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（第二季）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34499" y="289032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16_能不能结合java内存模型来聊聊volatile关键字的原理？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1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6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105</cp:revision>
  <dcterms:created xsi:type="dcterms:W3CDTF">2016-05-21T09:16:00Z</dcterms:created>
  <dcterms:modified xsi:type="dcterms:W3CDTF">2018-04-28T10:12:55Z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