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17_你能聊下AQS的实现原理么？这到底是什么东西？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106</cp:revision>
  <dcterms:created xsi:type="dcterms:W3CDTF">2016-05-21T09:16:00Z</dcterms:created>
  <dcterms:modified xsi:type="dcterms:W3CDTF">2018-04-29T02:35:56Z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