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19_如何解决线上系统JVM的OOM故障和GC性能调优？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108</cp:revision>
  <dcterms:created xsi:type="dcterms:W3CDTF">2016-05-21T09:16:00Z</dcterms:created>
  <dcterms:modified xsi:type="dcterms:W3CDTF">2018-04-29T05:19:57Z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