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47825"/>
            <a:ext cx="6882765" cy="8191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36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千川长期运营关键点</a:t>
            </a:r>
            <a:endParaRPr lang="en-US" sz="3616" dirty="0"/>
          </a:p>
        </p:txBody>
      </p:sp>
      <p:sp>
        <p:nvSpPr>
          <p:cNvPr id="3" name="Text 1"/>
          <p:cNvSpPr/>
          <p:nvPr/>
        </p:nvSpPr>
        <p:spPr>
          <a:xfrm>
            <a:off x="514350" y="4090988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
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长效运营 GPM观点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从ROI到GPM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 和 PPM 定义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 和 PPM 应用场景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新手期 - 建立账户标签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成长期 - 突破人气瓶颈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成熟期 - 提升总体场关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从ROI到GPM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不要只关注单次ROI，而是要建立GPM与PPM的思维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 (Gross per Mille) 和 PPM (Profit per Mille) 是兴趣电商新型的思考方式</a:t>
            </a:r>
            <a:endParaRPr lang="en-US" sz="15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 和 PPM 定义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1600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每1000次观看所产生的销售额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PPM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每1000次观看所产生的毛利润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GPM 和 PPM 应用场景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228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挑选达人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短视频投放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直播间团队能力验证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直播间KPI设定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直播间和短视频广告投放</a:t>
            </a:r>
            <a:endParaRPr lang="en-US" sz="15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新手期 - 建立账户标签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千川产品可以帮助新手期的商家快速建立账户标签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投放过于精准的流量可能导致直播间人气无法提高，无法进行长效经营</a:t>
            </a:r>
            <a:endParaRPr lang="en-US" sz="153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成长期 - 突破人气瓶颈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通过千川投放，快速突破人气瓶颈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提升直播间总场关人数、实时在线人数、人均停留时间等关键数据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成熟期 - 提升总体场关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利用千川投放提升直播间总体场关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通过付费流量激活免费流量，拓展流量通道下的流量占比</a:t>
            </a:r>
            <a:endParaRPr lang="en-US" sz="15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过于追求单次ROI，会导致直播间无法进行有效长效经营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使用GPM思维，可以帮助商家更好地进行长效经营</a:t>
            </a:r>
            <a:endParaRPr lang="en-US" sz="1536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4433888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111B5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424488" cy="3214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千川长效运行关键点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长效运营 GPM观点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千川长效运行关键点</a:t>
            </a:r>
            <a:endParaRPr lang="en-US" sz="3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千川长效运行关键点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阵地经营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打造稳定高ROI的长效运营阵地的四个要素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具体实施策略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阵地经营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千川运营不再仅限于产品的单次售卖，而是需要实现阵地经营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阵地经营即长期投放和维护，不仅得到付费流量，更能带来自然流量</a:t>
            </a:r>
            <a:endParaRPr lang="en-US" sz="153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打造稳定高ROI的长效运营阵地的四个要素</a:t>
            </a:r>
            <a:endParaRPr lang="en-US" sz="208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2514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不断更新换代的商品：因应市场需求和季节变化，定期更新产品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输出富有创意的视频：创新视频内容，吸引更多的流量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多维度组合上新计划：优化师不盲目上新，而是想到更多的维度以避免互相竞争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短视频加直播的双引擎：不仅要做短视频，直播也是现在必须要做的，两者合璧才能迸发更大的潜力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具体实施策略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2514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商品更新：根据市场和季节性需求，持续更新商品种类和类别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创意视频输出：通过剧情创新、吸引人的开场等方式吸引用户关注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多维度组合上新计划：通过AB测试，找出影响广告效果的关键变量，并对其进行优化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短视频与直播结合：短视频快捷短效，直播基于整个团队，长效运营，两者结合，效果更佳</a:t>
            </a:r>
            <a:endParaRPr lang="en-US" sz="153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运营千川不仅要做到持续、稳定、高ROI，还需要做到长效运营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运营策略需要不断更新和优化，以满足市场的变化和需求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不仅要注重单一的短视频带货，还要结合直播，构建多维度的运营策略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长效运营 GPM观点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千川长期运营关键点</dc:title>
  <dc:subject/>
  <dc:creator/>
  <cp:lastModifiedBy/>
  <cp:revision>1</cp:revision>
  <dcterms:created xsi:type="dcterms:W3CDTF">2023-09-15T13:58:34Z</dcterms:created>
  <dcterms:modified xsi:type="dcterms:W3CDTF">2023-09-15T13:58:34Z</dcterms:modified>
</cp:coreProperties>
</file>