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063" y="1647825"/>
            <a:ext cx="6882765" cy="81915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112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短视频冷启动期和建模期的操作方法和优化方法</a:t>
            </a:r>
            <a:endParaRPr lang="en-US" sz="2112" dirty="0"/>
          </a:p>
        </p:txBody>
      </p:sp>
      <p:sp>
        <p:nvSpPr>
          <p:cNvPr id="3" name="Text 1"/>
          <p:cNvSpPr/>
          <p:nvPr/>
        </p:nvSpPr>
        <p:spPr>
          <a:xfrm>
            <a:off x="514350" y="4090988"/>
            <a:ext cx="194310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2023-09-15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建模期计划的优化方法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在投放期内，如果总体成本是合适的，即使第二天成本变高，也可以继续投放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如果投放期内总成本已经高过了出价很多，满足赔付规则的，就等着赔付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如果投放期内总成本已经高过了出价很多，不满足赔付规则的，高过一定的出价就新建计划重新投放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量级减少的可以提价5%，查看三小时的放量效果，如果量级还不够，再提5%去提价</a:t>
            </a: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4433888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111B5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662238" y="1347787"/>
            <a:ext cx="5424488" cy="3214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巨量千川计划投放的三大阶段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优化时关注的数据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冷启动期的注意事项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建模期计划的优化方法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巨量千川计划投放的三大阶段</a:t>
            </a:r>
            <a:endParaRPr lang="en-US" sz="28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巨量千川计划投放的三大阶段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3086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数据收集阶段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也称为计划学习期，满足20个转化左右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放量投放阶段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度过学习期，计划达到20个转化后，系统通过这20个转化的标签人群去拓展更多流量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计划衰减阶段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计划的生命周期会有个衰减阶段，可能由于探索范围、创意生命周期等因素导致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优化时关注的数据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优化时关注的数据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3333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pPr algn="l" indent="0" marL="0">
              <a:lnSpc>
                <a:spcPct val="150000"/>
              </a:lnSpc>
              <a:buNone/>
            </a:pPr>
            <a:r>
              <a:rPr lang="en-US" sz="128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成交ROI</a:t>
            </a:r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订单的总金额除以账户的消费，判断账户效果的核心指标</a:t>
            </a:r>
            <a:endParaRPr lang="en-US" sz="128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pPr algn="l" indent="0" marL="0">
              <a:lnSpc>
                <a:spcPct val="150000"/>
              </a:lnSpc>
              <a:buNone/>
            </a:pPr>
            <a:r>
              <a:rPr lang="en-US" sz="128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转化成本</a:t>
            </a:r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消费除以转化数，判断计划投放效果的指标</a:t>
            </a:r>
            <a:endParaRPr lang="en-US" sz="128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pPr algn="l" indent="0" marL="0">
              <a:lnSpc>
                <a:spcPct val="150000"/>
              </a:lnSpc>
              <a:buNone/>
            </a:pPr>
            <a:r>
              <a:rPr lang="en-US" sz="128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曝光量</a:t>
            </a:r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决定计划的流量等级</a:t>
            </a:r>
            <a:endParaRPr lang="en-US" sz="128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pPr algn="l" indent="0" marL="0">
              <a:lnSpc>
                <a:spcPct val="150000"/>
              </a:lnSpc>
              <a:buNone/>
            </a:pPr>
            <a:r>
              <a:rPr lang="en-US" sz="128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点击率</a:t>
            </a:r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反映创意素材的质量和定向人群的意向度</a:t>
            </a:r>
            <a:endParaRPr lang="en-US" sz="128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pPr algn="l" indent="0" marL="0">
              <a:lnSpc>
                <a:spcPct val="150000"/>
              </a:lnSpc>
              <a:buNone/>
            </a:pPr>
            <a:r>
              <a:rPr lang="en-US" sz="128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均价和千次展现消费</a:t>
            </a:r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反映定向人群的竞争程度和人群的质量</a:t>
            </a:r>
            <a:endParaRPr lang="en-US" sz="12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冷启动期的注意事项</a:t>
            </a:r>
            <a:endParaRPr lang="en-US" sz="3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technology_circuit_board_20230307/Content_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14312"/>
            <a:ext cx="63160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冷启动期的注意事项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62000" y="1304925"/>
            <a:ext cx="7715250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每天保持上新计划，新的创意素材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在冷启动期内，少做大的调整，只在赔付的要求内做小幅度的修改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当计划在冷启动期内的消费超过出价但没有转化，或者消费到出价的1.5倍到2倍但转化数还未达到6个，考虑暂停计划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18240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95575" y="1790700"/>
            <a:ext cx="5101590" cy="1304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328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建模期计划的优化方法</a:t>
            </a:r>
            <a:endParaRPr lang="en-US" sz="332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短视频冷启动期和建模期的操作方法和优化方法</dc:title>
  <dc:subject/>
  <dc:creator/>
  <cp:lastModifiedBy/>
  <cp:revision>1</cp:revision>
  <dcterms:created xsi:type="dcterms:W3CDTF">2023-09-15T14:23:07Z</dcterms:created>
  <dcterms:modified xsi:type="dcterms:W3CDTF">2023-09-15T14:23:07Z</dcterms:modified>
</cp:coreProperties>
</file>