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9" r:id="rId6"/>
    <p:sldId id="270" r:id="rId7"/>
    <p:sldId id="271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943099"/>
            <a:ext cx="9829799" cy="1475219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86594"/>
            <a:ext cx="9829799" cy="1252106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18363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68045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71663"/>
            <a:ext cx="10374271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150180"/>
            <a:ext cx="10374271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49808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9808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50008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image" Target="../media/image2.jpeg"/><Relationship Id="rId3" Type="http://schemas.openxmlformats.org/officeDocument/2006/relationships/tags" Target="../tags/tag14.xml"/><Relationship Id="rId2" Type="http://schemas.openxmlformats.org/officeDocument/2006/relationships/hyperlink" Target="&#19968;&#20010;&#22522;&#20110;UML&#30340;&#27773;&#36710;&#32500;&#20462;&#26381;&#21153;&#31649;&#29702;&#31995;&#32479;&#27169;&#22411;.pdf" TargetMode="Externa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3.jpeg"/><Relationship Id="rId3" Type="http://schemas.openxmlformats.org/officeDocument/2006/relationships/tags" Target="../tags/tag17.xml"/><Relationship Id="rId2" Type="http://schemas.openxmlformats.org/officeDocument/2006/relationships/hyperlink" Target="&#20844;&#21496;&#20363;&#23376;.docx" TargetMode="Externa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汽车服务维修管理系统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卢俊来</a:t>
            </a:r>
            <a:r>
              <a:rPr lang="en-US" altLang="zh-CN" dirty="0"/>
              <a:t>	</a:t>
            </a:r>
            <a:r>
              <a:rPr lang="zh-CN" altLang="en-US" dirty="0"/>
              <a:t>伊丽娜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维修流程中涉及系统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、环车检查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详细、准确填写接车登记表。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、估算备品/工时费用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将所有项目及所需备品录入系统。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、制作任务委托书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询问顾客后续服务并录入系统。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、服务顾问陪同顾客结帐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完工确认。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368425" y="1898650"/>
            <a:ext cx="4356735" cy="3060700"/>
            <a:chOff x="1977" y="1867"/>
            <a:chExt cx="6861" cy="4820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913" y="2644"/>
              <a:ext cx="2250" cy="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913" y="3340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45" y="610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接车员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599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867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10" y="2313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维修单填写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70" y="3887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   </a:t>
              </a:r>
              <a:r>
                <a:rPr lang="zh-CN" altLang="en-US">
                  <a:solidFill>
                    <a:schemeClr val="bg1"/>
                  </a:solidFill>
                </a:rPr>
                <a:t>维修完工确认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（收到线下通知）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68465" y="1936115"/>
            <a:ext cx="4156075" cy="3060700"/>
            <a:chOff x="1977" y="1867"/>
            <a:chExt cx="6545" cy="4820"/>
          </a:xfrm>
        </p:grpSpPr>
        <p:sp>
          <p:nvSpPr>
            <p:cNvPr id="15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3913" y="2644"/>
              <a:ext cx="2250" cy="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913" y="3340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145" y="610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调度员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 167"/>
            <p:cNvSpPr/>
            <p:nvPr/>
          </p:nvSpPr>
          <p:spPr>
            <a:xfrm>
              <a:off x="5985" y="3599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 167"/>
            <p:cNvSpPr/>
            <p:nvPr/>
          </p:nvSpPr>
          <p:spPr>
            <a:xfrm>
              <a:off x="5985" y="1867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90" y="231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维修派工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89" y="404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质检派工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46505" y="1494155"/>
            <a:ext cx="4277995" cy="3502660"/>
            <a:chOff x="1785" y="1230"/>
            <a:chExt cx="6737" cy="5516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>
              <a:endCxn id="10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12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785" y="6166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材料管理员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34" y="16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采购登记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材料取用登记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 167"/>
          <p:cNvSpPr/>
          <p:nvPr/>
        </p:nvSpPr>
        <p:spPr>
          <a:xfrm>
            <a:off x="3913505" y="388429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0020" y="41675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库存材料查询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>
            <a:endCxn id="2" idx="1"/>
          </p:cNvCxnSpPr>
          <p:nvPr/>
        </p:nvCxnSpPr>
        <p:spPr>
          <a:xfrm>
            <a:off x="2606040" y="2839085"/>
            <a:ext cx="1307465" cy="151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rot="0">
            <a:off x="6383020" y="1173480"/>
            <a:ext cx="4735195" cy="3970020"/>
            <a:chOff x="1065" y="494"/>
            <a:chExt cx="7457" cy="6252"/>
          </a:xfrm>
        </p:grpSpPr>
        <p:sp>
          <p:nvSpPr>
            <p:cNvPr id="6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endCxn id="27" idx="1"/>
            </p:cNvCxnSpPr>
            <p:nvPr/>
          </p:nvCxnSpPr>
          <p:spPr>
            <a:xfrm flipV="1">
              <a:off x="3967" y="1231"/>
              <a:ext cx="2018" cy="2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29" idx="1"/>
            </p:cNvCxnSpPr>
            <p:nvPr/>
          </p:nvCxnSpPr>
          <p:spPr>
            <a:xfrm flipV="1">
              <a:off x="3980" y="3084"/>
              <a:ext cx="2094" cy="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65" y="6166"/>
              <a:ext cx="3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账户（车主）管理员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 167"/>
            <p:cNvSpPr/>
            <p:nvPr/>
          </p:nvSpPr>
          <p:spPr>
            <a:xfrm>
              <a:off x="5985" y="2348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 167"/>
            <p:cNvSpPr/>
            <p:nvPr/>
          </p:nvSpPr>
          <p:spPr>
            <a:xfrm>
              <a:off x="5985" y="494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u="sng">
                <a:solidFill>
                  <a:srgbClr val="FFFFFF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34" y="94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开设账户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74" y="2794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修改账户信息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 167"/>
          <p:cNvSpPr/>
          <p:nvPr/>
        </p:nvSpPr>
        <p:spPr>
          <a:xfrm>
            <a:off x="9507220" y="356362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92335" y="37090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删除账户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（标识）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endCxn id="30" idx="1"/>
          </p:cNvCxnSpPr>
          <p:nvPr/>
        </p:nvCxnSpPr>
        <p:spPr>
          <a:xfrm>
            <a:off x="8216900" y="3046730"/>
            <a:ext cx="1290320" cy="98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 167"/>
          <p:cNvSpPr/>
          <p:nvPr/>
        </p:nvSpPr>
        <p:spPr>
          <a:xfrm>
            <a:off x="9507220" y="477520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63735" y="50590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查询账户信息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>
            <a:endCxn id="53" idx="1"/>
          </p:cNvCxnSpPr>
          <p:nvPr/>
        </p:nvCxnSpPr>
        <p:spPr>
          <a:xfrm>
            <a:off x="8242935" y="3072765"/>
            <a:ext cx="1264285" cy="217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0">
            <a:off x="3843020" y="1677670"/>
            <a:ext cx="4506595" cy="3502660"/>
            <a:chOff x="1425" y="1230"/>
            <a:chExt cx="7097" cy="5516"/>
          </a:xfrm>
        </p:grpSpPr>
        <p:sp>
          <p:nvSpPr>
            <p:cNvPr id="42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" name="直接连接符 42"/>
            <p:cNvCxnSpPr>
              <a:endCxn id="47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9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425" y="616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系统维护人员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74" y="167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查询维修</a:t>
              </a:r>
              <a:r>
                <a:rPr lang="zh-CN" altLang="en-US">
                  <a:solidFill>
                    <a:schemeClr val="bg1"/>
                  </a:solidFill>
                </a:rPr>
                <a:t>记录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查询材料信息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 167"/>
          <p:cNvSpPr/>
          <p:nvPr/>
        </p:nvSpPr>
        <p:spPr>
          <a:xfrm>
            <a:off x="6738620" y="406781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95135" y="43535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查询账户信息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endCxn id="50" idx="1"/>
          </p:cNvCxnSpPr>
          <p:nvPr/>
        </p:nvCxnSpPr>
        <p:spPr>
          <a:xfrm>
            <a:off x="5431155" y="3022600"/>
            <a:ext cx="1307465" cy="151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9470" y="4718685"/>
            <a:ext cx="10162540" cy="127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汽车维修系统涉及信息还有很多，比如员工信息、经销商信息等。此系统主要实现维修记录信息、材料信息、客户账户信息的管理。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 b="3233"/>
          <a:stretch>
            <a:fillRect/>
          </a:stretch>
        </p:blipFill>
        <p:spPr>
          <a:xfrm>
            <a:off x="962023" y="895662"/>
            <a:ext cx="10040273" cy="3614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82967" y="2651633"/>
            <a:ext cx="4165200" cy="1600200"/>
          </a:xfrm>
        </p:spPr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THANKS</a:t>
            </a:r>
            <a:endParaRPr lang="en-US" altLang="zh-CN" dirty="0"/>
          </a:p>
        </p:txBody>
      </p:sp>
      <p:pic>
        <p:nvPicPr>
          <p:cNvPr id="4" name="图片占位符 3">
            <a:hlinkClick r:id="rId2" action="ppaction://hlinkfile"/>
          </p:cNvPr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 b="12281"/>
          <a:stretch>
            <a:fillRect/>
          </a:stretch>
        </p:blipFill>
        <p:spPr>
          <a:xfrm>
            <a:off x="5184000" y="749808"/>
            <a:ext cx="6170400" cy="5403600"/>
          </a:xfr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206171" y="1636088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522590" y="4255917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58604" y="2030549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希望给我们建议！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05511" y="4987471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——2017-11-01</a:t>
            </a:r>
            <a:endParaRPr lang="en-US" altLang="zh-CN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组合 21"/>
          <p:cNvGrpSpPr/>
          <p:nvPr>
            <p:custDataLst>
              <p:tags r:id="rId5"/>
            </p:custDataLst>
          </p:nvPr>
        </p:nvGrpSpPr>
        <p:grpSpPr>
          <a:xfrm>
            <a:off x="1404268" y="1362074"/>
            <a:ext cx="395288" cy="355600"/>
            <a:chOff x="5137150" y="0"/>
            <a:chExt cx="395288" cy="355600"/>
          </a:xfrm>
        </p:grpSpPr>
        <p:sp>
          <p:nvSpPr>
            <p:cNvPr id="11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 rot="10800000">
            <a:off x="10005933" y="4110231"/>
            <a:ext cx="395288" cy="355600"/>
            <a:chOff x="5137150" y="0"/>
            <a:chExt cx="395288" cy="355600"/>
          </a:xfrm>
        </p:grpSpPr>
        <p:sp>
          <p:nvSpPr>
            <p:cNvPr id="24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10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12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5*f*1"/>
  <p:tag name="KSO_WM_UNIT_LAYERLEVEL" val="1"/>
  <p:tag name="KSO_WM_UNIT_VALUE" val="86"/>
  <p:tag name="KSO_WM_UNIT_HIGHLIGHT" val="0"/>
  <p:tag name="KSO_WM_UNIT_COMPATIBLE" val="0"/>
  <p:tag name="KSO_WM_UNIT_CLEAR" val="0"/>
  <p:tag name="KSO_WM_UNIT_PRESET_TEXT_INDEX" val="6"/>
  <p:tag name="KSO_WM_UNIT_PRESET_TEXT_LEN" val="5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5*d*1"/>
  <p:tag name="KSO_WM_UNIT_LAYERLEVEL" val="1"/>
  <p:tag name="KSO_WM_UNIT_VALUE" val="1003*2787"/>
  <p:tag name="KSO_WM_UNIT_HIGHLIGHT" val="0"/>
  <p:tag name="KSO_WM_UNIT_COMPATIBLE" val="0"/>
  <p:tag name="KSO_WM_UNIT_CLEAR" val="0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5"/>
  <p:tag name="KSO_WM_SLIDE_INDEX" val="5"/>
  <p:tag name="KSO_WM_SLIDE_ITEM_CNT" val="2"/>
  <p:tag name="KSO_WM_SLIDE_TYPE" val="text"/>
  <p:tag name="KSO_WM_BEAUTIFY_FLAG" val="#wm#"/>
  <p:tag name="KSO_WM_SLIDE_LAYOUT" val="a_d_f"/>
  <p:tag name="KSO_WM_SLIDE_LAYOUT_CNT" val="1_1_1"/>
  <p:tag name="KSO_WM_SLIDE_POSITION" val="66*119"/>
  <p:tag name="KSO_WM_SLIDE_SIZE" val="801*388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4*a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4*d*1"/>
  <p:tag name="KSO_WM_UNIT_LAYERLEVEL" val="1"/>
  <p:tag name="KSO_WM_UNIT_VALUE" val="1500*1713"/>
  <p:tag name="KSO_WM_UNIT_HIGHLIGHT" val="0"/>
  <p:tag name="KSO_WM_UNIT_COMPATIBLE" val="0"/>
  <p:tag name="KSO_WM_UNIT_CLEAR" val="0"/>
</p:tagLst>
</file>

<file path=ppt/tags/tag18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4"/>
  <p:tag name="KSO_WM_SLIDE_INDEX" val="4"/>
  <p:tag name="KSO_WM_SLIDE_ITEM_CNT" val="2"/>
  <p:tag name="KSO_WM_SLIDE_TYPE" val="text"/>
  <p:tag name="KSO_WM_BEAUTIFY_FLAG" val="#wm#"/>
  <p:tag name="KSO_WM_SLIDE_LAYOUT" val="a_f_d"/>
  <p:tag name="KSO_WM_SLIDE_LAYOUT_CNT" val="1_1_1"/>
  <p:tag name="KSO_WM_SLIDE_POSITION" val="66*59"/>
  <p:tag name="KSO_WM_SLIDE_SIZE" val="828*42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0"/>
  <p:tag name="KSO_WM_TEMPLATE_CATEGORY" val="custom"/>
  <p:tag name="KSO_WM_TEMPLATE_INDEX" val="20164414"/>
  <p:tag name="KSO_WM_UNIT_INDEX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"/>
  <p:tag name="KSO_WM_TEMPLATE_CATEGORY" val="custom"/>
  <p:tag name="KSO_WM_TEMPLATE_INDEX" val="20164414"/>
  <p:tag name="KSO_WM_UNIT_INDEX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7*f*1"/>
  <p:tag name="KSO_WM_UNIT_LAYERLEVEL" val="1"/>
  <p:tag name="KSO_WM_UNIT_VALUE" val="116"/>
  <p:tag name="KSO_WM_UNIT_HIGHLIGHT" val="0"/>
  <p:tag name="KSO_WM_UNIT_COMPATIBLE" val="0"/>
  <p:tag name="KSO_WM_UNIT_CLEAR" val="0"/>
  <p:tag name="KSO_WM_UNIT_PRESET_TEXT_INDEX" val="2"/>
  <p:tag name="KSO_WM_UNIT_PRESET_TEXT_LEN" val="10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g"/>
  <p:tag name="KSO_WM_UNIT_INDEX" val="1"/>
  <p:tag name="KSO_WM_UNIT_ID" val="custom20164414_7*g*1"/>
  <p:tag name="KSO_WM_UNIT_LAYERLEVEL" val="1"/>
  <p:tag name="KSO_WM_UNIT_VALUE" val="32"/>
  <p:tag name="KSO_WM_UNIT_HIGHLIGHT" val="0"/>
  <p:tag name="KSO_WM_UNIT_COMPATIBLE" val="1"/>
  <p:tag name="KSO_WM_UNIT_CLEAR" val="0"/>
  <p:tag name="KSO_WM_UNIT_RELATE_UNITID" val="custom20164414_7*f*1"/>
  <p:tag name="KSO_WM_UNIT_PRESET_TEXT" val="—请在此输入您的文本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4"/>
  <p:tag name="KSO_WM_TEMPLATE_CATEGORY" val="custom"/>
  <p:tag name="KSO_WM_TEMPLATE_INDEX" val="20164414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7"/>
  <p:tag name="KSO_WM_TEMPLATE_CATEGORY" val="custom"/>
  <p:tag name="KSO_WM_TEMPLATE_INDEX" val="20164414"/>
  <p:tag name="KSO_WM_UNIT_INDEX" val="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8"/>
  <p:tag name="KSO_WM_TEMPLATE_CATEGORY" val="custom"/>
  <p:tag name="KSO_WM_TEMPLATE_INDEX" val="20164414"/>
  <p:tag name="KSO_WM_UNIT_INDEX" val="8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9"/>
  <p:tag name="KSO_WM_TEMPLATE_CATEGORY" val="custom"/>
  <p:tag name="KSO_WM_TEMPLATE_INDEX" val="20164414"/>
  <p:tag name="KSO_WM_UNIT_INDEX" val="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2"/>
  <p:tag name="KSO_WM_TEMPLATE_CATEGORY" val="custom"/>
  <p:tag name="KSO_WM_TEMPLATE_INDEX" val="20164414"/>
  <p:tag name="KSO_WM_UNIT_INDEX" val="1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3"/>
  <p:tag name="KSO_WM_TEMPLATE_CATEGORY" val="custom"/>
  <p:tag name="KSO_WM_TEMPLATE_INDEX" val="20164414"/>
  <p:tag name="KSO_WM_UNIT_INDEX" val="13"/>
</p:tagLst>
</file>

<file path=ppt/tags/tag29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7"/>
  <p:tag name="KSO_WM_SLIDE_INDEX" val="7"/>
  <p:tag name="KSO_WM_SLIDE_ITEM_CNT" val="2"/>
  <p:tag name="KSO_WM_SLIDE_TYPE" val="text"/>
  <p:tag name="KSO_WM_BEAUTIFY_FLAG" val="#wm#"/>
  <p:tag name="KSO_WM_SLIDE_LAYOUT" val="f_g"/>
  <p:tag name="KSO_WM_SLIDE_LAYOUT_CNT" val="1_1"/>
  <p:tag name="KSO_WM_SLIDE_POSITION" val="107*160"/>
  <p:tag name="KSO_WM_SLIDE_SIZE" val="714*287"/>
</p:tagLst>
</file>

<file path=ppt/tags/tag3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BEAUTIFY_FLAG" val="#wm#"/>
  <p:tag name="KSO_WM_TEMPLATE_THUMBS_INDEX" val="1、2、3、4、5、6、7、8、9、10、1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1*a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b"/>
  <p:tag name="KSO_WM_UNIT_INDEX" val="1"/>
  <p:tag name="KSO_WM_UNIT_ID" val="custom20164414_1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9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MS PGothic</vt:lpstr>
      <vt:lpstr>Gill Sans</vt:lpstr>
      <vt:lpstr>Arial Unicode MS</vt:lpstr>
      <vt:lpstr>Segoe Print</vt:lpstr>
      <vt:lpstr>自定义设计方案</vt:lpstr>
      <vt:lpstr>汽车服务维修管理系统</vt:lpstr>
      <vt:lpstr>维修流程中涉及系统</vt:lpstr>
      <vt:lpstr>PowerPoint 演示文稿</vt:lpstr>
      <vt:lpstr>PowerPoint 演示文稿</vt:lpstr>
      <vt:lpstr>PowerPoint 演示文稿</vt:lpstr>
      <vt:lpstr>PowerPoint 演示文稿</vt:lpstr>
      <vt:lpstr> THANKS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三生石前</cp:lastModifiedBy>
  <cp:revision>5</cp:revision>
  <dcterms:created xsi:type="dcterms:W3CDTF">2015-05-05T08:02:00Z</dcterms:created>
  <dcterms:modified xsi:type="dcterms:W3CDTF">2017-11-26T12:54:09Z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