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70" r:id="rId6"/>
    <p:sldId id="274" r:id="rId7"/>
    <p:sldId id="275" r:id="rId8"/>
    <p:sldId id="276" r:id="rId9"/>
    <p:sldId id="277" r:id="rId10"/>
    <p:sldId id="261" r:id="rId11"/>
    <p:sldId id="260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D698A-D66C-4FA1-BBD8-F72AE9E6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943099"/>
            <a:ext cx="9829799" cy="147521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86594"/>
            <a:ext cx="9829799" cy="1252106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18363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68045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71663"/>
            <a:ext cx="10374271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150180"/>
            <a:ext cx="10374271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49808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980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000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image" Target="../media/image2.jpeg"/><Relationship Id="rId3" Type="http://schemas.openxmlformats.org/officeDocument/2006/relationships/tags" Target="../tags/tag22.xml"/><Relationship Id="rId2" Type="http://schemas.openxmlformats.org/officeDocument/2006/relationships/hyperlink" Target="&#19968;&#20010;&#22522;&#20110;UML&#30340;&#27773;&#36710;&#32500;&#20462;&#26381;&#21153;&#31649;&#29702;&#31995;&#32479;&#27169;&#22411;.pdf" TargetMode="Externa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3.jpeg"/><Relationship Id="rId3" Type="http://schemas.openxmlformats.org/officeDocument/2006/relationships/tags" Target="../tags/tag25.xml"/><Relationship Id="rId2" Type="http://schemas.openxmlformats.org/officeDocument/2006/relationships/hyperlink" Target="&#20844;&#21496;&#20363;&#23376;.docx" TargetMode="Externa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汽车服务维修管理系统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卢俊来</a:t>
            </a:r>
            <a:r>
              <a:rPr lang="en-US" altLang="zh-CN" dirty="0"/>
              <a:t>	</a:t>
            </a:r>
            <a:r>
              <a:rPr lang="zh-CN" altLang="en-US" dirty="0"/>
              <a:t>伊丽娜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206171" y="1636088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22590" y="4255917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>
                <a:lumMod val="65000"/>
              </a:schemeClr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58604" y="2030549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希望给我们建议！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05511" y="4987471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——2017-11-29</a:t>
            </a:r>
            <a:endParaRPr lang="en-US" altLang="zh-CN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组合 21"/>
          <p:cNvGrpSpPr/>
          <p:nvPr>
            <p:custDataLst>
              <p:tags r:id="rId5"/>
            </p:custDataLst>
          </p:nvPr>
        </p:nvGrpSpPr>
        <p:grpSpPr>
          <a:xfrm>
            <a:off x="1404268" y="1362074"/>
            <a:ext cx="395288" cy="355600"/>
            <a:chOff x="5137150" y="0"/>
            <a:chExt cx="395288" cy="355600"/>
          </a:xfrm>
        </p:grpSpPr>
        <p:sp>
          <p:nvSpPr>
            <p:cNvPr id="11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 rot="10800000">
            <a:off x="10005933" y="4110231"/>
            <a:ext cx="395288" cy="355600"/>
            <a:chOff x="5137150" y="0"/>
            <a:chExt cx="395288" cy="355600"/>
          </a:xfrm>
        </p:grpSpPr>
        <p:sp>
          <p:nvSpPr>
            <p:cNvPr id="24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5137150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4 w 106"/>
                <a:gd name="T19" fmla="*/ 102 h 224"/>
                <a:gd name="T20" fmla="*/ 52 w 106"/>
                <a:gd name="T21" fmla="*/ 114 h 224"/>
                <a:gd name="T22" fmla="*/ 52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2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6 h 224"/>
                <a:gd name="T42" fmla="*/ 30 w 106"/>
                <a:gd name="T43" fmla="*/ 40 h 224"/>
                <a:gd name="T44" fmla="*/ 44 w 106"/>
                <a:gd name="T45" fmla="*/ 24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4" y="102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44" y="24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5364163" y="0"/>
              <a:ext cx="168275" cy="355600"/>
            </a:xfrm>
            <a:custGeom>
              <a:avLst/>
              <a:gdLst>
                <a:gd name="T0" fmla="*/ 78 w 106"/>
                <a:gd name="T1" fmla="*/ 0 h 224"/>
                <a:gd name="T2" fmla="*/ 104 w 106"/>
                <a:gd name="T3" fmla="*/ 28 h 224"/>
                <a:gd name="T4" fmla="*/ 104 w 106"/>
                <a:gd name="T5" fmla="*/ 28 h 224"/>
                <a:gd name="T6" fmla="*/ 92 w 106"/>
                <a:gd name="T7" fmla="*/ 36 h 224"/>
                <a:gd name="T8" fmla="*/ 82 w 106"/>
                <a:gd name="T9" fmla="*/ 46 h 224"/>
                <a:gd name="T10" fmla="*/ 74 w 106"/>
                <a:gd name="T11" fmla="*/ 56 h 224"/>
                <a:gd name="T12" fmla="*/ 66 w 106"/>
                <a:gd name="T13" fmla="*/ 68 h 224"/>
                <a:gd name="T14" fmla="*/ 60 w 106"/>
                <a:gd name="T15" fmla="*/ 78 h 224"/>
                <a:gd name="T16" fmla="*/ 56 w 106"/>
                <a:gd name="T17" fmla="*/ 90 h 224"/>
                <a:gd name="T18" fmla="*/ 52 w 106"/>
                <a:gd name="T19" fmla="*/ 102 h 224"/>
                <a:gd name="T20" fmla="*/ 50 w 106"/>
                <a:gd name="T21" fmla="*/ 114 h 224"/>
                <a:gd name="T22" fmla="*/ 50 w 106"/>
                <a:gd name="T23" fmla="*/ 114 h 224"/>
                <a:gd name="T24" fmla="*/ 106 w 106"/>
                <a:gd name="T25" fmla="*/ 114 h 224"/>
                <a:gd name="T26" fmla="*/ 106 w 106"/>
                <a:gd name="T27" fmla="*/ 224 h 224"/>
                <a:gd name="T28" fmla="*/ 0 w 106"/>
                <a:gd name="T29" fmla="*/ 224 h 224"/>
                <a:gd name="T30" fmla="*/ 0 w 106"/>
                <a:gd name="T31" fmla="*/ 140 h 224"/>
                <a:gd name="T32" fmla="*/ 0 w 106"/>
                <a:gd name="T33" fmla="*/ 140 h 224"/>
                <a:gd name="T34" fmla="*/ 0 w 106"/>
                <a:gd name="T35" fmla="*/ 118 h 224"/>
                <a:gd name="T36" fmla="*/ 4 w 106"/>
                <a:gd name="T37" fmla="*/ 96 h 224"/>
                <a:gd name="T38" fmla="*/ 10 w 106"/>
                <a:gd name="T39" fmla="*/ 76 h 224"/>
                <a:gd name="T40" fmla="*/ 18 w 106"/>
                <a:gd name="T41" fmla="*/ 58 h 224"/>
                <a:gd name="T42" fmla="*/ 30 w 106"/>
                <a:gd name="T43" fmla="*/ 40 h 224"/>
                <a:gd name="T44" fmla="*/ 42 w 106"/>
                <a:gd name="T45" fmla="*/ 26 h 224"/>
                <a:gd name="T46" fmla="*/ 60 w 106"/>
                <a:gd name="T47" fmla="*/ 12 h 224"/>
                <a:gd name="T48" fmla="*/ 78 w 106"/>
                <a:gd name="T49" fmla="*/ 0 h 224"/>
                <a:gd name="T50" fmla="*/ 78 w 106"/>
                <a:gd name="T5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224">
                  <a:moveTo>
                    <a:pt x="78" y="0"/>
                  </a:moveTo>
                  <a:lnTo>
                    <a:pt x="104" y="28"/>
                  </a:lnTo>
                  <a:lnTo>
                    <a:pt x="104" y="28"/>
                  </a:lnTo>
                  <a:lnTo>
                    <a:pt x="92" y="36"/>
                  </a:lnTo>
                  <a:lnTo>
                    <a:pt x="82" y="46"/>
                  </a:lnTo>
                  <a:lnTo>
                    <a:pt x="74" y="56"/>
                  </a:lnTo>
                  <a:lnTo>
                    <a:pt x="66" y="68"/>
                  </a:lnTo>
                  <a:lnTo>
                    <a:pt x="60" y="78"/>
                  </a:lnTo>
                  <a:lnTo>
                    <a:pt x="56" y="90"/>
                  </a:lnTo>
                  <a:lnTo>
                    <a:pt x="52" y="102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106" y="114"/>
                  </a:lnTo>
                  <a:lnTo>
                    <a:pt x="106" y="224"/>
                  </a:lnTo>
                  <a:lnTo>
                    <a:pt x="0" y="22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18"/>
                  </a:lnTo>
                  <a:lnTo>
                    <a:pt x="4" y="96"/>
                  </a:lnTo>
                  <a:lnTo>
                    <a:pt x="10" y="76"/>
                  </a:lnTo>
                  <a:lnTo>
                    <a:pt x="18" y="58"/>
                  </a:lnTo>
                  <a:lnTo>
                    <a:pt x="30" y="40"/>
                  </a:lnTo>
                  <a:lnTo>
                    <a:pt x="42" y="26"/>
                  </a:lnTo>
                  <a:lnTo>
                    <a:pt x="60" y="1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68425" y="1898650"/>
            <a:ext cx="4356735" cy="3060700"/>
            <a:chOff x="1977" y="1867"/>
            <a:chExt cx="6861" cy="4820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接车员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521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10" y="2313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维修单填写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70" y="3769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   </a:t>
              </a:r>
              <a:r>
                <a:rPr lang="zh-CN" altLang="en-US">
                  <a:solidFill>
                    <a:schemeClr val="bg1"/>
                  </a:solidFill>
                </a:rPr>
                <a:t>维修完工确认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（收到线下通知）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3913" y="3339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768465" y="1936115"/>
            <a:ext cx="4156075" cy="3060700"/>
            <a:chOff x="1977" y="1867"/>
            <a:chExt cx="6545" cy="4820"/>
          </a:xfrm>
        </p:grpSpPr>
        <p:sp>
          <p:nvSpPr>
            <p:cNvPr id="15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3913" y="2644"/>
              <a:ext cx="2250" cy="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913" y="3340"/>
              <a:ext cx="2281" cy="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145" y="6107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调度员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 167"/>
            <p:cNvSpPr/>
            <p:nvPr/>
          </p:nvSpPr>
          <p:spPr>
            <a:xfrm>
              <a:off x="5985" y="3599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 167"/>
            <p:cNvSpPr/>
            <p:nvPr/>
          </p:nvSpPr>
          <p:spPr>
            <a:xfrm>
              <a:off x="5985" y="1867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90" y="231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维修派工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89" y="4045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质检派工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 167"/>
          <p:cNvSpPr/>
          <p:nvPr/>
        </p:nvSpPr>
        <p:spPr>
          <a:xfrm>
            <a:off x="3913505" y="3987800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97150" y="2839085"/>
            <a:ext cx="1449070" cy="155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41445" y="42716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管理车主账户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46505" y="1494155"/>
            <a:ext cx="4277995" cy="3502660"/>
            <a:chOff x="1785" y="1230"/>
            <a:chExt cx="6737" cy="5516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" name="直接连接符 6"/>
            <p:cNvCxnSpPr>
              <a:endCxn id="10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12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785" y="6166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材料管理员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34" y="16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采购登记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材料取用登记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6882130" y="1494155"/>
            <a:ext cx="4506595" cy="3502660"/>
            <a:chOff x="1425" y="1230"/>
            <a:chExt cx="7097" cy="5516"/>
          </a:xfrm>
        </p:grpSpPr>
        <p:sp>
          <p:nvSpPr>
            <p:cNvPr id="42" name=" 2050"/>
            <p:cNvSpPr/>
            <p:nvPr/>
          </p:nvSpPr>
          <p:spPr bwMode="auto">
            <a:xfrm flipH="1">
              <a:off x="1977" y="1881"/>
              <a:ext cx="1704" cy="3504"/>
            </a:xfrm>
            <a:custGeom>
              <a:avLst/>
              <a:gdLst/>
              <a:ahLst/>
              <a:cxnLst/>
              <a:rect l="0" t="0" r="r" b="b"/>
              <a:pathLst>
                <a:path w="1190625" h="3163887">
                  <a:moveTo>
                    <a:pt x="896392" y="1026239"/>
                  </a:moveTo>
                  <a:lnTo>
                    <a:pt x="896392" y="1562636"/>
                  </a:lnTo>
                  <a:lnTo>
                    <a:pt x="905596" y="1537864"/>
                  </a:lnTo>
                  <a:lnTo>
                    <a:pt x="914166" y="1513410"/>
                  </a:lnTo>
                  <a:lnTo>
                    <a:pt x="922419" y="1489909"/>
                  </a:lnTo>
                  <a:lnTo>
                    <a:pt x="929402" y="1466726"/>
                  </a:lnTo>
                  <a:lnTo>
                    <a:pt x="936067" y="1444495"/>
                  </a:lnTo>
                  <a:lnTo>
                    <a:pt x="941780" y="1423217"/>
                  </a:lnTo>
                  <a:lnTo>
                    <a:pt x="946859" y="1401939"/>
                  </a:lnTo>
                  <a:lnTo>
                    <a:pt x="951303" y="1381931"/>
                  </a:lnTo>
                  <a:lnTo>
                    <a:pt x="955111" y="1362241"/>
                  </a:lnTo>
                  <a:lnTo>
                    <a:pt x="958285" y="1343186"/>
                  </a:lnTo>
                  <a:lnTo>
                    <a:pt x="961142" y="1325084"/>
                  </a:lnTo>
                  <a:lnTo>
                    <a:pt x="963046" y="1307299"/>
                  </a:lnTo>
                  <a:lnTo>
                    <a:pt x="964951" y="1290467"/>
                  </a:lnTo>
                  <a:lnTo>
                    <a:pt x="965903" y="1273953"/>
                  </a:lnTo>
                  <a:lnTo>
                    <a:pt x="966538" y="1258392"/>
                  </a:lnTo>
                  <a:lnTo>
                    <a:pt x="966855" y="1243148"/>
                  </a:lnTo>
                  <a:lnTo>
                    <a:pt x="966221" y="1222822"/>
                  </a:lnTo>
                  <a:lnTo>
                    <a:pt x="964951" y="1203450"/>
                  </a:lnTo>
                  <a:lnTo>
                    <a:pt x="963046" y="1185030"/>
                  </a:lnTo>
                  <a:lnTo>
                    <a:pt x="960507" y="1167881"/>
                  </a:lnTo>
                  <a:lnTo>
                    <a:pt x="957651" y="1151684"/>
                  </a:lnTo>
                  <a:lnTo>
                    <a:pt x="953842" y="1136440"/>
                  </a:lnTo>
                  <a:lnTo>
                    <a:pt x="949716" y="1122149"/>
                  </a:lnTo>
                  <a:lnTo>
                    <a:pt x="945272" y="1108810"/>
                  </a:lnTo>
                  <a:lnTo>
                    <a:pt x="940193" y="1096107"/>
                  </a:lnTo>
                  <a:lnTo>
                    <a:pt x="934798" y="1084039"/>
                  </a:lnTo>
                  <a:lnTo>
                    <a:pt x="929084" y="1072923"/>
                  </a:lnTo>
                  <a:lnTo>
                    <a:pt x="923054" y="1062443"/>
                  </a:lnTo>
                  <a:lnTo>
                    <a:pt x="916388" y="1052598"/>
                  </a:lnTo>
                  <a:lnTo>
                    <a:pt x="910040" y="1043388"/>
                  </a:lnTo>
                  <a:lnTo>
                    <a:pt x="903375" y="1034814"/>
                  </a:lnTo>
                  <a:lnTo>
                    <a:pt x="896392" y="1026239"/>
                  </a:lnTo>
                  <a:close/>
                  <a:moveTo>
                    <a:pt x="641199" y="722312"/>
                  </a:moveTo>
                  <a:lnTo>
                    <a:pt x="788474" y="722312"/>
                  </a:lnTo>
                  <a:lnTo>
                    <a:pt x="797044" y="722630"/>
                  </a:lnTo>
                  <a:lnTo>
                    <a:pt x="805297" y="723583"/>
                  </a:lnTo>
                  <a:lnTo>
                    <a:pt x="813867" y="725488"/>
                  </a:lnTo>
                  <a:lnTo>
                    <a:pt x="822119" y="727711"/>
                  </a:lnTo>
                  <a:lnTo>
                    <a:pt x="829419" y="729617"/>
                  </a:lnTo>
                  <a:lnTo>
                    <a:pt x="839259" y="732475"/>
                  </a:lnTo>
                  <a:lnTo>
                    <a:pt x="851638" y="736286"/>
                  </a:lnTo>
                  <a:lnTo>
                    <a:pt x="866238" y="741367"/>
                  </a:lnTo>
                  <a:lnTo>
                    <a:pt x="882108" y="747719"/>
                  </a:lnTo>
                  <a:lnTo>
                    <a:pt x="890678" y="751530"/>
                  </a:lnTo>
                  <a:lnTo>
                    <a:pt x="899883" y="755341"/>
                  </a:lnTo>
                  <a:lnTo>
                    <a:pt x="909088" y="760105"/>
                  </a:lnTo>
                  <a:lnTo>
                    <a:pt x="919245" y="765186"/>
                  </a:lnTo>
                  <a:lnTo>
                    <a:pt x="929084" y="770267"/>
                  </a:lnTo>
                  <a:lnTo>
                    <a:pt x="939559" y="775984"/>
                  </a:lnTo>
                  <a:lnTo>
                    <a:pt x="951620" y="783288"/>
                  </a:lnTo>
                  <a:lnTo>
                    <a:pt x="963999" y="791228"/>
                  </a:lnTo>
                  <a:lnTo>
                    <a:pt x="977012" y="799802"/>
                  </a:lnTo>
                  <a:lnTo>
                    <a:pt x="989708" y="809012"/>
                  </a:lnTo>
                  <a:lnTo>
                    <a:pt x="1002405" y="819175"/>
                  </a:lnTo>
                  <a:lnTo>
                    <a:pt x="1015418" y="829973"/>
                  </a:lnTo>
                  <a:lnTo>
                    <a:pt x="1028432" y="841406"/>
                  </a:lnTo>
                  <a:lnTo>
                    <a:pt x="1041445" y="853791"/>
                  </a:lnTo>
                  <a:lnTo>
                    <a:pt x="1054141" y="866812"/>
                  </a:lnTo>
                  <a:lnTo>
                    <a:pt x="1066838" y="881104"/>
                  </a:lnTo>
                  <a:lnTo>
                    <a:pt x="1072868" y="888408"/>
                  </a:lnTo>
                  <a:lnTo>
                    <a:pt x="1078899" y="895712"/>
                  </a:lnTo>
                  <a:lnTo>
                    <a:pt x="1085247" y="903652"/>
                  </a:lnTo>
                  <a:lnTo>
                    <a:pt x="1091278" y="911591"/>
                  </a:lnTo>
                  <a:lnTo>
                    <a:pt x="1096991" y="919531"/>
                  </a:lnTo>
                  <a:lnTo>
                    <a:pt x="1102704" y="928423"/>
                  </a:lnTo>
                  <a:lnTo>
                    <a:pt x="1108418" y="936998"/>
                  </a:lnTo>
                  <a:lnTo>
                    <a:pt x="1113813" y="945890"/>
                  </a:lnTo>
                  <a:lnTo>
                    <a:pt x="1119209" y="954783"/>
                  </a:lnTo>
                  <a:lnTo>
                    <a:pt x="1124605" y="963993"/>
                  </a:lnTo>
                  <a:lnTo>
                    <a:pt x="1129684" y="973520"/>
                  </a:lnTo>
                  <a:lnTo>
                    <a:pt x="1134445" y="983683"/>
                  </a:lnTo>
                  <a:lnTo>
                    <a:pt x="1141110" y="997021"/>
                  </a:lnTo>
                  <a:lnTo>
                    <a:pt x="1147141" y="1010677"/>
                  </a:lnTo>
                  <a:lnTo>
                    <a:pt x="1152854" y="1024651"/>
                  </a:lnTo>
                  <a:lnTo>
                    <a:pt x="1157933" y="1039577"/>
                  </a:lnTo>
                  <a:lnTo>
                    <a:pt x="1163011" y="1054504"/>
                  </a:lnTo>
                  <a:lnTo>
                    <a:pt x="1167772" y="1069748"/>
                  </a:lnTo>
                  <a:lnTo>
                    <a:pt x="1171898" y="1085309"/>
                  </a:lnTo>
                  <a:lnTo>
                    <a:pt x="1175707" y="1101506"/>
                  </a:lnTo>
                  <a:lnTo>
                    <a:pt x="1179199" y="1118020"/>
                  </a:lnTo>
                  <a:lnTo>
                    <a:pt x="1182055" y="1134534"/>
                  </a:lnTo>
                  <a:lnTo>
                    <a:pt x="1184595" y="1152001"/>
                  </a:lnTo>
                  <a:lnTo>
                    <a:pt x="1186816" y="1169469"/>
                  </a:lnTo>
                  <a:lnTo>
                    <a:pt x="1188403" y="1187253"/>
                  </a:lnTo>
                  <a:lnTo>
                    <a:pt x="1189673" y="1205673"/>
                  </a:lnTo>
                  <a:lnTo>
                    <a:pt x="1190308" y="1224093"/>
                  </a:lnTo>
                  <a:lnTo>
                    <a:pt x="1190625" y="1243148"/>
                  </a:lnTo>
                  <a:lnTo>
                    <a:pt x="1190308" y="1257756"/>
                  </a:lnTo>
                  <a:lnTo>
                    <a:pt x="1189990" y="1272365"/>
                  </a:lnTo>
                  <a:lnTo>
                    <a:pt x="1189356" y="1287292"/>
                  </a:lnTo>
                  <a:lnTo>
                    <a:pt x="1188403" y="1302218"/>
                  </a:lnTo>
                  <a:lnTo>
                    <a:pt x="1187134" y="1317780"/>
                  </a:lnTo>
                  <a:lnTo>
                    <a:pt x="1185547" y="1333341"/>
                  </a:lnTo>
                  <a:lnTo>
                    <a:pt x="1183642" y="1348903"/>
                  </a:lnTo>
                  <a:lnTo>
                    <a:pt x="1181420" y="1364782"/>
                  </a:lnTo>
                  <a:lnTo>
                    <a:pt x="1178881" y="1380979"/>
                  </a:lnTo>
                  <a:lnTo>
                    <a:pt x="1176025" y="1397493"/>
                  </a:lnTo>
                  <a:lnTo>
                    <a:pt x="1173168" y="1413690"/>
                  </a:lnTo>
                  <a:lnTo>
                    <a:pt x="1169677" y="1430839"/>
                  </a:lnTo>
                  <a:lnTo>
                    <a:pt x="1165868" y="1447671"/>
                  </a:lnTo>
                  <a:lnTo>
                    <a:pt x="1162059" y="1464820"/>
                  </a:lnTo>
                  <a:lnTo>
                    <a:pt x="1157615" y="1482605"/>
                  </a:lnTo>
                  <a:lnTo>
                    <a:pt x="1152854" y="1500390"/>
                  </a:lnTo>
                  <a:lnTo>
                    <a:pt x="1147776" y="1518174"/>
                  </a:lnTo>
                  <a:lnTo>
                    <a:pt x="1142380" y="1536594"/>
                  </a:lnTo>
                  <a:lnTo>
                    <a:pt x="1136349" y="1555014"/>
                  </a:lnTo>
                  <a:lnTo>
                    <a:pt x="1130318" y="1573434"/>
                  </a:lnTo>
                  <a:lnTo>
                    <a:pt x="1123970" y="1592489"/>
                  </a:lnTo>
                  <a:lnTo>
                    <a:pt x="1116987" y="1611543"/>
                  </a:lnTo>
                  <a:lnTo>
                    <a:pt x="1110005" y="1630916"/>
                  </a:lnTo>
                  <a:lnTo>
                    <a:pt x="1102387" y="1650924"/>
                  </a:lnTo>
                  <a:lnTo>
                    <a:pt x="1094452" y="1670614"/>
                  </a:lnTo>
                  <a:lnTo>
                    <a:pt x="1086199" y="1690622"/>
                  </a:lnTo>
                  <a:lnTo>
                    <a:pt x="1077312" y="1711582"/>
                  </a:lnTo>
                  <a:lnTo>
                    <a:pt x="1068425" y="1731907"/>
                  </a:lnTo>
                  <a:lnTo>
                    <a:pt x="1058903" y="1752868"/>
                  </a:lnTo>
                  <a:lnTo>
                    <a:pt x="1049063" y="1774463"/>
                  </a:lnTo>
                  <a:lnTo>
                    <a:pt x="1038906" y="1795741"/>
                  </a:lnTo>
                  <a:lnTo>
                    <a:pt x="1028114" y="1817655"/>
                  </a:lnTo>
                  <a:lnTo>
                    <a:pt x="1023988" y="1824959"/>
                  </a:lnTo>
                  <a:lnTo>
                    <a:pt x="1019862" y="1831628"/>
                  </a:lnTo>
                  <a:lnTo>
                    <a:pt x="1015101" y="1837980"/>
                  </a:lnTo>
                  <a:lnTo>
                    <a:pt x="1010022" y="1844014"/>
                  </a:lnTo>
                  <a:lnTo>
                    <a:pt x="1004626" y="1849413"/>
                  </a:lnTo>
                  <a:lnTo>
                    <a:pt x="998596" y="1854494"/>
                  </a:lnTo>
                  <a:lnTo>
                    <a:pt x="992565" y="1859258"/>
                  </a:lnTo>
                  <a:lnTo>
                    <a:pt x="986217" y="1863386"/>
                  </a:lnTo>
                  <a:lnTo>
                    <a:pt x="979551" y="1867515"/>
                  </a:lnTo>
                  <a:lnTo>
                    <a:pt x="972251" y="1870691"/>
                  </a:lnTo>
                  <a:lnTo>
                    <a:pt x="965268" y="1873549"/>
                  </a:lnTo>
                  <a:lnTo>
                    <a:pt x="957968" y="1875772"/>
                  </a:lnTo>
                  <a:lnTo>
                    <a:pt x="950668" y="1877678"/>
                  </a:lnTo>
                  <a:lnTo>
                    <a:pt x="943050" y="1878948"/>
                  </a:lnTo>
                  <a:lnTo>
                    <a:pt x="935432" y="1879583"/>
                  </a:lnTo>
                  <a:lnTo>
                    <a:pt x="927815" y="1879901"/>
                  </a:lnTo>
                  <a:lnTo>
                    <a:pt x="922419" y="1879901"/>
                  </a:lnTo>
                  <a:lnTo>
                    <a:pt x="916388" y="1879266"/>
                  </a:lnTo>
                  <a:lnTo>
                    <a:pt x="910992" y="1878630"/>
                  </a:lnTo>
                  <a:lnTo>
                    <a:pt x="905279" y="1877678"/>
                  </a:lnTo>
                  <a:lnTo>
                    <a:pt x="1123653" y="2955871"/>
                  </a:lnTo>
                  <a:lnTo>
                    <a:pt x="1125240" y="2964445"/>
                  </a:lnTo>
                  <a:lnTo>
                    <a:pt x="1126510" y="2973655"/>
                  </a:lnTo>
                  <a:lnTo>
                    <a:pt x="1127144" y="2982230"/>
                  </a:lnTo>
                  <a:lnTo>
                    <a:pt x="1127144" y="2990805"/>
                  </a:lnTo>
                  <a:lnTo>
                    <a:pt x="1127144" y="2999379"/>
                  </a:lnTo>
                  <a:lnTo>
                    <a:pt x="1126510" y="3007636"/>
                  </a:lnTo>
                  <a:lnTo>
                    <a:pt x="1125240" y="3016211"/>
                  </a:lnTo>
                  <a:lnTo>
                    <a:pt x="1123970" y="3024468"/>
                  </a:lnTo>
                  <a:lnTo>
                    <a:pt x="1122066" y="3032726"/>
                  </a:lnTo>
                  <a:lnTo>
                    <a:pt x="1119844" y="3040983"/>
                  </a:lnTo>
                  <a:lnTo>
                    <a:pt x="1116987" y="3048922"/>
                  </a:lnTo>
                  <a:lnTo>
                    <a:pt x="1114131" y="3056544"/>
                  </a:lnTo>
                  <a:lnTo>
                    <a:pt x="1110639" y="3064166"/>
                  </a:lnTo>
                  <a:lnTo>
                    <a:pt x="1107148" y="3071471"/>
                  </a:lnTo>
                  <a:lnTo>
                    <a:pt x="1103022" y="3078775"/>
                  </a:lnTo>
                  <a:lnTo>
                    <a:pt x="1098578" y="3086079"/>
                  </a:lnTo>
                  <a:lnTo>
                    <a:pt x="1093817" y="3092749"/>
                  </a:lnTo>
                  <a:lnTo>
                    <a:pt x="1088739" y="3099100"/>
                  </a:lnTo>
                  <a:lnTo>
                    <a:pt x="1083025" y="3105452"/>
                  </a:lnTo>
                  <a:lnTo>
                    <a:pt x="1077629" y="3111486"/>
                  </a:lnTo>
                  <a:lnTo>
                    <a:pt x="1071599" y="3117202"/>
                  </a:lnTo>
                  <a:lnTo>
                    <a:pt x="1065251" y="3122919"/>
                  </a:lnTo>
                  <a:lnTo>
                    <a:pt x="1058903" y="3128000"/>
                  </a:lnTo>
                  <a:lnTo>
                    <a:pt x="1051920" y="3133082"/>
                  </a:lnTo>
                  <a:lnTo>
                    <a:pt x="1044937" y="3137845"/>
                  </a:lnTo>
                  <a:lnTo>
                    <a:pt x="1037636" y="3141974"/>
                  </a:lnTo>
                  <a:lnTo>
                    <a:pt x="1030019" y="3146102"/>
                  </a:lnTo>
                  <a:lnTo>
                    <a:pt x="1022084" y="3149596"/>
                  </a:lnTo>
                  <a:lnTo>
                    <a:pt x="1014149" y="3152772"/>
                  </a:lnTo>
                  <a:lnTo>
                    <a:pt x="1005896" y="3155312"/>
                  </a:lnTo>
                  <a:lnTo>
                    <a:pt x="997326" y="3157853"/>
                  </a:lnTo>
                  <a:lnTo>
                    <a:pt x="988756" y="3159759"/>
                  </a:lnTo>
                  <a:lnTo>
                    <a:pt x="980186" y="3161346"/>
                  </a:lnTo>
                  <a:lnTo>
                    <a:pt x="970982" y="3162299"/>
                  </a:lnTo>
                  <a:lnTo>
                    <a:pt x="962412" y="3162934"/>
                  </a:lnTo>
                  <a:lnTo>
                    <a:pt x="953842" y="3163252"/>
                  </a:lnTo>
                  <a:lnTo>
                    <a:pt x="945272" y="3162934"/>
                  </a:lnTo>
                  <a:lnTo>
                    <a:pt x="937019" y="3162299"/>
                  </a:lnTo>
                  <a:lnTo>
                    <a:pt x="928449" y="3161346"/>
                  </a:lnTo>
                  <a:lnTo>
                    <a:pt x="920197" y="3159759"/>
                  </a:lnTo>
                  <a:lnTo>
                    <a:pt x="911627" y="3157853"/>
                  </a:lnTo>
                  <a:lnTo>
                    <a:pt x="903692" y="3155630"/>
                  </a:lnTo>
                  <a:lnTo>
                    <a:pt x="895757" y="3153089"/>
                  </a:lnTo>
                  <a:lnTo>
                    <a:pt x="888139" y="3150231"/>
                  </a:lnTo>
                  <a:lnTo>
                    <a:pt x="880521" y="3146738"/>
                  </a:lnTo>
                  <a:lnTo>
                    <a:pt x="873221" y="3142927"/>
                  </a:lnTo>
                  <a:lnTo>
                    <a:pt x="865921" y="3139116"/>
                  </a:lnTo>
                  <a:lnTo>
                    <a:pt x="858621" y="3134352"/>
                  </a:lnTo>
                  <a:lnTo>
                    <a:pt x="851955" y="3129588"/>
                  </a:lnTo>
                  <a:lnTo>
                    <a:pt x="845290" y="3124507"/>
                  </a:lnTo>
                  <a:lnTo>
                    <a:pt x="839259" y="3119108"/>
                  </a:lnTo>
                  <a:lnTo>
                    <a:pt x="833228" y="3113391"/>
                  </a:lnTo>
                  <a:lnTo>
                    <a:pt x="827198" y="3107675"/>
                  </a:lnTo>
                  <a:lnTo>
                    <a:pt x="821802" y="3101323"/>
                  </a:lnTo>
                  <a:lnTo>
                    <a:pt x="816723" y="3094654"/>
                  </a:lnTo>
                  <a:lnTo>
                    <a:pt x="811645" y="3087985"/>
                  </a:lnTo>
                  <a:lnTo>
                    <a:pt x="806884" y="3080680"/>
                  </a:lnTo>
                  <a:lnTo>
                    <a:pt x="802757" y="3073376"/>
                  </a:lnTo>
                  <a:lnTo>
                    <a:pt x="798631" y="3065754"/>
                  </a:lnTo>
                  <a:lnTo>
                    <a:pt x="795140" y="3058132"/>
                  </a:lnTo>
                  <a:lnTo>
                    <a:pt x="791966" y="3050193"/>
                  </a:lnTo>
                  <a:lnTo>
                    <a:pt x="789109" y="3041935"/>
                  </a:lnTo>
                  <a:lnTo>
                    <a:pt x="786887" y="3033361"/>
                  </a:lnTo>
                  <a:lnTo>
                    <a:pt x="784983" y="3024468"/>
                  </a:lnTo>
                  <a:lnTo>
                    <a:pt x="556134" y="1895462"/>
                  </a:lnTo>
                  <a:lnTo>
                    <a:pt x="485988" y="1895462"/>
                  </a:lnTo>
                  <a:lnTo>
                    <a:pt x="485988" y="2990805"/>
                  </a:lnTo>
                  <a:lnTo>
                    <a:pt x="485671" y="2999697"/>
                  </a:lnTo>
                  <a:lnTo>
                    <a:pt x="485036" y="3008589"/>
                  </a:lnTo>
                  <a:lnTo>
                    <a:pt x="483766" y="3017164"/>
                  </a:lnTo>
                  <a:lnTo>
                    <a:pt x="482497" y="3026056"/>
                  </a:lnTo>
                  <a:lnTo>
                    <a:pt x="480592" y="3034313"/>
                  </a:lnTo>
                  <a:lnTo>
                    <a:pt x="478053" y="3042253"/>
                  </a:lnTo>
                  <a:lnTo>
                    <a:pt x="475196" y="3050510"/>
                  </a:lnTo>
                  <a:lnTo>
                    <a:pt x="472022" y="3058132"/>
                  </a:lnTo>
                  <a:lnTo>
                    <a:pt x="468531" y="3065754"/>
                  </a:lnTo>
                  <a:lnTo>
                    <a:pt x="464722" y="3073376"/>
                  </a:lnTo>
                  <a:lnTo>
                    <a:pt x="460596" y="3080363"/>
                  </a:lnTo>
                  <a:lnTo>
                    <a:pt x="456152" y="3087667"/>
                  </a:lnTo>
                  <a:lnTo>
                    <a:pt x="451391" y="3094337"/>
                  </a:lnTo>
                  <a:lnTo>
                    <a:pt x="446313" y="3101006"/>
                  </a:lnTo>
                  <a:lnTo>
                    <a:pt x="440917" y="3107357"/>
                  </a:lnTo>
                  <a:lnTo>
                    <a:pt x="435203" y="3113074"/>
                  </a:lnTo>
                  <a:lnTo>
                    <a:pt x="429173" y="3118790"/>
                  </a:lnTo>
                  <a:lnTo>
                    <a:pt x="423142" y="3124189"/>
                  </a:lnTo>
                  <a:lnTo>
                    <a:pt x="416159" y="3129271"/>
                  </a:lnTo>
                  <a:lnTo>
                    <a:pt x="409494" y="3134034"/>
                  </a:lnTo>
                  <a:lnTo>
                    <a:pt x="402511" y="3139116"/>
                  </a:lnTo>
                  <a:lnTo>
                    <a:pt x="395210" y="3143244"/>
                  </a:lnTo>
                  <a:lnTo>
                    <a:pt x="387910" y="3147055"/>
                  </a:lnTo>
                  <a:lnTo>
                    <a:pt x="380292" y="3150231"/>
                  </a:lnTo>
                  <a:lnTo>
                    <a:pt x="372357" y="3153407"/>
                  </a:lnTo>
                  <a:lnTo>
                    <a:pt x="364105" y="3156265"/>
                  </a:lnTo>
                  <a:lnTo>
                    <a:pt x="355852" y="3158488"/>
                  </a:lnTo>
                  <a:lnTo>
                    <a:pt x="347600" y="3160394"/>
                  </a:lnTo>
                  <a:lnTo>
                    <a:pt x="339030" y="3161982"/>
                  </a:lnTo>
                  <a:lnTo>
                    <a:pt x="330460" y="3162934"/>
                  </a:lnTo>
                  <a:lnTo>
                    <a:pt x="321890" y="3163570"/>
                  </a:lnTo>
                  <a:lnTo>
                    <a:pt x="313003" y="3163887"/>
                  </a:lnTo>
                  <a:lnTo>
                    <a:pt x="303798" y="3163570"/>
                  </a:lnTo>
                  <a:lnTo>
                    <a:pt x="295228" y="3162934"/>
                  </a:lnTo>
                  <a:lnTo>
                    <a:pt x="286341" y="3161982"/>
                  </a:lnTo>
                  <a:lnTo>
                    <a:pt x="278088" y="3160394"/>
                  </a:lnTo>
                  <a:lnTo>
                    <a:pt x="269836" y="3158488"/>
                  </a:lnTo>
                  <a:lnTo>
                    <a:pt x="261583" y="3156265"/>
                  </a:lnTo>
                  <a:lnTo>
                    <a:pt x="253331" y="3153407"/>
                  </a:lnTo>
                  <a:lnTo>
                    <a:pt x="245396" y="3150231"/>
                  </a:lnTo>
                  <a:lnTo>
                    <a:pt x="237778" y="3147055"/>
                  </a:lnTo>
                  <a:lnTo>
                    <a:pt x="230478" y="3143244"/>
                  </a:lnTo>
                  <a:lnTo>
                    <a:pt x="223177" y="3139116"/>
                  </a:lnTo>
                  <a:lnTo>
                    <a:pt x="216195" y="3134034"/>
                  </a:lnTo>
                  <a:lnTo>
                    <a:pt x="209529" y="3129271"/>
                  </a:lnTo>
                  <a:lnTo>
                    <a:pt x="202864" y="3124189"/>
                  </a:lnTo>
                  <a:lnTo>
                    <a:pt x="196515" y="3118790"/>
                  </a:lnTo>
                  <a:lnTo>
                    <a:pt x="190485" y="3113074"/>
                  </a:lnTo>
                  <a:lnTo>
                    <a:pt x="184772" y="3107357"/>
                  </a:lnTo>
                  <a:lnTo>
                    <a:pt x="179376" y="3101006"/>
                  </a:lnTo>
                  <a:lnTo>
                    <a:pt x="174297" y="3094337"/>
                  </a:lnTo>
                  <a:lnTo>
                    <a:pt x="169536" y="3087667"/>
                  </a:lnTo>
                  <a:lnTo>
                    <a:pt x="165092" y="3080363"/>
                  </a:lnTo>
                  <a:lnTo>
                    <a:pt x="160966" y="3073376"/>
                  </a:lnTo>
                  <a:lnTo>
                    <a:pt x="157157" y="3065754"/>
                  </a:lnTo>
                  <a:lnTo>
                    <a:pt x="153666" y="3058132"/>
                  </a:lnTo>
                  <a:lnTo>
                    <a:pt x="150492" y="3050510"/>
                  </a:lnTo>
                  <a:lnTo>
                    <a:pt x="147953" y="3042253"/>
                  </a:lnTo>
                  <a:lnTo>
                    <a:pt x="145096" y="3034313"/>
                  </a:lnTo>
                  <a:lnTo>
                    <a:pt x="143192" y="3026056"/>
                  </a:lnTo>
                  <a:lnTo>
                    <a:pt x="141922" y="3017164"/>
                  </a:lnTo>
                  <a:lnTo>
                    <a:pt x="140652" y="3008589"/>
                  </a:lnTo>
                  <a:lnTo>
                    <a:pt x="140018" y="2999697"/>
                  </a:lnTo>
                  <a:lnTo>
                    <a:pt x="139700" y="2990805"/>
                  </a:lnTo>
                  <a:lnTo>
                    <a:pt x="139700" y="1787484"/>
                  </a:lnTo>
                  <a:lnTo>
                    <a:pt x="139700" y="1522303"/>
                  </a:lnTo>
                  <a:lnTo>
                    <a:pt x="139700" y="1265378"/>
                  </a:lnTo>
                  <a:lnTo>
                    <a:pt x="147953" y="1265378"/>
                  </a:lnTo>
                  <a:lnTo>
                    <a:pt x="155570" y="1265061"/>
                  </a:lnTo>
                  <a:lnTo>
                    <a:pt x="163188" y="1264426"/>
                  </a:lnTo>
                  <a:lnTo>
                    <a:pt x="170806" y="1263791"/>
                  </a:lnTo>
                  <a:lnTo>
                    <a:pt x="185724" y="1262203"/>
                  </a:lnTo>
                  <a:lnTo>
                    <a:pt x="200007" y="1259662"/>
                  </a:lnTo>
                  <a:lnTo>
                    <a:pt x="214607" y="1256486"/>
                  </a:lnTo>
                  <a:lnTo>
                    <a:pt x="228573" y="1252358"/>
                  </a:lnTo>
                  <a:lnTo>
                    <a:pt x="241904" y="1247911"/>
                  </a:lnTo>
                  <a:lnTo>
                    <a:pt x="254918" y="1242830"/>
                  </a:lnTo>
                  <a:lnTo>
                    <a:pt x="268249" y="1237431"/>
                  </a:lnTo>
                  <a:lnTo>
                    <a:pt x="280628" y="1231715"/>
                  </a:lnTo>
                  <a:lnTo>
                    <a:pt x="292689" y="1225363"/>
                  </a:lnTo>
                  <a:lnTo>
                    <a:pt x="304433" y="1218376"/>
                  </a:lnTo>
                  <a:lnTo>
                    <a:pt x="316177" y="1211389"/>
                  </a:lnTo>
                  <a:lnTo>
                    <a:pt x="327286" y="1204085"/>
                  </a:lnTo>
                  <a:lnTo>
                    <a:pt x="338078" y="1195828"/>
                  </a:lnTo>
                  <a:lnTo>
                    <a:pt x="348552" y="1187888"/>
                  </a:lnTo>
                  <a:lnTo>
                    <a:pt x="358709" y="1179631"/>
                  </a:lnTo>
                  <a:lnTo>
                    <a:pt x="368548" y="1171056"/>
                  </a:lnTo>
                  <a:lnTo>
                    <a:pt x="378071" y="1162482"/>
                  </a:lnTo>
                  <a:lnTo>
                    <a:pt x="387275" y="1153589"/>
                  </a:lnTo>
                  <a:lnTo>
                    <a:pt x="395845" y="1144380"/>
                  </a:lnTo>
                  <a:lnTo>
                    <a:pt x="404415" y="1135487"/>
                  </a:lnTo>
                  <a:lnTo>
                    <a:pt x="412350" y="1126595"/>
                  </a:lnTo>
                  <a:lnTo>
                    <a:pt x="419968" y="1117385"/>
                  </a:lnTo>
                  <a:lnTo>
                    <a:pt x="427903" y="1108493"/>
                  </a:lnTo>
                  <a:lnTo>
                    <a:pt x="434886" y="1099600"/>
                  </a:lnTo>
                  <a:lnTo>
                    <a:pt x="447900" y="1082133"/>
                  </a:lnTo>
                  <a:lnTo>
                    <a:pt x="459643" y="1065301"/>
                  </a:lnTo>
                  <a:lnTo>
                    <a:pt x="470118" y="1049740"/>
                  </a:lnTo>
                  <a:lnTo>
                    <a:pt x="480592" y="1033543"/>
                  </a:lnTo>
                  <a:lnTo>
                    <a:pt x="491066" y="1017029"/>
                  </a:lnTo>
                  <a:lnTo>
                    <a:pt x="501223" y="999879"/>
                  </a:lnTo>
                  <a:lnTo>
                    <a:pt x="511698" y="982095"/>
                  </a:lnTo>
                  <a:lnTo>
                    <a:pt x="521855" y="963357"/>
                  </a:lnTo>
                  <a:lnTo>
                    <a:pt x="532329" y="944620"/>
                  </a:lnTo>
                  <a:lnTo>
                    <a:pt x="543121" y="925248"/>
                  </a:lnTo>
                  <a:lnTo>
                    <a:pt x="553595" y="904922"/>
                  </a:lnTo>
                  <a:lnTo>
                    <a:pt x="564387" y="884279"/>
                  </a:lnTo>
                  <a:lnTo>
                    <a:pt x="575179" y="863001"/>
                  </a:lnTo>
                  <a:lnTo>
                    <a:pt x="585653" y="841088"/>
                  </a:lnTo>
                  <a:lnTo>
                    <a:pt x="597079" y="818857"/>
                  </a:lnTo>
                  <a:lnTo>
                    <a:pt x="618980" y="771855"/>
                  </a:lnTo>
                  <a:lnTo>
                    <a:pt x="641199" y="722312"/>
                  </a:lnTo>
                  <a:close/>
                  <a:moveTo>
                    <a:pt x="527838" y="527050"/>
                  </a:moveTo>
                  <a:lnTo>
                    <a:pt x="533244" y="527368"/>
                  </a:lnTo>
                  <a:lnTo>
                    <a:pt x="538967" y="528003"/>
                  </a:lnTo>
                  <a:lnTo>
                    <a:pt x="544373" y="528638"/>
                  </a:lnTo>
                  <a:lnTo>
                    <a:pt x="549778" y="529590"/>
                  </a:lnTo>
                  <a:lnTo>
                    <a:pt x="555184" y="530860"/>
                  </a:lnTo>
                  <a:lnTo>
                    <a:pt x="560589" y="532448"/>
                  </a:lnTo>
                  <a:lnTo>
                    <a:pt x="565995" y="534353"/>
                  </a:lnTo>
                  <a:lnTo>
                    <a:pt x="571400" y="536575"/>
                  </a:lnTo>
                  <a:lnTo>
                    <a:pt x="577124" y="539433"/>
                  </a:lnTo>
                  <a:lnTo>
                    <a:pt x="582530" y="542608"/>
                  </a:lnTo>
                  <a:lnTo>
                    <a:pt x="587935" y="545783"/>
                  </a:lnTo>
                  <a:lnTo>
                    <a:pt x="593341" y="549275"/>
                  </a:lnTo>
                  <a:lnTo>
                    <a:pt x="598110" y="553085"/>
                  </a:lnTo>
                  <a:lnTo>
                    <a:pt x="602880" y="557213"/>
                  </a:lnTo>
                  <a:lnTo>
                    <a:pt x="607014" y="561658"/>
                  </a:lnTo>
                  <a:lnTo>
                    <a:pt x="611147" y="566103"/>
                  </a:lnTo>
                  <a:lnTo>
                    <a:pt x="614963" y="570548"/>
                  </a:lnTo>
                  <a:lnTo>
                    <a:pt x="618461" y="575628"/>
                  </a:lnTo>
                  <a:lnTo>
                    <a:pt x="621640" y="580390"/>
                  </a:lnTo>
                  <a:lnTo>
                    <a:pt x="624820" y="585788"/>
                  </a:lnTo>
                  <a:lnTo>
                    <a:pt x="627364" y="590868"/>
                  </a:lnTo>
                  <a:lnTo>
                    <a:pt x="629908" y="596583"/>
                  </a:lnTo>
                  <a:lnTo>
                    <a:pt x="632134" y="602298"/>
                  </a:lnTo>
                  <a:lnTo>
                    <a:pt x="633724" y="608013"/>
                  </a:lnTo>
                  <a:lnTo>
                    <a:pt x="634995" y="612458"/>
                  </a:lnTo>
                  <a:lnTo>
                    <a:pt x="636267" y="617220"/>
                  </a:lnTo>
                  <a:lnTo>
                    <a:pt x="636903" y="621665"/>
                  </a:lnTo>
                  <a:lnTo>
                    <a:pt x="637539" y="626428"/>
                  </a:lnTo>
                  <a:lnTo>
                    <a:pt x="638175" y="631190"/>
                  </a:lnTo>
                  <a:lnTo>
                    <a:pt x="638175" y="635953"/>
                  </a:lnTo>
                  <a:lnTo>
                    <a:pt x="638175" y="640715"/>
                  </a:lnTo>
                  <a:lnTo>
                    <a:pt x="638175" y="645478"/>
                  </a:lnTo>
                  <a:lnTo>
                    <a:pt x="637857" y="650558"/>
                  </a:lnTo>
                  <a:lnTo>
                    <a:pt x="637221" y="655638"/>
                  </a:lnTo>
                  <a:lnTo>
                    <a:pt x="636267" y="660400"/>
                  </a:lnTo>
                  <a:lnTo>
                    <a:pt x="635313" y="665163"/>
                  </a:lnTo>
                  <a:lnTo>
                    <a:pt x="634041" y="669925"/>
                  </a:lnTo>
                  <a:lnTo>
                    <a:pt x="632770" y="674688"/>
                  </a:lnTo>
                  <a:lnTo>
                    <a:pt x="630862" y="679450"/>
                  </a:lnTo>
                  <a:lnTo>
                    <a:pt x="628954" y="683895"/>
                  </a:lnTo>
                  <a:lnTo>
                    <a:pt x="611465" y="723583"/>
                  </a:lnTo>
                  <a:lnTo>
                    <a:pt x="589207" y="772478"/>
                  </a:lnTo>
                  <a:lnTo>
                    <a:pt x="577760" y="795973"/>
                  </a:lnTo>
                  <a:lnTo>
                    <a:pt x="567267" y="818515"/>
                  </a:lnTo>
                  <a:lnTo>
                    <a:pt x="556456" y="840423"/>
                  </a:lnTo>
                  <a:lnTo>
                    <a:pt x="545963" y="861378"/>
                  </a:lnTo>
                  <a:lnTo>
                    <a:pt x="535469" y="882015"/>
                  </a:lnTo>
                  <a:lnTo>
                    <a:pt x="524976" y="901700"/>
                  </a:lnTo>
                  <a:lnTo>
                    <a:pt x="514801" y="920433"/>
                  </a:lnTo>
                  <a:lnTo>
                    <a:pt x="504944" y="939166"/>
                  </a:lnTo>
                  <a:lnTo>
                    <a:pt x="495087" y="956628"/>
                  </a:lnTo>
                  <a:lnTo>
                    <a:pt x="485229" y="973773"/>
                  </a:lnTo>
                  <a:lnTo>
                    <a:pt x="475372" y="990283"/>
                  </a:lnTo>
                  <a:lnTo>
                    <a:pt x="465833" y="1005841"/>
                  </a:lnTo>
                  <a:lnTo>
                    <a:pt x="456612" y="1021081"/>
                  </a:lnTo>
                  <a:lnTo>
                    <a:pt x="447390" y="1036003"/>
                  </a:lnTo>
                  <a:lnTo>
                    <a:pt x="437215" y="1051243"/>
                  </a:lnTo>
                  <a:lnTo>
                    <a:pt x="427358" y="1065848"/>
                  </a:lnTo>
                  <a:lnTo>
                    <a:pt x="417183" y="1079501"/>
                  </a:lnTo>
                  <a:lnTo>
                    <a:pt x="407644" y="1093153"/>
                  </a:lnTo>
                  <a:lnTo>
                    <a:pt x="398104" y="1105853"/>
                  </a:lnTo>
                  <a:lnTo>
                    <a:pt x="388565" y="1118236"/>
                  </a:lnTo>
                  <a:lnTo>
                    <a:pt x="379026" y="1129666"/>
                  </a:lnTo>
                  <a:lnTo>
                    <a:pt x="369487" y="1140778"/>
                  </a:lnTo>
                  <a:lnTo>
                    <a:pt x="359947" y="1151256"/>
                  </a:lnTo>
                  <a:lnTo>
                    <a:pt x="350408" y="1161416"/>
                  </a:lnTo>
                  <a:lnTo>
                    <a:pt x="341187" y="1170623"/>
                  </a:lnTo>
                  <a:lnTo>
                    <a:pt x="331648" y="1179513"/>
                  </a:lnTo>
                  <a:lnTo>
                    <a:pt x="322108" y="1188086"/>
                  </a:lnTo>
                  <a:lnTo>
                    <a:pt x="312887" y="1196023"/>
                  </a:lnTo>
                  <a:lnTo>
                    <a:pt x="302712" y="1203961"/>
                  </a:lnTo>
                  <a:lnTo>
                    <a:pt x="293173" y="1210946"/>
                  </a:lnTo>
                  <a:lnTo>
                    <a:pt x="286495" y="1215391"/>
                  </a:lnTo>
                  <a:lnTo>
                    <a:pt x="279818" y="1219836"/>
                  </a:lnTo>
                  <a:lnTo>
                    <a:pt x="273140" y="1223963"/>
                  </a:lnTo>
                  <a:lnTo>
                    <a:pt x="266145" y="1227773"/>
                  </a:lnTo>
                  <a:lnTo>
                    <a:pt x="259149" y="1231266"/>
                  </a:lnTo>
                  <a:lnTo>
                    <a:pt x="251518" y="1234758"/>
                  </a:lnTo>
                  <a:lnTo>
                    <a:pt x="244205" y="1237933"/>
                  </a:lnTo>
                  <a:lnTo>
                    <a:pt x="236573" y="1240791"/>
                  </a:lnTo>
                  <a:lnTo>
                    <a:pt x="229260" y="1243331"/>
                  </a:lnTo>
                  <a:lnTo>
                    <a:pt x="221310" y="1245871"/>
                  </a:lnTo>
                  <a:lnTo>
                    <a:pt x="213679" y="1247776"/>
                  </a:lnTo>
                  <a:lnTo>
                    <a:pt x="205730" y="1249363"/>
                  </a:lnTo>
                  <a:lnTo>
                    <a:pt x="197144" y="1250951"/>
                  </a:lnTo>
                  <a:lnTo>
                    <a:pt x="188877" y="1251903"/>
                  </a:lnTo>
                  <a:lnTo>
                    <a:pt x="180610" y="1252538"/>
                  </a:lnTo>
                  <a:lnTo>
                    <a:pt x="172024" y="1252538"/>
                  </a:lnTo>
                  <a:lnTo>
                    <a:pt x="171388" y="1252538"/>
                  </a:lnTo>
                  <a:lnTo>
                    <a:pt x="163439" y="1252538"/>
                  </a:lnTo>
                  <a:lnTo>
                    <a:pt x="155490" y="1251586"/>
                  </a:lnTo>
                  <a:lnTo>
                    <a:pt x="147858" y="1250633"/>
                  </a:lnTo>
                  <a:lnTo>
                    <a:pt x="139591" y="1249363"/>
                  </a:lnTo>
                  <a:lnTo>
                    <a:pt x="132278" y="1247776"/>
                  </a:lnTo>
                  <a:lnTo>
                    <a:pt x="124964" y="1245871"/>
                  </a:lnTo>
                  <a:lnTo>
                    <a:pt x="117969" y="1243648"/>
                  </a:lnTo>
                  <a:lnTo>
                    <a:pt x="110973" y="1241108"/>
                  </a:lnTo>
                  <a:lnTo>
                    <a:pt x="106840" y="1239203"/>
                  </a:lnTo>
                  <a:lnTo>
                    <a:pt x="102706" y="1236981"/>
                  </a:lnTo>
                  <a:lnTo>
                    <a:pt x="97300" y="1234758"/>
                  </a:lnTo>
                  <a:lnTo>
                    <a:pt x="92213" y="1232218"/>
                  </a:lnTo>
                  <a:lnTo>
                    <a:pt x="91895" y="1231901"/>
                  </a:lnTo>
                  <a:lnTo>
                    <a:pt x="85217" y="1228091"/>
                  </a:lnTo>
                  <a:lnTo>
                    <a:pt x="79176" y="1223646"/>
                  </a:lnTo>
                  <a:lnTo>
                    <a:pt x="72180" y="1218566"/>
                  </a:lnTo>
                  <a:lnTo>
                    <a:pt x="65821" y="1213168"/>
                  </a:lnTo>
                  <a:lnTo>
                    <a:pt x="59779" y="1207771"/>
                  </a:lnTo>
                  <a:lnTo>
                    <a:pt x="54374" y="1202373"/>
                  </a:lnTo>
                  <a:lnTo>
                    <a:pt x="48968" y="1196341"/>
                  </a:lnTo>
                  <a:lnTo>
                    <a:pt x="44517" y="1190308"/>
                  </a:lnTo>
                  <a:lnTo>
                    <a:pt x="40065" y="1184593"/>
                  </a:lnTo>
                  <a:lnTo>
                    <a:pt x="35613" y="1178561"/>
                  </a:lnTo>
                  <a:lnTo>
                    <a:pt x="32116" y="1172846"/>
                  </a:lnTo>
                  <a:lnTo>
                    <a:pt x="28618" y="1166813"/>
                  </a:lnTo>
                  <a:lnTo>
                    <a:pt x="25756" y="1160781"/>
                  </a:lnTo>
                  <a:lnTo>
                    <a:pt x="22894" y="1155066"/>
                  </a:lnTo>
                  <a:lnTo>
                    <a:pt x="18125" y="1143318"/>
                  </a:lnTo>
                  <a:lnTo>
                    <a:pt x="13991" y="1132206"/>
                  </a:lnTo>
                  <a:lnTo>
                    <a:pt x="10175" y="1119823"/>
                  </a:lnTo>
                  <a:lnTo>
                    <a:pt x="7314" y="1107758"/>
                  </a:lnTo>
                  <a:lnTo>
                    <a:pt x="5088" y="1095693"/>
                  </a:lnTo>
                  <a:lnTo>
                    <a:pt x="3180" y="1083311"/>
                  </a:lnTo>
                  <a:lnTo>
                    <a:pt x="1590" y="1071563"/>
                  </a:lnTo>
                  <a:lnTo>
                    <a:pt x="954" y="1059498"/>
                  </a:lnTo>
                  <a:lnTo>
                    <a:pt x="318" y="1047751"/>
                  </a:lnTo>
                  <a:lnTo>
                    <a:pt x="0" y="1035686"/>
                  </a:lnTo>
                  <a:lnTo>
                    <a:pt x="318" y="1018541"/>
                  </a:lnTo>
                  <a:lnTo>
                    <a:pt x="1590" y="1001396"/>
                  </a:lnTo>
                  <a:lnTo>
                    <a:pt x="3180" y="984251"/>
                  </a:lnTo>
                  <a:lnTo>
                    <a:pt x="5406" y="967106"/>
                  </a:lnTo>
                  <a:lnTo>
                    <a:pt x="8585" y="949961"/>
                  </a:lnTo>
                  <a:lnTo>
                    <a:pt x="12083" y="933133"/>
                  </a:lnTo>
                  <a:lnTo>
                    <a:pt x="16535" y="915988"/>
                  </a:lnTo>
                  <a:lnTo>
                    <a:pt x="21622" y="899160"/>
                  </a:lnTo>
                  <a:lnTo>
                    <a:pt x="27346" y="882650"/>
                  </a:lnTo>
                  <a:lnTo>
                    <a:pt x="30526" y="874078"/>
                  </a:lnTo>
                  <a:lnTo>
                    <a:pt x="34023" y="865823"/>
                  </a:lnTo>
                  <a:lnTo>
                    <a:pt x="37839" y="857568"/>
                  </a:lnTo>
                  <a:lnTo>
                    <a:pt x="41655" y="849313"/>
                  </a:lnTo>
                  <a:lnTo>
                    <a:pt x="45788" y="841058"/>
                  </a:lnTo>
                  <a:lnTo>
                    <a:pt x="50240" y="833120"/>
                  </a:lnTo>
                  <a:lnTo>
                    <a:pt x="55010" y="825183"/>
                  </a:lnTo>
                  <a:lnTo>
                    <a:pt x="60097" y="817245"/>
                  </a:lnTo>
                  <a:lnTo>
                    <a:pt x="65503" y="808990"/>
                  </a:lnTo>
                  <a:lnTo>
                    <a:pt x="71226" y="801053"/>
                  </a:lnTo>
                  <a:lnTo>
                    <a:pt x="77268" y="793433"/>
                  </a:lnTo>
                  <a:lnTo>
                    <a:pt x="83945" y="785813"/>
                  </a:lnTo>
                  <a:lnTo>
                    <a:pt x="91259" y="778510"/>
                  </a:lnTo>
                  <a:lnTo>
                    <a:pt x="99208" y="771208"/>
                  </a:lnTo>
                  <a:lnTo>
                    <a:pt x="104296" y="766445"/>
                  </a:lnTo>
                  <a:lnTo>
                    <a:pt x="110019" y="761683"/>
                  </a:lnTo>
                  <a:lnTo>
                    <a:pt x="116061" y="756920"/>
                  </a:lnTo>
                  <a:lnTo>
                    <a:pt x="122420" y="752475"/>
                  </a:lnTo>
                  <a:lnTo>
                    <a:pt x="129098" y="748348"/>
                  </a:lnTo>
                  <a:lnTo>
                    <a:pt x="136093" y="744538"/>
                  </a:lnTo>
                  <a:lnTo>
                    <a:pt x="143407" y="740728"/>
                  </a:lnTo>
                  <a:lnTo>
                    <a:pt x="151038" y="737235"/>
                  </a:lnTo>
                  <a:lnTo>
                    <a:pt x="158987" y="734060"/>
                  </a:lnTo>
                  <a:lnTo>
                    <a:pt x="166937" y="731520"/>
                  </a:lnTo>
                  <a:lnTo>
                    <a:pt x="175204" y="728980"/>
                  </a:lnTo>
                  <a:lnTo>
                    <a:pt x="183471" y="727075"/>
                  </a:lnTo>
                  <a:lnTo>
                    <a:pt x="192375" y="725170"/>
                  </a:lnTo>
                  <a:lnTo>
                    <a:pt x="200960" y="724218"/>
                  </a:lnTo>
                  <a:lnTo>
                    <a:pt x="210181" y="723265"/>
                  </a:lnTo>
                  <a:lnTo>
                    <a:pt x="219403" y="723265"/>
                  </a:lnTo>
                  <a:lnTo>
                    <a:pt x="227352" y="723583"/>
                  </a:lnTo>
                  <a:lnTo>
                    <a:pt x="234983" y="724535"/>
                  </a:lnTo>
                  <a:lnTo>
                    <a:pt x="241343" y="723900"/>
                  </a:lnTo>
                  <a:lnTo>
                    <a:pt x="248020" y="723583"/>
                  </a:lnTo>
                  <a:lnTo>
                    <a:pt x="335145" y="723583"/>
                  </a:lnTo>
                  <a:lnTo>
                    <a:pt x="311933" y="772478"/>
                  </a:lnTo>
                  <a:lnTo>
                    <a:pt x="290947" y="816293"/>
                  </a:lnTo>
                  <a:lnTo>
                    <a:pt x="270279" y="857250"/>
                  </a:lnTo>
                  <a:lnTo>
                    <a:pt x="260103" y="876935"/>
                  </a:lnTo>
                  <a:lnTo>
                    <a:pt x="250246" y="895350"/>
                  </a:lnTo>
                  <a:lnTo>
                    <a:pt x="240389" y="913131"/>
                  </a:lnTo>
                  <a:lnTo>
                    <a:pt x="231168" y="929958"/>
                  </a:lnTo>
                  <a:lnTo>
                    <a:pt x="221946" y="945833"/>
                  </a:lnTo>
                  <a:lnTo>
                    <a:pt x="213043" y="960438"/>
                  </a:lnTo>
                  <a:lnTo>
                    <a:pt x="204458" y="974091"/>
                  </a:lnTo>
                  <a:lnTo>
                    <a:pt x="195555" y="986791"/>
                  </a:lnTo>
                  <a:lnTo>
                    <a:pt x="187605" y="998221"/>
                  </a:lnTo>
                  <a:lnTo>
                    <a:pt x="179974" y="1008063"/>
                  </a:lnTo>
                  <a:lnTo>
                    <a:pt x="172660" y="1016953"/>
                  </a:lnTo>
                  <a:lnTo>
                    <a:pt x="165665" y="1024256"/>
                  </a:lnTo>
                  <a:lnTo>
                    <a:pt x="168527" y="1024573"/>
                  </a:lnTo>
                  <a:lnTo>
                    <a:pt x="172978" y="1021081"/>
                  </a:lnTo>
                  <a:lnTo>
                    <a:pt x="177748" y="1016953"/>
                  </a:lnTo>
                  <a:lnTo>
                    <a:pt x="183153" y="1011873"/>
                  </a:lnTo>
                  <a:lnTo>
                    <a:pt x="188877" y="1005841"/>
                  </a:lnTo>
                  <a:lnTo>
                    <a:pt x="195555" y="999173"/>
                  </a:lnTo>
                  <a:lnTo>
                    <a:pt x="202868" y="991236"/>
                  </a:lnTo>
                  <a:lnTo>
                    <a:pt x="210181" y="982346"/>
                  </a:lnTo>
                  <a:lnTo>
                    <a:pt x="218131" y="972186"/>
                  </a:lnTo>
                  <a:lnTo>
                    <a:pt x="229260" y="957581"/>
                  </a:lnTo>
                  <a:lnTo>
                    <a:pt x="241025" y="941071"/>
                  </a:lnTo>
                  <a:lnTo>
                    <a:pt x="253426" y="922338"/>
                  </a:lnTo>
                  <a:lnTo>
                    <a:pt x="266781" y="902018"/>
                  </a:lnTo>
                  <a:lnTo>
                    <a:pt x="280772" y="879475"/>
                  </a:lnTo>
                  <a:lnTo>
                    <a:pt x="294763" y="854710"/>
                  </a:lnTo>
                  <a:lnTo>
                    <a:pt x="309707" y="828358"/>
                  </a:lnTo>
                  <a:lnTo>
                    <a:pt x="325606" y="799465"/>
                  </a:lnTo>
                  <a:lnTo>
                    <a:pt x="344367" y="763270"/>
                  </a:lnTo>
                  <a:lnTo>
                    <a:pt x="364081" y="723583"/>
                  </a:lnTo>
                  <a:lnTo>
                    <a:pt x="376800" y="697548"/>
                  </a:lnTo>
                  <a:lnTo>
                    <a:pt x="389519" y="670560"/>
                  </a:lnTo>
                  <a:lnTo>
                    <a:pt x="402238" y="641985"/>
                  </a:lnTo>
                  <a:lnTo>
                    <a:pt x="415593" y="612458"/>
                  </a:lnTo>
                  <a:lnTo>
                    <a:pt x="423860" y="594360"/>
                  </a:lnTo>
                  <a:lnTo>
                    <a:pt x="426404" y="588963"/>
                  </a:lnTo>
                  <a:lnTo>
                    <a:pt x="428948" y="583883"/>
                  </a:lnTo>
                  <a:lnTo>
                    <a:pt x="431810" y="579120"/>
                  </a:lnTo>
                  <a:lnTo>
                    <a:pt x="434989" y="574675"/>
                  </a:lnTo>
                  <a:lnTo>
                    <a:pt x="438169" y="570230"/>
                  </a:lnTo>
                  <a:lnTo>
                    <a:pt x="441667" y="565785"/>
                  </a:lnTo>
                  <a:lnTo>
                    <a:pt x="445483" y="561975"/>
                  </a:lnTo>
                  <a:lnTo>
                    <a:pt x="449298" y="558165"/>
                  </a:lnTo>
                  <a:lnTo>
                    <a:pt x="453432" y="554355"/>
                  </a:lnTo>
                  <a:lnTo>
                    <a:pt x="457566" y="550863"/>
                  </a:lnTo>
                  <a:lnTo>
                    <a:pt x="461699" y="547688"/>
                  </a:lnTo>
                  <a:lnTo>
                    <a:pt x="466151" y="544830"/>
                  </a:lnTo>
                  <a:lnTo>
                    <a:pt x="470921" y="541973"/>
                  </a:lnTo>
                  <a:lnTo>
                    <a:pt x="475690" y="539433"/>
                  </a:lnTo>
                  <a:lnTo>
                    <a:pt x="480778" y="536893"/>
                  </a:lnTo>
                  <a:lnTo>
                    <a:pt x="485547" y="534988"/>
                  </a:lnTo>
                  <a:lnTo>
                    <a:pt x="490635" y="533083"/>
                  </a:lnTo>
                  <a:lnTo>
                    <a:pt x="495723" y="531495"/>
                  </a:lnTo>
                  <a:lnTo>
                    <a:pt x="501128" y="530225"/>
                  </a:lnTo>
                  <a:lnTo>
                    <a:pt x="506216" y="528955"/>
                  </a:lnTo>
                  <a:lnTo>
                    <a:pt x="511621" y="528320"/>
                  </a:lnTo>
                  <a:lnTo>
                    <a:pt x="517027" y="527685"/>
                  </a:lnTo>
                  <a:lnTo>
                    <a:pt x="522114" y="527368"/>
                  </a:lnTo>
                  <a:lnTo>
                    <a:pt x="527838" y="527050"/>
                  </a:lnTo>
                  <a:close/>
                  <a:moveTo>
                    <a:pt x="510850" y="0"/>
                  </a:moveTo>
                  <a:lnTo>
                    <a:pt x="518478" y="0"/>
                  </a:lnTo>
                  <a:lnTo>
                    <a:pt x="526424" y="0"/>
                  </a:lnTo>
                  <a:lnTo>
                    <a:pt x="534369" y="317"/>
                  </a:lnTo>
                  <a:lnTo>
                    <a:pt x="542315" y="952"/>
                  </a:lnTo>
                  <a:lnTo>
                    <a:pt x="550260" y="1587"/>
                  </a:lnTo>
                  <a:lnTo>
                    <a:pt x="557888" y="2539"/>
                  </a:lnTo>
                  <a:lnTo>
                    <a:pt x="565833" y="3491"/>
                  </a:lnTo>
                  <a:lnTo>
                    <a:pt x="573779" y="5077"/>
                  </a:lnTo>
                  <a:lnTo>
                    <a:pt x="581724" y="6347"/>
                  </a:lnTo>
                  <a:lnTo>
                    <a:pt x="589988" y="8251"/>
                  </a:lnTo>
                  <a:lnTo>
                    <a:pt x="597615" y="10155"/>
                  </a:lnTo>
                  <a:lnTo>
                    <a:pt x="605561" y="12376"/>
                  </a:lnTo>
                  <a:lnTo>
                    <a:pt x="613189" y="14597"/>
                  </a:lnTo>
                  <a:lnTo>
                    <a:pt x="620816" y="17136"/>
                  </a:lnTo>
                  <a:lnTo>
                    <a:pt x="628126" y="19675"/>
                  </a:lnTo>
                  <a:lnTo>
                    <a:pt x="635436" y="22531"/>
                  </a:lnTo>
                  <a:lnTo>
                    <a:pt x="642746" y="25386"/>
                  </a:lnTo>
                  <a:lnTo>
                    <a:pt x="650374" y="28560"/>
                  </a:lnTo>
                  <a:lnTo>
                    <a:pt x="657366" y="32050"/>
                  </a:lnTo>
                  <a:lnTo>
                    <a:pt x="664358" y="35541"/>
                  </a:lnTo>
                  <a:lnTo>
                    <a:pt x="671032" y="39032"/>
                  </a:lnTo>
                  <a:lnTo>
                    <a:pt x="677706" y="43157"/>
                  </a:lnTo>
                  <a:lnTo>
                    <a:pt x="690737" y="51408"/>
                  </a:lnTo>
                  <a:lnTo>
                    <a:pt x="703767" y="59976"/>
                  </a:lnTo>
                  <a:lnTo>
                    <a:pt x="715845" y="69178"/>
                  </a:lnTo>
                  <a:lnTo>
                    <a:pt x="727286" y="79016"/>
                  </a:lnTo>
                  <a:lnTo>
                    <a:pt x="738410" y="89488"/>
                  </a:lnTo>
                  <a:lnTo>
                    <a:pt x="748898" y="100594"/>
                  </a:lnTo>
                  <a:lnTo>
                    <a:pt x="759386" y="111701"/>
                  </a:lnTo>
                  <a:lnTo>
                    <a:pt x="768603" y="123442"/>
                  </a:lnTo>
                  <a:lnTo>
                    <a:pt x="777502" y="135501"/>
                  </a:lnTo>
                  <a:lnTo>
                    <a:pt x="785765" y="148194"/>
                  </a:lnTo>
                  <a:lnTo>
                    <a:pt x="793393" y="161522"/>
                  </a:lnTo>
                  <a:lnTo>
                    <a:pt x="800385" y="174850"/>
                  </a:lnTo>
                  <a:lnTo>
                    <a:pt x="806741" y="188496"/>
                  </a:lnTo>
                  <a:lnTo>
                    <a:pt x="812780" y="202141"/>
                  </a:lnTo>
                  <a:lnTo>
                    <a:pt x="817865" y="216738"/>
                  </a:lnTo>
                  <a:lnTo>
                    <a:pt x="822315" y="231335"/>
                  </a:lnTo>
                  <a:lnTo>
                    <a:pt x="825811" y="245933"/>
                  </a:lnTo>
                  <a:lnTo>
                    <a:pt x="828989" y="261165"/>
                  </a:lnTo>
                  <a:lnTo>
                    <a:pt x="831213" y="276397"/>
                  </a:lnTo>
                  <a:lnTo>
                    <a:pt x="832485" y="291629"/>
                  </a:lnTo>
                  <a:lnTo>
                    <a:pt x="833120" y="299245"/>
                  </a:lnTo>
                  <a:lnTo>
                    <a:pt x="833438" y="306861"/>
                  </a:lnTo>
                  <a:lnTo>
                    <a:pt x="833438" y="314794"/>
                  </a:lnTo>
                  <a:lnTo>
                    <a:pt x="833438" y="322727"/>
                  </a:lnTo>
                  <a:lnTo>
                    <a:pt x="833120" y="330661"/>
                  </a:lnTo>
                  <a:lnTo>
                    <a:pt x="832485" y="338277"/>
                  </a:lnTo>
                  <a:lnTo>
                    <a:pt x="831849" y="346210"/>
                  </a:lnTo>
                  <a:lnTo>
                    <a:pt x="830896" y="354143"/>
                  </a:lnTo>
                  <a:lnTo>
                    <a:pt x="829624" y="362077"/>
                  </a:lnTo>
                  <a:lnTo>
                    <a:pt x="828353" y="369693"/>
                  </a:lnTo>
                  <a:lnTo>
                    <a:pt x="826764" y="377943"/>
                  </a:lnTo>
                  <a:lnTo>
                    <a:pt x="825175" y="385877"/>
                  </a:lnTo>
                  <a:lnTo>
                    <a:pt x="822950" y="394762"/>
                  </a:lnTo>
                  <a:lnTo>
                    <a:pt x="820725" y="403330"/>
                  </a:lnTo>
                  <a:lnTo>
                    <a:pt x="817865" y="411898"/>
                  </a:lnTo>
                  <a:lnTo>
                    <a:pt x="815005" y="420466"/>
                  </a:lnTo>
                  <a:lnTo>
                    <a:pt x="811826" y="429034"/>
                  </a:lnTo>
                  <a:lnTo>
                    <a:pt x="808330" y="436967"/>
                  </a:lnTo>
                  <a:lnTo>
                    <a:pt x="804834" y="445218"/>
                  </a:lnTo>
                  <a:lnTo>
                    <a:pt x="801021" y="453151"/>
                  </a:lnTo>
                  <a:lnTo>
                    <a:pt x="797207" y="460767"/>
                  </a:lnTo>
                  <a:lnTo>
                    <a:pt x="793075" y="468383"/>
                  </a:lnTo>
                  <a:lnTo>
                    <a:pt x="788626" y="475999"/>
                  </a:lnTo>
                  <a:lnTo>
                    <a:pt x="784176" y="483615"/>
                  </a:lnTo>
                  <a:lnTo>
                    <a:pt x="779409" y="490596"/>
                  </a:lnTo>
                  <a:lnTo>
                    <a:pt x="774641" y="497578"/>
                  </a:lnTo>
                  <a:lnTo>
                    <a:pt x="769556" y="504559"/>
                  </a:lnTo>
                  <a:lnTo>
                    <a:pt x="764153" y="511223"/>
                  </a:lnTo>
                  <a:lnTo>
                    <a:pt x="758750" y="517887"/>
                  </a:lnTo>
                  <a:lnTo>
                    <a:pt x="753030" y="524234"/>
                  </a:lnTo>
                  <a:lnTo>
                    <a:pt x="747309" y="530581"/>
                  </a:lnTo>
                  <a:lnTo>
                    <a:pt x="741270" y="536610"/>
                  </a:lnTo>
                  <a:lnTo>
                    <a:pt x="735232" y="542639"/>
                  </a:lnTo>
                  <a:lnTo>
                    <a:pt x="728875" y="548351"/>
                  </a:lnTo>
                  <a:lnTo>
                    <a:pt x="722519" y="554063"/>
                  </a:lnTo>
                  <a:lnTo>
                    <a:pt x="716162" y="559458"/>
                  </a:lnTo>
                  <a:lnTo>
                    <a:pt x="709488" y="564535"/>
                  </a:lnTo>
                  <a:lnTo>
                    <a:pt x="702814" y="569613"/>
                  </a:lnTo>
                  <a:lnTo>
                    <a:pt x="695504" y="574373"/>
                  </a:lnTo>
                  <a:lnTo>
                    <a:pt x="688512" y="579133"/>
                  </a:lnTo>
                  <a:lnTo>
                    <a:pt x="681202" y="583575"/>
                  </a:lnTo>
                  <a:lnTo>
                    <a:pt x="673892" y="587701"/>
                  </a:lnTo>
                  <a:lnTo>
                    <a:pt x="666582" y="591826"/>
                  </a:lnTo>
                  <a:lnTo>
                    <a:pt x="659273" y="595951"/>
                  </a:lnTo>
                  <a:lnTo>
                    <a:pt x="658001" y="591509"/>
                  </a:lnTo>
                  <a:lnTo>
                    <a:pt x="656412" y="587383"/>
                  </a:lnTo>
                  <a:lnTo>
                    <a:pt x="653870" y="581037"/>
                  </a:lnTo>
                  <a:lnTo>
                    <a:pt x="650691" y="575007"/>
                  </a:lnTo>
                  <a:lnTo>
                    <a:pt x="647513" y="568978"/>
                  </a:lnTo>
                  <a:lnTo>
                    <a:pt x="644017" y="562949"/>
                  </a:lnTo>
                  <a:lnTo>
                    <a:pt x="639885" y="557554"/>
                  </a:lnTo>
                  <a:lnTo>
                    <a:pt x="635754" y="551842"/>
                  </a:lnTo>
                  <a:lnTo>
                    <a:pt x="631304" y="546765"/>
                  </a:lnTo>
                  <a:lnTo>
                    <a:pt x="626855" y="541687"/>
                  </a:lnTo>
                  <a:lnTo>
                    <a:pt x="622088" y="536610"/>
                  </a:lnTo>
                  <a:lnTo>
                    <a:pt x="617002" y="532167"/>
                  </a:lnTo>
                  <a:lnTo>
                    <a:pt x="611599" y="528042"/>
                  </a:lnTo>
                  <a:lnTo>
                    <a:pt x="606197" y="523916"/>
                  </a:lnTo>
                  <a:lnTo>
                    <a:pt x="600476" y="520108"/>
                  </a:lnTo>
                  <a:lnTo>
                    <a:pt x="594755" y="516618"/>
                  </a:lnTo>
                  <a:lnTo>
                    <a:pt x="588081" y="513444"/>
                  </a:lnTo>
                  <a:lnTo>
                    <a:pt x="582042" y="510588"/>
                  </a:lnTo>
                  <a:lnTo>
                    <a:pt x="575368" y="507732"/>
                  </a:lnTo>
                  <a:lnTo>
                    <a:pt x="568376" y="505511"/>
                  </a:lnTo>
                  <a:lnTo>
                    <a:pt x="561702" y="503290"/>
                  </a:lnTo>
                  <a:lnTo>
                    <a:pt x="554710" y="501703"/>
                  </a:lnTo>
                  <a:lnTo>
                    <a:pt x="547718" y="500434"/>
                  </a:lnTo>
                  <a:lnTo>
                    <a:pt x="540408" y="499482"/>
                  </a:lnTo>
                  <a:lnTo>
                    <a:pt x="533416" y="498847"/>
                  </a:lnTo>
                  <a:lnTo>
                    <a:pt x="525788" y="498847"/>
                  </a:lnTo>
                  <a:lnTo>
                    <a:pt x="520703" y="498847"/>
                  </a:lnTo>
                  <a:lnTo>
                    <a:pt x="515618" y="499164"/>
                  </a:lnTo>
                  <a:lnTo>
                    <a:pt x="505447" y="500434"/>
                  </a:lnTo>
                  <a:lnTo>
                    <a:pt x="495277" y="502020"/>
                  </a:lnTo>
                  <a:lnTo>
                    <a:pt x="485743" y="504559"/>
                  </a:lnTo>
                  <a:lnTo>
                    <a:pt x="475890" y="508050"/>
                  </a:lnTo>
                  <a:lnTo>
                    <a:pt x="466673" y="511858"/>
                  </a:lnTo>
                  <a:lnTo>
                    <a:pt x="457774" y="516300"/>
                  </a:lnTo>
                  <a:lnTo>
                    <a:pt x="449193" y="521378"/>
                  </a:lnTo>
                  <a:lnTo>
                    <a:pt x="441248" y="527090"/>
                  </a:lnTo>
                  <a:lnTo>
                    <a:pt x="433620" y="533437"/>
                  </a:lnTo>
                  <a:lnTo>
                    <a:pt x="426310" y="540735"/>
                  </a:lnTo>
                  <a:lnTo>
                    <a:pt x="419000" y="548034"/>
                  </a:lnTo>
                  <a:lnTo>
                    <a:pt x="412962" y="555967"/>
                  </a:lnTo>
                  <a:lnTo>
                    <a:pt x="407241" y="564218"/>
                  </a:lnTo>
                  <a:lnTo>
                    <a:pt x="402156" y="573103"/>
                  </a:lnTo>
                  <a:lnTo>
                    <a:pt x="399931" y="577863"/>
                  </a:lnTo>
                  <a:lnTo>
                    <a:pt x="397706" y="582306"/>
                  </a:lnTo>
                  <a:lnTo>
                    <a:pt x="389443" y="601663"/>
                  </a:lnTo>
                  <a:lnTo>
                    <a:pt x="377048" y="595634"/>
                  </a:lnTo>
                  <a:lnTo>
                    <a:pt x="364653" y="588970"/>
                  </a:lnTo>
                  <a:lnTo>
                    <a:pt x="352894" y="582306"/>
                  </a:lnTo>
                  <a:lnTo>
                    <a:pt x="341452" y="574690"/>
                  </a:lnTo>
                  <a:lnTo>
                    <a:pt x="330646" y="567074"/>
                  </a:lnTo>
                  <a:lnTo>
                    <a:pt x="319840" y="558823"/>
                  </a:lnTo>
                  <a:lnTo>
                    <a:pt x="309352" y="550255"/>
                  </a:lnTo>
                  <a:lnTo>
                    <a:pt x="299500" y="541053"/>
                  </a:lnTo>
                  <a:lnTo>
                    <a:pt x="290283" y="531533"/>
                  </a:lnTo>
                  <a:lnTo>
                    <a:pt x="281384" y="521695"/>
                  </a:lnTo>
                  <a:lnTo>
                    <a:pt x="272803" y="511540"/>
                  </a:lnTo>
                  <a:lnTo>
                    <a:pt x="264857" y="501068"/>
                  </a:lnTo>
                  <a:lnTo>
                    <a:pt x="257230" y="490279"/>
                  </a:lnTo>
                  <a:lnTo>
                    <a:pt x="249602" y="478855"/>
                  </a:lnTo>
                  <a:lnTo>
                    <a:pt x="242928" y="467431"/>
                  </a:lnTo>
                  <a:lnTo>
                    <a:pt x="236571" y="455690"/>
                  </a:lnTo>
                  <a:lnTo>
                    <a:pt x="231168" y="443631"/>
                  </a:lnTo>
                  <a:lnTo>
                    <a:pt x="225765" y="431572"/>
                  </a:lnTo>
                  <a:lnTo>
                    <a:pt x="220998" y="418879"/>
                  </a:lnTo>
                  <a:lnTo>
                    <a:pt x="216866" y="406186"/>
                  </a:lnTo>
                  <a:lnTo>
                    <a:pt x="213370" y="393175"/>
                  </a:lnTo>
                  <a:lnTo>
                    <a:pt x="210192" y="380165"/>
                  </a:lnTo>
                  <a:lnTo>
                    <a:pt x="207650" y="366837"/>
                  </a:lnTo>
                  <a:lnTo>
                    <a:pt x="205743" y="353509"/>
                  </a:lnTo>
                  <a:lnTo>
                    <a:pt x="204471" y="340181"/>
                  </a:lnTo>
                  <a:lnTo>
                    <a:pt x="203518" y="326535"/>
                  </a:lnTo>
                  <a:lnTo>
                    <a:pt x="203200" y="312573"/>
                  </a:lnTo>
                  <a:lnTo>
                    <a:pt x="203836" y="298927"/>
                  </a:lnTo>
                  <a:lnTo>
                    <a:pt x="204789" y="284965"/>
                  </a:lnTo>
                  <a:lnTo>
                    <a:pt x="206378" y="271319"/>
                  </a:lnTo>
                  <a:lnTo>
                    <a:pt x="208603" y="257039"/>
                  </a:lnTo>
                  <a:lnTo>
                    <a:pt x="211463" y="243077"/>
                  </a:lnTo>
                  <a:lnTo>
                    <a:pt x="213370" y="235143"/>
                  </a:lnTo>
                  <a:lnTo>
                    <a:pt x="215595" y="227527"/>
                  </a:lnTo>
                  <a:lnTo>
                    <a:pt x="217820" y="219912"/>
                  </a:lnTo>
                  <a:lnTo>
                    <a:pt x="220362" y="212296"/>
                  </a:lnTo>
                  <a:lnTo>
                    <a:pt x="223223" y="204680"/>
                  </a:lnTo>
                  <a:lnTo>
                    <a:pt x="225765" y="197381"/>
                  </a:lnTo>
                  <a:lnTo>
                    <a:pt x="228944" y="190082"/>
                  </a:lnTo>
                  <a:lnTo>
                    <a:pt x="232122" y="182784"/>
                  </a:lnTo>
                  <a:lnTo>
                    <a:pt x="235300" y="175802"/>
                  </a:lnTo>
                  <a:lnTo>
                    <a:pt x="238796" y="168821"/>
                  </a:lnTo>
                  <a:lnTo>
                    <a:pt x="242610" y="162157"/>
                  </a:lnTo>
                  <a:lnTo>
                    <a:pt x="246424" y="155493"/>
                  </a:lnTo>
                  <a:lnTo>
                    <a:pt x="254369" y="142165"/>
                  </a:lnTo>
                  <a:lnTo>
                    <a:pt x="263586" y="129472"/>
                  </a:lnTo>
                  <a:lnTo>
                    <a:pt x="272803" y="117413"/>
                  </a:lnTo>
                  <a:lnTo>
                    <a:pt x="282655" y="105989"/>
                  </a:lnTo>
                  <a:lnTo>
                    <a:pt x="292826" y="94882"/>
                  </a:lnTo>
                  <a:lnTo>
                    <a:pt x="303631" y="84093"/>
                  </a:lnTo>
                  <a:lnTo>
                    <a:pt x="315391" y="73938"/>
                  </a:lnTo>
                  <a:lnTo>
                    <a:pt x="327150" y="64736"/>
                  </a:lnTo>
                  <a:lnTo>
                    <a:pt x="339227" y="55850"/>
                  </a:lnTo>
                  <a:lnTo>
                    <a:pt x="351940" y="47600"/>
                  </a:lnTo>
                  <a:lnTo>
                    <a:pt x="364653" y="39984"/>
                  </a:lnTo>
                  <a:lnTo>
                    <a:pt x="378319" y="32685"/>
                  </a:lnTo>
                  <a:lnTo>
                    <a:pt x="391985" y="26338"/>
                  </a:lnTo>
                  <a:lnTo>
                    <a:pt x="405970" y="20627"/>
                  </a:lnTo>
                  <a:lnTo>
                    <a:pt x="420272" y="15549"/>
                  </a:lnTo>
                  <a:lnTo>
                    <a:pt x="434891" y="11107"/>
                  </a:lnTo>
                  <a:lnTo>
                    <a:pt x="449829" y="7616"/>
                  </a:lnTo>
                  <a:lnTo>
                    <a:pt x="464766" y="4443"/>
                  </a:lnTo>
                  <a:lnTo>
                    <a:pt x="480022" y="2221"/>
                  </a:lnTo>
                  <a:lnTo>
                    <a:pt x="495277" y="952"/>
                  </a:lnTo>
                  <a:lnTo>
                    <a:pt x="502905" y="317"/>
                  </a:lnTo>
                  <a:lnTo>
                    <a:pt x="510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3" name="直接连接符 42"/>
            <p:cNvCxnSpPr>
              <a:endCxn id="47" idx="1"/>
            </p:cNvCxnSpPr>
            <p:nvPr/>
          </p:nvCxnSpPr>
          <p:spPr>
            <a:xfrm flipV="1">
              <a:off x="3913" y="1967"/>
              <a:ext cx="2072" cy="1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9" idx="1"/>
            </p:cNvCxnSpPr>
            <p:nvPr/>
          </p:nvCxnSpPr>
          <p:spPr>
            <a:xfrm>
              <a:off x="3913" y="3340"/>
              <a:ext cx="2161" cy="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425" y="616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系统维护人员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 167"/>
            <p:cNvSpPr/>
            <p:nvPr/>
          </p:nvSpPr>
          <p:spPr>
            <a:xfrm>
              <a:off x="5985" y="3115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 167"/>
            <p:cNvSpPr/>
            <p:nvPr/>
          </p:nvSpPr>
          <p:spPr>
            <a:xfrm>
              <a:off x="5985" y="1230"/>
              <a:ext cx="2537" cy="1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74" y="1676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查询维修记录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74" y="3561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查询材料信息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 167"/>
          <p:cNvSpPr/>
          <p:nvPr/>
        </p:nvSpPr>
        <p:spPr>
          <a:xfrm>
            <a:off x="9777730" y="3884295"/>
            <a:ext cx="1610995" cy="9353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34245" y="402971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查询账户信息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（车主账户）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endCxn id="50" idx="1"/>
          </p:cNvCxnSpPr>
          <p:nvPr/>
        </p:nvCxnSpPr>
        <p:spPr>
          <a:xfrm>
            <a:off x="8470265" y="2839085"/>
            <a:ext cx="1307465" cy="151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44563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轻量级web框架Flask，轻量级数据库sqlite3，类模型利用flask-sqlalchemy，后台语言python（易于部署）前端页面html。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DAO层——》service层——》controller层（借鉴java spring框架，微服务框架，并不是一个用例一个controller）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数据管理——》业务流程，数据一致性——》控制转发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44563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car - car owner 多对一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car - repair order 一对多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repair order - repair project 一对多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repair project - repair material 多对一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（repair project 中间表，并不是静态的）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（字段设计详见文档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控制器设计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44563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对于三类管理的数据，维修数据，车主数据，材料数据的增删查改和通过主键查询。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特殊车主通过手机号查询，车辆通过车牌号查询。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插入和更新的返回值规定为插入和更新后的对象。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（类</a:t>
            </a:r>
            <a:r>
              <a:rPr lang="zh-CN" altLang="en-US" sz="2000" dirty="0"/>
              <a:t>设计详见文档）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2741295"/>
            <a:ext cx="6216015" cy="2724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44563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增删查改式界面，较简单。不涉及登入登出，系统目的就是管理历史记录，以后在此基础上可以发展统计或者数据挖掘的服务。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9470" y="4718685"/>
            <a:ext cx="10162540" cy="127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汽车维修系统涉及信息还有很多，比如员工信息、经销商信息等。此系统主要实现维修记录信息、材料信息、客户账户信息的管理。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 b="3233"/>
          <a:stretch>
            <a:fillRect/>
          </a:stretch>
        </p:blipFill>
        <p:spPr>
          <a:xfrm>
            <a:off x="962023" y="895662"/>
            <a:ext cx="10040273" cy="3614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82967" y="2651633"/>
            <a:ext cx="4165200" cy="1600200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THANKS</a:t>
            </a:r>
            <a:endParaRPr lang="en-US" altLang="zh-CN" dirty="0"/>
          </a:p>
        </p:txBody>
      </p:sp>
      <p:pic>
        <p:nvPicPr>
          <p:cNvPr id="4" name="图片占位符 3">
            <a:hlinkClick r:id="rId2" action="ppaction://hlinkfile"/>
          </p:cNvPr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b="12281"/>
          <a:stretch>
            <a:fillRect/>
          </a:stretch>
        </p:blipFill>
        <p:spPr>
          <a:xfrm>
            <a:off x="5184000" y="749808"/>
            <a:ext cx="6170400" cy="5403600"/>
          </a:xfr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2*f*1"/>
  <p:tag name="KSO_WM_UNIT_LAYERLEVEL" val="1"/>
  <p:tag name="KSO_WM_UNIT_VALUE" val="440"/>
  <p:tag name="KSO_WM_UNIT_HIGHLIGHT" val="0"/>
  <p:tag name="KSO_WM_UNIT_COMPATIBLE" val="0"/>
  <p:tag name="KSO_WM_UNIT_CLEAR" val="0"/>
  <p:tag name="KSO_WM_UNIT_PRESET_TEXT_INDEX" val="6"/>
  <p:tag name="KSO_WM_UNIT_PRESET_TEXT_LEN" val="20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4"/>
</p:tagLst>
</file>

<file path=ppt/tags/tag20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2"/>
  <p:tag name="KSO_WM_SLIDE_INDEX" val="2"/>
  <p:tag name="KSO_WM_SLIDE_ITEM_CNT" val="1"/>
  <p:tag name="KSO_WM_SLIDE_TYPE" val="text"/>
  <p:tag name="KSO_WM_BEAUTIFY_FLAG" val="#wm#"/>
  <p:tag name="KSO_WM_SLIDE_LAYOUT" val="f_a"/>
  <p:tag name="KSO_WM_SLIDE_LAYOUT_CNT" val="1_1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5*f*1"/>
  <p:tag name="KSO_WM_UNIT_LAYERLEVEL" val="1"/>
  <p:tag name="KSO_WM_UNIT_VALUE" val="86"/>
  <p:tag name="KSO_WM_UNIT_HIGHLIGHT" val="0"/>
  <p:tag name="KSO_WM_UNIT_COMPATIBLE" val="0"/>
  <p:tag name="KSO_WM_UNIT_CLEAR" val="0"/>
  <p:tag name="KSO_WM_UNIT_PRESET_TEXT_INDEX" val="6"/>
  <p:tag name="KSO_WM_UNIT_PRESET_TEXT_LEN" val="5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5*d*1"/>
  <p:tag name="KSO_WM_UNIT_LAYERLEVEL" val="1"/>
  <p:tag name="KSO_WM_UNIT_VALUE" val="1003*2787"/>
  <p:tag name="KSO_WM_UNIT_HIGHLIGHT" val="0"/>
  <p:tag name="KSO_WM_UNIT_COMPATIBLE" val="0"/>
  <p:tag name="KSO_WM_UNIT_CLEAR" val="0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5"/>
  <p:tag name="KSO_WM_SLIDE_INDEX" val="5"/>
  <p:tag name="KSO_WM_SLIDE_ITEM_CNT" val="2"/>
  <p:tag name="KSO_WM_SLIDE_TYPE" val="text"/>
  <p:tag name="KSO_WM_BEAUTIFY_FLAG" val="#wm#"/>
  <p:tag name="KSO_WM_SLIDE_LAYOUT" val="a_d_f"/>
  <p:tag name="KSO_WM_SLIDE_LAYOUT_CNT" val="1_1_1"/>
  <p:tag name="KSO_WM_SLIDE_POSITION" val="66*119"/>
  <p:tag name="KSO_WM_SLIDE_SIZE" val="801*388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4*a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d"/>
  <p:tag name="KSO_WM_UNIT_INDEX" val="1"/>
  <p:tag name="KSO_WM_UNIT_ID" val="custom20164414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4"/>
  <p:tag name="KSO_WM_SLIDE_INDEX" val="4"/>
  <p:tag name="KSO_WM_SLIDE_ITEM_CNT" val="2"/>
  <p:tag name="KSO_WM_SLIDE_TYPE" val="text"/>
  <p:tag name="KSO_WM_BEAUTIFY_FLAG" val="#wm#"/>
  <p:tag name="KSO_WM_SLIDE_LAYOUT" val="a_f_d"/>
  <p:tag name="KSO_WM_SLIDE_LAYOUT_CNT" val="1_1_1"/>
  <p:tag name="KSO_WM_SLIDE_POSITION" val="66*59"/>
  <p:tag name="KSO_WM_SLIDE_SIZE" val="828*426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0"/>
  <p:tag name="KSO_WM_TEMPLATE_CATEGORY" val="custom"/>
  <p:tag name="KSO_WM_TEMPLATE_INDEX" val="20164414"/>
  <p:tag name="KSO_WM_UNIT_INDEX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"/>
  <p:tag name="KSO_WM_TEMPLATE_CATEGORY" val="custom"/>
  <p:tag name="KSO_WM_TEMPLATE_INDEX" val="20164414"/>
  <p:tag name="KSO_WM_UNIT_INDEX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f"/>
  <p:tag name="KSO_WM_UNIT_INDEX" val="1"/>
  <p:tag name="KSO_WM_UNIT_ID" val="custom20164414_7*f*1"/>
  <p:tag name="KSO_WM_UNIT_LAYERLEVEL" val="1"/>
  <p:tag name="KSO_WM_UNIT_VALUE" val="116"/>
  <p:tag name="KSO_WM_UNIT_HIGHLIGHT" val="0"/>
  <p:tag name="KSO_WM_UNIT_COMPATIBLE" val="0"/>
  <p:tag name="KSO_WM_UNIT_CLEAR" val="0"/>
  <p:tag name="KSO_WM_UNIT_PRESET_TEXT_INDEX" val="2"/>
  <p:tag name="KSO_WM_UNIT_PRESET_TEXT_LEN" val="100"/>
</p:tagLst>
</file>

<file path=ppt/tags/tag3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BEAUTIFY_FLAG" val="#wm#"/>
  <p:tag name="KSO_WM_TEMPLATE_THUMBS_INDEX" val="1、2、3、4、5、6、7、8、9、10、1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g"/>
  <p:tag name="KSO_WM_UNIT_INDEX" val="1"/>
  <p:tag name="KSO_WM_UNIT_ID" val="custom20164414_7*g*1"/>
  <p:tag name="KSO_WM_UNIT_LAYERLEVEL" val="1"/>
  <p:tag name="KSO_WM_UNIT_VALUE" val="32"/>
  <p:tag name="KSO_WM_UNIT_HIGHLIGHT" val="0"/>
  <p:tag name="KSO_WM_UNIT_COMPATIBLE" val="1"/>
  <p:tag name="KSO_WM_UNIT_CLEAR" val="0"/>
  <p:tag name="KSO_WM_UNIT_RELATE_UNITID" val="custom20164414_7*f*1"/>
  <p:tag name="KSO_WM_UNIT_PRESET_TEXT" val="—请在此输入您的文本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4"/>
  <p:tag name="KSO_WM_TEMPLATE_CATEGORY" val="custom"/>
  <p:tag name="KSO_WM_TEMPLATE_INDEX" val="20164414"/>
  <p:tag name="KSO_WM_UNIT_INDEX" val="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7"/>
  <p:tag name="KSO_WM_TEMPLATE_CATEGORY" val="custom"/>
  <p:tag name="KSO_WM_TEMPLATE_INDEX" val="20164414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8"/>
  <p:tag name="KSO_WM_TEMPLATE_CATEGORY" val="custom"/>
  <p:tag name="KSO_WM_TEMPLATE_INDEX" val="20164414"/>
  <p:tag name="KSO_WM_UNIT_INDEX" val="8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9"/>
  <p:tag name="KSO_WM_TEMPLATE_CATEGORY" val="custom"/>
  <p:tag name="KSO_WM_TEMPLATE_INDEX" val="20164414"/>
  <p:tag name="KSO_WM_UNIT_INDEX" val="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2"/>
  <p:tag name="KSO_WM_TEMPLATE_CATEGORY" val="custom"/>
  <p:tag name="KSO_WM_TEMPLATE_INDEX" val="20164414"/>
  <p:tag name="KSO_WM_UNIT_INDEX" val="1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64414_7*i*13"/>
  <p:tag name="KSO_WM_TEMPLATE_CATEGORY" val="custom"/>
  <p:tag name="KSO_WM_TEMPLATE_INDEX" val="20164414"/>
  <p:tag name="KSO_WM_UNIT_INDEX" val="13"/>
</p:tagLst>
</file>

<file path=ppt/tags/tag37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7"/>
  <p:tag name="KSO_WM_SLIDE_INDEX" val="7"/>
  <p:tag name="KSO_WM_SLIDE_ITEM_CNT" val="2"/>
  <p:tag name="KSO_WM_SLIDE_TYPE" val="text"/>
  <p:tag name="KSO_WM_BEAUTIFY_FLAG" val="#wm#"/>
  <p:tag name="KSO_WM_SLIDE_LAYOUT" val="f_g"/>
  <p:tag name="KSO_WM_SLIDE_LAYOUT_CNT" val="1_1"/>
  <p:tag name="KSO_WM_SLIDE_POSITION" val="107*160"/>
  <p:tag name="KSO_WM_SLIDE_SIZE" val="714*28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1*a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b"/>
  <p:tag name="KSO_WM_UNIT_INDEX" val="1"/>
  <p:tag name="KSO_WM_UNIT_ID" val="custom20164414_1*b*1"/>
  <p:tag name="KSO_WM_UNIT_LAYERLEVEL" val="1"/>
  <p:tag name="KSO_WM_UNIT_VALUE" val="4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8.xml><?xml version="1.0" encoding="utf-8"?>
<p:tagLst xmlns:p="http://schemas.openxmlformats.org/presentationml/2006/main">
  <p:tag name="KSO_WM_TEMPLATE_CATEGORY" val="custom"/>
  <p:tag name="KSO_WM_TEMPLATE_INDEX" val="20164414"/>
  <p:tag name="KSO_WM_TAG_VERSION" val="1.0"/>
  <p:tag name="KSO_WM_SLIDE_ID" val="custom20164414_6"/>
  <p:tag name="KSO_WM_SLIDE_INDEX" val="6"/>
  <p:tag name="KSO_WM_SLIDE_ITEM_CNT" val="1"/>
  <p:tag name="KSO_WM_SLIDE_TYPE" val="text"/>
  <p:tag name="KSO_WM_BEAUTIFY_FLAG" val="#wm#"/>
  <p:tag name="KSO_WM_SLIDE_LAYOUT" val="f"/>
  <p:tag name="KSO_WM_SLIDE_LAYOUT_CNT" val="1"/>
  <p:tag name="KSO_WM_SLIDE_POSITION" val="66*21"/>
  <p:tag name="KSO_WM_SLIDE_SIZE" val="828*46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4"/>
  <p:tag name="KSO_WM_UNIT_TYPE" val="a"/>
  <p:tag name="KSO_WM_UNIT_INDEX" val="1"/>
  <p:tag name="KSO_WM_UNIT_ID" val="custom20164414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MS PGothic</vt:lpstr>
      <vt:lpstr>Gill Sans</vt:lpstr>
      <vt:lpstr>Arial Unicode MS</vt:lpstr>
      <vt:lpstr>Segoe Print</vt:lpstr>
      <vt:lpstr>自定义设计方案</vt:lpstr>
      <vt:lpstr>汽车服务维修管理系统</vt:lpstr>
      <vt:lpstr>PowerPoint 演示文稿</vt:lpstr>
      <vt:lpstr>PowerPoint 演示文稿</vt:lpstr>
      <vt:lpstr>总体架构</vt:lpstr>
      <vt:lpstr>总体设计</vt:lpstr>
      <vt:lpstr>数据库设计</vt:lpstr>
      <vt:lpstr>控制器设计</vt:lpstr>
      <vt:lpstr>PowerPoint 演示文稿</vt:lpstr>
      <vt:lpstr> THANKS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三生石前</cp:lastModifiedBy>
  <cp:revision>21</cp:revision>
  <dcterms:created xsi:type="dcterms:W3CDTF">2015-05-05T08:02:00Z</dcterms:created>
  <dcterms:modified xsi:type="dcterms:W3CDTF">2017-11-29T15:00:11Z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