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9" r:id="rId5"/>
    <p:sldId id="270" r:id="rId6"/>
    <p:sldId id="274" r:id="rId7"/>
    <p:sldId id="287" r:id="rId8"/>
    <p:sldId id="261" r:id="rId9"/>
    <p:sldId id="275" r:id="rId10"/>
    <p:sldId id="281" r:id="rId11"/>
    <p:sldId id="282" r:id="rId12"/>
    <p:sldId id="283" r:id="rId13"/>
    <p:sldId id="285" r:id="rId14"/>
    <p:sldId id="260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943099"/>
            <a:ext cx="9829799" cy="1475219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86594"/>
            <a:ext cx="9829799" cy="1252106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18363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68045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71663"/>
            <a:ext cx="10374271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150180"/>
            <a:ext cx="10374271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49808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49808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50008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5.xml"/><Relationship Id="rId4" Type="http://schemas.openxmlformats.org/officeDocument/2006/relationships/image" Target="../media/image6.jpeg"/><Relationship Id="rId3" Type="http://schemas.openxmlformats.org/officeDocument/2006/relationships/tags" Target="../tags/tag24.xml"/><Relationship Id="rId2" Type="http://schemas.openxmlformats.org/officeDocument/2006/relationships/hyperlink" Target="&#20844;&#21496;&#20363;&#23376;.docx" TargetMode="Externa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8.xml"/><Relationship Id="rId4" Type="http://schemas.openxmlformats.org/officeDocument/2006/relationships/image" Target="../media/image6.jpeg"/><Relationship Id="rId3" Type="http://schemas.openxmlformats.org/officeDocument/2006/relationships/tags" Target="../tags/tag27.xml"/><Relationship Id="rId2" Type="http://schemas.openxmlformats.org/officeDocument/2006/relationships/hyperlink" Target="&#20844;&#21496;&#20363;&#23376;.docx" TargetMode="Externa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notesSlide" Target="../notesSlides/notesSlide1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.xml"/><Relationship Id="rId4" Type="http://schemas.openxmlformats.org/officeDocument/2006/relationships/image" Target="../media/image2.jpeg"/><Relationship Id="rId3" Type="http://schemas.openxmlformats.org/officeDocument/2006/relationships/tags" Target="../tags/tag16.xml"/><Relationship Id="rId2" Type="http://schemas.openxmlformats.org/officeDocument/2006/relationships/hyperlink" Target="&#19968;&#20010;&#22522;&#20110;UML&#30340;&#27773;&#36710;&#32500;&#20462;&#26381;&#21153;&#31649;&#29702;&#31995;&#32479;&#27169;&#22411;.pdf" TargetMode="Externa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汽车服务维修管理系统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卢俊来</a:t>
            </a:r>
            <a:r>
              <a:rPr lang="en-US" altLang="zh-CN" dirty="0"/>
              <a:t>	</a:t>
            </a:r>
            <a:r>
              <a:rPr lang="zh-CN" altLang="en-US" dirty="0"/>
              <a:t>伊丽娜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2649220" y="2900680"/>
            <a:ext cx="142875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 167"/>
          <p:cNvSpPr/>
          <p:nvPr/>
        </p:nvSpPr>
        <p:spPr>
          <a:xfrm>
            <a:off x="1151255" y="2961640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19375" y="3649980"/>
            <a:ext cx="1423670" cy="25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 167"/>
          <p:cNvSpPr/>
          <p:nvPr/>
        </p:nvSpPr>
        <p:spPr>
          <a:xfrm>
            <a:off x="4042410" y="2407285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3495" y="32454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输入车牌号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85920" y="26911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输入手机号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54040" y="2316480"/>
            <a:ext cx="142875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 167"/>
          <p:cNvSpPr/>
          <p:nvPr/>
        </p:nvSpPr>
        <p:spPr>
          <a:xfrm>
            <a:off x="7003415" y="1909445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33260" y="21932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车主信息注册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659120" y="3090545"/>
            <a:ext cx="1423670" cy="25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 167"/>
          <p:cNvSpPr/>
          <p:nvPr/>
        </p:nvSpPr>
        <p:spPr>
          <a:xfrm>
            <a:off x="7008495" y="3057525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32625" y="334264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车辆</a:t>
            </a:r>
            <a:r>
              <a:rPr lang="zh-CN" altLang="en-US"/>
              <a:t>信息注册</a:t>
            </a:r>
            <a:endParaRPr lang="zh-CN" altLang="en-US"/>
          </a:p>
        </p:txBody>
      </p:sp>
      <p:sp>
        <p:nvSpPr>
          <p:cNvPr id="17" name=" 167"/>
          <p:cNvSpPr/>
          <p:nvPr/>
        </p:nvSpPr>
        <p:spPr>
          <a:xfrm>
            <a:off x="9728835" y="1977390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57410" y="22606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车辆信息注册</a:t>
            </a:r>
            <a:endParaRPr lang="zh-CN" altLang="en-US"/>
          </a:p>
        </p:txBody>
      </p:sp>
      <p:cxnSp>
        <p:nvCxnSpPr>
          <p:cNvPr id="19" name="直接连接符 18"/>
          <p:cNvCxnSpPr>
            <a:stCxn id="13" idx="3"/>
            <a:endCxn id="18" idx="1"/>
          </p:cNvCxnSpPr>
          <p:nvPr/>
        </p:nvCxnSpPr>
        <p:spPr>
          <a:xfrm>
            <a:off x="8587740" y="2377440"/>
            <a:ext cx="1169670" cy="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 167"/>
          <p:cNvSpPr/>
          <p:nvPr/>
        </p:nvSpPr>
        <p:spPr>
          <a:xfrm>
            <a:off x="4043045" y="3649980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56685" y="39331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输入维修单信息</a:t>
            </a:r>
            <a:endParaRPr lang="zh-CN" altLang="en-US"/>
          </a:p>
        </p:txBody>
      </p:sp>
      <p:sp>
        <p:nvSpPr>
          <p:cNvPr id="22" name=" 167"/>
          <p:cNvSpPr/>
          <p:nvPr/>
        </p:nvSpPr>
        <p:spPr>
          <a:xfrm>
            <a:off x="7004050" y="4399280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31990" y="46831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输入维修说明</a:t>
            </a:r>
            <a:endParaRPr lang="zh-CN" altLang="en-US"/>
          </a:p>
        </p:txBody>
      </p:sp>
      <p:cxnSp>
        <p:nvCxnSpPr>
          <p:cNvPr id="24" name="直接连接符 23"/>
          <p:cNvCxnSpPr>
            <a:endCxn id="23" idx="1"/>
          </p:cNvCxnSpPr>
          <p:nvPr/>
        </p:nvCxnSpPr>
        <p:spPr>
          <a:xfrm>
            <a:off x="5480685" y="4121150"/>
            <a:ext cx="1551305" cy="74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2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r>
              <a:rPr lang="zh-CN" altLang="en-US" dirty="0"/>
              <a:t>维修单创建流程图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82967" y="2651633"/>
            <a:ext cx="4165200" cy="16002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dirty="0"/>
              <a:t>取材和完成订单都是通过输入</a:t>
            </a:r>
            <a:r>
              <a:rPr lang="zh-CN" altLang="en-US" dirty="0"/>
              <a:t>订单的编号。</a:t>
            </a:r>
            <a:endParaRPr lang="zh-CN" altLang="en-US" dirty="0"/>
          </a:p>
        </p:txBody>
      </p:sp>
      <p:pic>
        <p:nvPicPr>
          <p:cNvPr id="4" name="图片占位符 3">
            <a:hlinkClick r:id="rId2" action="ppaction://hlinkfile"/>
          </p:cNvPr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1" b="12281"/>
          <a:stretch>
            <a:fillRect/>
          </a:stretch>
        </p:blipFill>
        <p:spPr>
          <a:xfrm>
            <a:off x="5184000" y="749808"/>
            <a:ext cx="6170400" cy="5403600"/>
          </a:xfr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82967" y="2651633"/>
            <a:ext cx="4165200" cy="1600200"/>
          </a:xfrm>
        </p:spPr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THANKS</a:t>
            </a:r>
            <a:endParaRPr lang="en-US" altLang="zh-CN" dirty="0"/>
          </a:p>
        </p:txBody>
      </p:sp>
      <p:pic>
        <p:nvPicPr>
          <p:cNvPr id="4" name="图片占位符 3">
            <a:hlinkClick r:id="rId2" action="ppaction://hlinkfile"/>
          </p:cNvPr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1" b="12281"/>
          <a:stretch>
            <a:fillRect/>
          </a:stretch>
        </p:blipFill>
        <p:spPr>
          <a:xfrm>
            <a:off x="5184000" y="749808"/>
            <a:ext cx="6170400" cy="5403600"/>
          </a:xfr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206171" y="1636088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522590" y="4255917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58604" y="2030549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希望给我们建议！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05511" y="4987471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——2017-12-27</a:t>
            </a:r>
            <a:endParaRPr lang="en-US" altLang="zh-CN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组合 21"/>
          <p:cNvGrpSpPr/>
          <p:nvPr>
            <p:custDataLst>
              <p:tags r:id="rId5"/>
            </p:custDataLst>
          </p:nvPr>
        </p:nvGrpSpPr>
        <p:grpSpPr>
          <a:xfrm>
            <a:off x="1404268" y="1362074"/>
            <a:ext cx="395288" cy="355600"/>
            <a:chOff x="5137150" y="0"/>
            <a:chExt cx="395288" cy="355600"/>
          </a:xfrm>
        </p:grpSpPr>
        <p:sp>
          <p:nvSpPr>
            <p:cNvPr id="11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5137150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4 w 106"/>
                <a:gd name="T19" fmla="*/ 102 h 224"/>
                <a:gd name="T20" fmla="*/ 52 w 106"/>
                <a:gd name="T21" fmla="*/ 114 h 224"/>
                <a:gd name="T22" fmla="*/ 52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2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6 h 224"/>
                <a:gd name="T42" fmla="*/ 30 w 106"/>
                <a:gd name="T43" fmla="*/ 40 h 224"/>
                <a:gd name="T44" fmla="*/ 44 w 106"/>
                <a:gd name="T45" fmla="*/ 24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4" y="102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44" y="24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5364163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2 w 106"/>
                <a:gd name="T19" fmla="*/ 102 h 224"/>
                <a:gd name="T20" fmla="*/ 50 w 106"/>
                <a:gd name="T21" fmla="*/ 114 h 224"/>
                <a:gd name="T22" fmla="*/ 50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0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8 h 224"/>
                <a:gd name="T42" fmla="*/ 30 w 106"/>
                <a:gd name="T43" fmla="*/ 40 h 224"/>
                <a:gd name="T44" fmla="*/ 42 w 106"/>
                <a:gd name="T45" fmla="*/ 26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2" y="102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8"/>
                  </a:lnTo>
                  <a:lnTo>
                    <a:pt x="30" y="40"/>
                  </a:lnTo>
                  <a:lnTo>
                    <a:pt x="42" y="26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 rot="10800000">
            <a:off x="10005933" y="4110231"/>
            <a:ext cx="395288" cy="355600"/>
            <a:chOff x="5137150" y="0"/>
            <a:chExt cx="395288" cy="355600"/>
          </a:xfrm>
        </p:grpSpPr>
        <p:sp>
          <p:nvSpPr>
            <p:cNvPr id="24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5137150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4 w 106"/>
                <a:gd name="T19" fmla="*/ 102 h 224"/>
                <a:gd name="T20" fmla="*/ 52 w 106"/>
                <a:gd name="T21" fmla="*/ 114 h 224"/>
                <a:gd name="T22" fmla="*/ 52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2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6 h 224"/>
                <a:gd name="T42" fmla="*/ 30 w 106"/>
                <a:gd name="T43" fmla="*/ 40 h 224"/>
                <a:gd name="T44" fmla="*/ 44 w 106"/>
                <a:gd name="T45" fmla="*/ 24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4" y="102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44" y="24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5364163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2 w 106"/>
                <a:gd name="T19" fmla="*/ 102 h 224"/>
                <a:gd name="T20" fmla="*/ 50 w 106"/>
                <a:gd name="T21" fmla="*/ 114 h 224"/>
                <a:gd name="T22" fmla="*/ 50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0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8 h 224"/>
                <a:gd name="T42" fmla="*/ 30 w 106"/>
                <a:gd name="T43" fmla="*/ 40 h 224"/>
                <a:gd name="T44" fmla="*/ 42 w 106"/>
                <a:gd name="T45" fmla="*/ 26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2" y="102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8"/>
                  </a:lnTo>
                  <a:lnTo>
                    <a:pt x="30" y="40"/>
                  </a:lnTo>
                  <a:lnTo>
                    <a:pt x="42" y="26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368425" y="1898650"/>
            <a:ext cx="4356735" cy="3060700"/>
            <a:chOff x="1977" y="1867"/>
            <a:chExt cx="6861" cy="4820"/>
          </a:xfrm>
        </p:grpSpPr>
        <p:sp>
          <p:nvSpPr>
            <p:cNvPr id="2050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913" y="2644"/>
              <a:ext cx="2250" cy="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913" y="3340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145" y="6107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接车员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 167"/>
            <p:cNvSpPr/>
            <p:nvPr/>
          </p:nvSpPr>
          <p:spPr>
            <a:xfrm>
              <a:off x="5985" y="3521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 167"/>
            <p:cNvSpPr/>
            <p:nvPr/>
          </p:nvSpPr>
          <p:spPr>
            <a:xfrm>
              <a:off x="5985" y="1867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10" y="2313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维修单填写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70" y="3769"/>
              <a:ext cx="31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   </a:t>
              </a:r>
              <a:r>
                <a:rPr lang="zh-CN" altLang="en-US">
                  <a:solidFill>
                    <a:schemeClr val="bg1"/>
                  </a:solidFill>
                </a:rPr>
                <a:t>维修完工确认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（收到线下通知）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" name="直接连接符 1"/>
            <p:cNvCxnSpPr/>
            <p:nvPr/>
          </p:nvCxnSpPr>
          <p:spPr>
            <a:xfrm>
              <a:off x="3913" y="3339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768465" y="1936115"/>
            <a:ext cx="4156075" cy="3060700"/>
            <a:chOff x="1977" y="1867"/>
            <a:chExt cx="6545" cy="4820"/>
          </a:xfrm>
        </p:grpSpPr>
        <p:sp>
          <p:nvSpPr>
            <p:cNvPr id="15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3913" y="2644"/>
              <a:ext cx="2250" cy="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913" y="3340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145" y="6107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调度员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 167"/>
            <p:cNvSpPr/>
            <p:nvPr/>
          </p:nvSpPr>
          <p:spPr>
            <a:xfrm>
              <a:off x="5985" y="3599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 167"/>
            <p:cNvSpPr/>
            <p:nvPr/>
          </p:nvSpPr>
          <p:spPr>
            <a:xfrm>
              <a:off x="5985" y="1867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390" y="2313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维修派工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89" y="404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质检派工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 167"/>
          <p:cNvSpPr/>
          <p:nvPr/>
        </p:nvSpPr>
        <p:spPr>
          <a:xfrm>
            <a:off x="3913505" y="3987800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97150" y="2839085"/>
            <a:ext cx="1449070" cy="155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41445" y="42716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管理车主账户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46505" y="1494155"/>
            <a:ext cx="4277995" cy="3502660"/>
            <a:chOff x="1785" y="1230"/>
            <a:chExt cx="6737" cy="5516"/>
          </a:xfrm>
        </p:grpSpPr>
        <p:sp>
          <p:nvSpPr>
            <p:cNvPr id="2050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" name="直接连接符 6"/>
            <p:cNvCxnSpPr>
              <a:endCxn id="10" idx="1"/>
            </p:cNvCxnSpPr>
            <p:nvPr/>
          </p:nvCxnSpPr>
          <p:spPr>
            <a:xfrm flipV="1">
              <a:off x="3913" y="1967"/>
              <a:ext cx="2072" cy="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12" idx="1"/>
            </p:cNvCxnSpPr>
            <p:nvPr/>
          </p:nvCxnSpPr>
          <p:spPr>
            <a:xfrm>
              <a:off x="3913" y="3340"/>
              <a:ext cx="2161" cy="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785" y="6166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材料管理员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 167"/>
            <p:cNvSpPr/>
            <p:nvPr/>
          </p:nvSpPr>
          <p:spPr>
            <a:xfrm>
              <a:off x="5985" y="3115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 167"/>
            <p:cNvSpPr/>
            <p:nvPr/>
          </p:nvSpPr>
          <p:spPr>
            <a:xfrm>
              <a:off x="5985" y="1230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434" y="167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采购登记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74" y="3561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材料取用登记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0">
            <a:off x="6882130" y="1494155"/>
            <a:ext cx="4506595" cy="3502660"/>
            <a:chOff x="1425" y="1230"/>
            <a:chExt cx="7097" cy="5516"/>
          </a:xfrm>
        </p:grpSpPr>
        <p:sp>
          <p:nvSpPr>
            <p:cNvPr id="42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3" name="直接连接符 42"/>
            <p:cNvCxnSpPr>
              <a:endCxn id="47" idx="1"/>
            </p:cNvCxnSpPr>
            <p:nvPr/>
          </p:nvCxnSpPr>
          <p:spPr>
            <a:xfrm flipV="1">
              <a:off x="3913" y="1967"/>
              <a:ext cx="2072" cy="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9" idx="1"/>
            </p:cNvCxnSpPr>
            <p:nvPr/>
          </p:nvCxnSpPr>
          <p:spPr>
            <a:xfrm>
              <a:off x="3913" y="3340"/>
              <a:ext cx="2161" cy="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425" y="6166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系统维护人员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 167"/>
            <p:cNvSpPr/>
            <p:nvPr/>
          </p:nvSpPr>
          <p:spPr>
            <a:xfrm>
              <a:off x="5985" y="3115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 167"/>
            <p:cNvSpPr/>
            <p:nvPr/>
          </p:nvSpPr>
          <p:spPr>
            <a:xfrm>
              <a:off x="5985" y="1230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74" y="1676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查询维修记录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74" y="3561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查询材料信息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 167"/>
          <p:cNvSpPr/>
          <p:nvPr/>
        </p:nvSpPr>
        <p:spPr>
          <a:xfrm>
            <a:off x="9777730" y="3884295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34245" y="402971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查询账户信息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（车主账户）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>
            <a:endCxn id="50" idx="1"/>
          </p:cNvCxnSpPr>
          <p:nvPr/>
        </p:nvCxnSpPr>
        <p:spPr>
          <a:xfrm>
            <a:off x="8470265" y="2839085"/>
            <a:ext cx="1307465" cy="151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2741295"/>
            <a:ext cx="6216015" cy="2724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实施工具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4445635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pycharm </a:t>
            </a:r>
            <a:r>
              <a:rPr lang="zh-CN" altLang="en-US" sz="2000" dirty="0"/>
              <a:t>好用的</a:t>
            </a:r>
            <a:r>
              <a:rPr lang="en-US" altLang="zh-CN" sz="2000" dirty="0"/>
              <a:t>python IDE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git </a:t>
            </a:r>
            <a:r>
              <a:rPr lang="zh-CN" altLang="en-US" sz="2000" dirty="0"/>
              <a:t>代码管理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notepad++ </a:t>
            </a:r>
            <a:r>
              <a:rPr lang="zh-CN" altLang="en-US" sz="2000" dirty="0"/>
              <a:t>前端代码编写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postman </a:t>
            </a:r>
            <a:r>
              <a:rPr lang="zh-CN" altLang="en-US" sz="2000" dirty="0"/>
              <a:t>后台测试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xx</a:t>
            </a:r>
            <a:r>
              <a:rPr lang="zh-CN" altLang="en-US" sz="2000" dirty="0"/>
              <a:t>浏览器 前端测试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2741295"/>
            <a:ext cx="6216015" cy="2724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系统特点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4445635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秉承简洁的画风，不失友好的交互提示，右上角的提示和悬浮窗形式的操作给用户带去优秀</a:t>
            </a:r>
            <a:r>
              <a:rPr lang="zh-CN" altLang="en-US" sz="2000" dirty="0"/>
              <a:t>的体验。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后台完善的日志管理和清晰的代码风格</a:t>
            </a:r>
            <a:r>
              <a:rPr lang="zh-CN" altLang="en-US" sz="2000" dirty="0"/>
              <a:t>对日后的维护和改进打下了良好的基础。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9470" y="4718685"/>
            <a:ext cx="10162540" cy="1272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汽车维修系统涉及信息还有很多，比如员工信息、经销商信息等。此系统主要实现维修记录信息、材料信息、客户账户信息的管理。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 b="3233"/>
          <a:stretch>
            <a:fillRect/>
          </a:stretch>
        </p:blipFill>
        <p:spPr>
          <a:xfrm>
            <a:off x="962023" y="895662"/>
            <a:ext cx="10040273" cy="36144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2540"/>
            <a:ext cx="12182475" cy="6852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" y="9525"/>
            <a:ext cx="12157710" cy="6838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0160"/>
            <a:ext cx="12229465" cy="6878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2*f*1"/>
  <p:tag name="KSO_WM_UNIT_LAYERLEVEL" val="1"/>
  <p:tag name="KSO_WM_UNIT_VALUE" val="440"/>
  <p:tag name="KSO_WM_UNIT_HIGHLIGHT" val="0"/>
  <p:tag name="KSO_WM_UNIT_COMPATIBLE" val="0"/>
  <p:tag name="KSO_WM_UNIT_CLEAR" val="0"/>
  <p:tag name="KSO_WM_UNIT_PRESET_TEXT_INDEX" val="6"/>
  <p:tag name="KSO_WM_UNIT_PRESET_TEXT_LEN" val="203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2*f*1"/>
  <p:tag name="KSO_WM_UNIT_LAYERLEVEL" val="1"/>
  <p:tag name="KSO_WM_UNIT_VALUE" val="440"/>
  <p:tag name="KSO_WM_UNIT_HIGHLIGHT" val="0"/>
  <p:tag name="KSO_WM_UNIT_COMPATIBLE" val="0"/>
  <p:tag name="KSO_WM_UNIT_CLEAR" val="0"/>
  <p:tag name="KSO_WM_UNIT_PRESET_TEXT_INDEX" val="6"/>
  <p:tag name="KSO_WM_UNIT_PRESET_TEXT_LEN" val="203"/>
</p:tagLst>
</file>

<file path=ppt/tags/tag14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5*f*1"/>
  <p:tag name="KSO_WM_UNIT_LAYERLEVEL" val="1"/>
  <p:tag name="KSO_WM_UNIT_VALUE" val="86"/>
  <p:tag name="KSO_WM_UNIT_HIGHLIGHT" val="0"/>
  <p:tag name="KSO_WM_UNIT_COMPATIBLE" val="0"/>
  <p:tag name="KSO_WM_UNIT_CLEAR" val="0"/>
  <p:tag name="KSO_WM_UNIT_PRESET_TEXT_INDEX" val="6"/>
  <p:tag name="KSO_WM_UNIT_PRESET_TEXT_LEN" val="5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d"/>
  <p:tag name="KSO_WM_UNIT_INDEX" val="1"/>
  <p:tag name="KSO_WM_UNIT_ID" val="custom20164414_5*d*1"/>
  <p:tag name="KSO_WM_UNIT_LAYERLEVEL" val="1"/>
  <p:tag name="KSO_WM_UNIT_VALUE" val="1003*2787"/>
  <p:tag name="KSO_WM_UNIT_HIGHLIGHT" val="0"/>
  <p:tag name="KSO_WM_UNIT_COMPATIBLE" val="0"/>
  <p:tag name="KSO_WM_UNIT_CLEAR" val="0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5"/>
  <p:tag name="KSO_WM_SLIDE_INDEX" val="5"/>
  <p:tag name="KSO_WM_SLIDE_ITEM_CNT" val="2"/>
  <p:tag name="KSO_WM_SLIDE_TYPE" val="text"/>
  <p:tag name="KSO_WM_BEAUTIFY_FLAG" val="#wm#"/>
  <p:tag name="KSO_WM_SLIDE_LAYOUT" val="a_d_f"/>
  <p:tag name="KSO_WM_SLIDE_LAYOUT_CNT" val="1_1_1"/>
  <p:tag name="KSO_WM_SLIDE_POSITION" val="66*119"/>
  <p:tag name="KSO_WM_SLIDE_SIZE" val="801*388"/>
</p:tagLst>
</file>

<file path=ppt/tags/tag18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19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4"/>
</p:tagLst>
</file>

<file path=ppt/tags/tag20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2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4*a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d"/>
  <p:tag name="KSO_WM_UNIT_INDEX" val="1"/>
  <p:tag name="KSO_WM_UNIT_ID" val="custom20164414_4*d*1"/>
  <p:tag name="KSO_WM_UNIT_LAYERLEVEL" val="1"/>
  <p:tag name="KSO_WM_UNIT_VALUE" val="1500*1713"/>
  <p:tag name="KSO_WM_UNIT_HIGHLIGHT" val="0"/>
  <p:tag name="KSO_WM_UNIT_COMPATIBLE" val="0"/>
  <p:tag name="KSO_WM_UNIT_CLEAR" val="0"/>
</p:tagLst>
</file>

<file path=ppt/tags/tag25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4"/>
  <p:tag name="KSO_WM_SLIDE_INDEX" val="4"/>
  <p:tag name="KSO_WM_SLIDE_ITEM_CNT" val="2"/>
  <p:tag name="KSO_WM_SLIDE_TYPE" val="text"/>
  <p:tag name="KSO_WM_BEAUTIFY_FLAG" val="#wm#"/>
  <p:tag name="KSO_WM_SLIDE_LAYOUT" val="a_f_d"/>
  <p:tag name="KSO_WM_SLIDE_LAYOUT_CNT" val="1_1_1"/>
  <p:tag name="KSO_WM_SLIDE_POSITION" val="66*59"/>
  <p:tag name="KSO_WM_SLIDE_SIZE" val="828*42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4*a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d"/>
  <p:tag name="KSO_WM_UNIT_INDEX" val="1"/>
  <p:tag name="KSO_WM_UNIT_ID" val="custom20164414_4*d*1"/>
  <p:tag name="KSO_WM_UNIT_LAYERLEVEL" val="1"/>
  <p:tag name="KSO_WM_UNIT_VALUE" val="1500*1713"/>
  <p:tag name="KSO_WM_UNIT_HIGHLIGHT" val="0"/>
  <p:tag name="KSO_WM_UNIT_COMPATIBLE" val="0"/>
  <p:tag name="KSO_WM_UNIT_CLEAR" val="0"/>
</p:tagLst>
</file>

<file path=ppt/tags/tag28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4"/>
  <p:tag name="KSO_WM_SLIDE_INDEX" val="4"/>
  <p:tag name="KSO_WM_SLIDE_ITEM_CNT" val="2"/>
  <p:tag name="KSO_WM_SLIDE_TYPE" val="text"/>
  <p:tag name="KSO_WM_BEAUTIFY_FLAG" val="#wm#"/>
  <p:tag name="KSO_WM_SLIDE_LAYOUT" val="a_f_d"/>
  <p:tag name="KSO_WM_SLIDE_LAYOUT_CNT" val="1_1_1"/>
  <p:tag name="KSO_WM_SLIDE_POSITION" val="66*59"/>
  <p:tag name="KSO_WM_SLIDE_SIZE" val="828*426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0"/>
  <p:tag name="KSO_WM_TEMPLATE_CATEGORY" val="custom"/>
  <p:tag name="KSO_WM_TEMPLATE_INDEX" val="20164414"/>
  <p:tag name="KSO_WM_UNIT_INDEX" val="0"/>
</p:tagLst>
</file>

<file path=ppt/tags/tag3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BEAUTIFY_FLAG" val="#wm#"/>
  <p:tag name="KSO_WM_TEMPLATE_THUMBS_INDEX" val="1、2、3、4、5、6、7、8、9、10、1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"/>
  <p:tag name="KSO_WM_TEMPLATE_CATEGORY" val="custom"/>
  <p:tag name="KSO_WM_TEMPLATE_INDEX" val="20164414"/>
  <p:tag name="KSO_WM_UNIT_INDEX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7*f*1"/>
  <p:tag name="KSO_WM_UNIT_LAYERLEVEL" val="1"/>
  <p:tag name="KSO_WM_UNIT_VALUE" val="116"/>
  <p:tag name="KSO_WM_UNIT_HIGHLIGHT" val="0"/>
  <p:tag name="KSO_WM_UNIT_COMPATIBLE" val="0"/>
  <p:tag name="KSO_WM_UNIT_CLEAR" val="0"/>
  <p:tag name="KSO_WM_UNIT_PRESET_TEXT_INDEX" val="2"/>
  <p:tag name="KSO_WM_UNIT_PRESET_TEXT_LEN" val="10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g"/>
  <p:tag name="KSO_WM_UNIT_INDEX" val="1"/>
  <p:tag name="KSO_WM_UNIT_ID" val="custom20164414_7*g*1"/>
  <p:tag name="KSO_WM_UNIT_LAYERLEVEL" val="1"/>
  <p:tag name="KSO_WM_UNIT_VALUE" val="32"/>
  <p:tag name="KSO_WM_UNIT_HIGHLIGHT" val="0"/>
  <p:tag name="KSO_WM_UNIT_COMPATIBLE" val="1"/>
  <p:tag name="KSO_WM_UNIT_CLEAR" val="0"/>
  <p:tag name="KSO_WM_UNIT_RELATE_UNITID" val="custom20164414_7*f*1"/>
  <p:tag name="KSO_WM_UNIT_PRESET_TEXT" val="—请在此输入您的文本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4"/>
  <p:tag name="KSO_WM_TEMPLATE_CATEGORY" val="custom"/>
  <p:tag name="KSO_WM_TEMPLATE_INDEX" val="20164414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7"/>
  <p:tag name="KSO_WM_TEMPLATE_CATEGORY" val="custom"/>
  <p:tag name="KSO_WM_TEMPLATE_INDEX" val="20164414"/>
  <p:tag name="KSO_WM_UNIT_INDEX" val="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8"/>
  <p:tag name="KSO_WM_TEMPLATE_CATEGORY" val="custom"/>
  <p:tag name="KSO_WM_TEMPLATE_INDEX" val="20164414"/>
  <p:tag name="KSO_WM_UNIT_INDEX" val="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9"/>
  <p:tag name="KSO_WM_TEMPLATE_CATEGORY" val="custom"/>
  <p:tag name="KSO_WM_TEMPLATE_INDEX" val="20164414"/>
  <p:tag name="KSO_WM_UNIT_INDEX" val="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2"/>
  <p:tag name="KSO_WM_TEMPLATE_CATEGORY" val="custom"/>
  <p:tag name="KSO_WM_TEMPLATE_INDEX" val="20164414"/>
  <p:tag name="KSO_WM_UNIT_INDEX" val="1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3"/>
  <p:tag name="KSO_WM_TEMPLATE_CATEGORY" val="custom"/>
  <p:tag name="KSO_WM_TEMPLATE_INDEX" val="20164414"/>
  <p:tag name="KSO_WM_UNIT_INDEX" val="13"/>
</p:tagLst>
</file>

<file path=ppt/tags/tag39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7"/>
  <p:tag name="KSO_WM_SLIDE_INDEX" val="7"/>
  <p:tag name="KSO_WM_SLIDE_ITEM_CNT" val="2"/>
  <p:tag name="KSO_WM_SLIDE_TYPE" val="text"/>
  <p:tag name="KSO_WM_BEAUTIFY_FLAG" val="#wm#"/>
  <p:tag name="KSO_WM_SLIDE_LAYOUT" val="f_g"/>
  <p:tag name="KSO_WM_SLIDE_LAYOUT_CNT" val="1_1"/>
  <p:tag name="KSO_WM_SLIDE_POSITION" val="107*160"/>
  <p:tag name="KSO_WM_SLIDE_SIZE" val="714*28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1*a*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b"/>
  <p:tag name="KSO_WM_UNIT_INDEX" val="1"/>
  <p:tag name="KSO_WM_UNIT_ID" val="custom20164414_1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6"/>
  <p:tag name="KSO_WM_SLIDE_INDEX" val="6"/>
  <p:tag name="KSO_WM_SLIDE_ITEM_CNT" val="1"/>
  <p:tag name="KSO_WM_SLIDE_TYPE" val="text"/>
  <p:tag name="KSO_WM_BEAUTIFY_FLAG" val="#wm#"/>
  <p:tag name="KSO_WM_SLIDE_LAYOUT" val="f"/>
  <p:tag name="KSO_WM_SLIDE_LAYOUT_CNT" val="1"/>
  <p:tag name="KSO_WM_SLIDE_POSITION" val="66*21"/>
  <p:tag name="KSO_WM_SLIDE_SIZE" val="828*468"/>
</p:tagLst>
</file>

<file path=ppt/tags/tag8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6"/>
  <p:tag name="KSO_WM_SLIDE_INDEX" val="6"/>
  <p:tag name="KSO_WM_SLIDE_ITEM_CNT" val="1"/>
  <p:tag name="KSO_WM_SLIDE_TYPE" val="text"/>
  <p:tag name="KSO_WM_BEAUTIFY_FLAG" val="#wm#"/>
  <p:tag name="KSO_WM_SLIDE_LAYOUT" val="f"/>
  <p:tag name="KSO_WM_SLIDE_LAYOUT_CNT" val="1"/>
  <p:tag name="KSO_WM_SLIDE_POSITION" val="66*21"/>
  <p:tag name="KSO_WM_SLIDE_SIZE" val="828*46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演示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</vt:lpstr>
      <vt:lpstr>黑体</vt:lpstr>
      <vt:lpstr>MS PGothic</vt:lpstr>
      <vt:lpstr>Gill Sans</vt:lpstr>
      <vt:lpstr>Arial Unicode MS</vt:lpstr>
      <vt:lpstr>Segoe Print</vt:lpstr>
      <vt:lpstr>自定义设计方案</vt:lpstr>
      <vt:lpstr>汽车服务维修管理系统</vt:lpstr>
      <vt:lpstr>PowerPoint 演示文稿</vt:lpstr>
      <vt:lpstr>PowerPoint 演示文稿</vt:lpstr>
      <vt:lpstr>总体设计</vt:lpstr>
      <vt:lpstr>实施工具</vt:lpstr>
      <vt:lpstr>PowerPoint 演示文稿</vt:lpstr>
      <vt:lpstr>数据库设计</vt:lpstr>
      <vt:lpstr>PowerPoint 演示文稿</vt:lpstr>
      <vt:lpstr>PowerPoint 演示文稿</vt:lpstr>
      <vt:lpstr>实施工具</vt:lpstr>
      <vt:lpstr> THANKS</vt:lpstr>
      <vt:lpstr> THANKS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三生石前</cp:lastModifiedBy>
  <cp:revision>26</cp:revision>
  <dcterms:created xsi:type="dcterms:W3CDTF">2015-05-05T08:02:00Z</dcterms:created>
  <dcterms:modified xsi:type="dcterms:W3CDTF">2017-12-27T04:45:36Z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