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80175" cy="8999538"/>
  <p:notesSz cx="6858000" cy="9144000"/>
  <p:defaultTextStyle>
    <a:defPPr>
      <a:defRPr lang="de-DE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62"/>
  </p:normalViewPr>
  <p:slideViewPr>
    <p:cSldViewPr snapToGrid="0" snapToObjects="1">
      <p:cViewPr varScale="1">
        <p:scale>
          <a:sx n="106" d="100"/>
          <a:sy n="106" d="100"/>
        </p:scale>
        <p:origin x="3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72842"/>
            <a:ext cx="5508149" cy="313317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726842"/>
            <a:ext cx="4860131" cy="217280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79142"/>
            <a:ext cx="1397288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79142"/>
            <a:ext cx="411086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43638"/>
            <a:ext cx="5589151" cy="374355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022610"/>
            <a:ext cx="5589151" cy="196864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144"/>
            <a:ext cx="5589151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06137"/>
            <a:ext cx="2741417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287331"/>
            <a:ext cx="2741417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06137"/>
            <a:ext cx="2754918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287331"/>
            <a:ext cx="2754918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95769"/>
            <a:ext cx="3280589" cy="639550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95769"/>
            <a:ext cx="3280589" cy="639550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79144"/>
            <a:ext cx="558915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395710"/>
            <a:ext cx="558915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341240"/>
            <a:ext cx="218705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D31A444D-AF66-1746-AF00-3744C9E7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" y="6712400"/>
            <a:ext cx="2541265" cy="2287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58DAA-1186-D545-814E-8754CA5E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297703"/>
            <a:ext cx="6480175" cy="28350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22ABF3-8F1A-944F-85E1-BBE2C76E39E3}"/>
              </a:ext>
            </a:extLst>
          </p:cNvPr>
          <p:cNvSpPr txBox="1"/>
          <p:nvPr/>
        </p:nvSpPr>
        <p:spPr>
          <a:xfrm>
            <a:off x="-44618" y="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166-DD6C-F748-B801-33FDABD01F2B}"/>
              </a:ext>
            </a:extLst>
          </p:cNvPr>
          <p:cNvSpPr txBox="1"/>
          <p:nvPr/>
        </p:nvSpPr>
        <p:spPr>
          <a:xfrm>
            <a:off x="24713" y="29770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23077-0D4C-AA43-9C45-51A13E3C5A38}"/>
              </a:ext>
            </a:extLst>
          </p:cNvPr>
          <p:cNvSpPr txBox="1"/>
          <p:nvPr/>
        </p:nvSpPr>
        <p:spPr>
          <a:xfrm>
            <a:off x="24713" y="33104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08F0-3592-1E44-ACB3-F61DED59DBDA}"/>
              </a:ext>
            </a:extLst>
          </p:cNvPr>
          <p:cNvSpPr txBox="1"/>
          <p:nvPr/>
        </p:nvSpPr>
        <p:spPr>
          <a:xfrm>
            <a:off x="18885" y="65988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99081-B543-4F46-8265-A500830439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363" r="34080"/>
          <a:stretch/>
        </p:blipFill>
        <p:spPr>
          <a:xfrm>
            <a:off x="1032722" y="4869757"/>
            <a:ext cx="3917996" cy="19601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AB758D-92CC-6D43-B0F9-CBF5B0202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46"/>
          <a:stretch/>
        </p:blipFill>
        <p:spPr>
          <a:xfrm>
            <a:off x="-44618" y="3108135"/>
            <a:ext cx="6252480" cy="17727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F8173D-B29E-274C-ADC7-9055E1CC6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590" y="6951959"/>
            <a:ext cx="3895662" cy="19478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BEA91B-3D0C-CE40-936A-9CBCD3D3112A}"/>
              </a:ext>
            </a:extLst>
          </p:cNvPr>
          <p:cNvSpPr txBox="1"/>
          <p:nvPr/>
        </p:nvSpPr>
        <p:spPr>
          <a:xfrm>
            <a:off x="2529654" y="65988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Junyan Lu</dc:creator>
  <cp:lastModifiedBy>Junyan Lu</cp:lastModifiedBy>
  <cp:revision>8</cp:revision>
  <dcterms:created xsi:type="dcterms:W3CDTF">2021-11-02T08:38:10Z</dcterms:created>
  <dcterms:modified xsi:type="dcterms:W3CDTF">2021-11-02T14:14:11Z</dcterms:modified>
</cp:coreProperties>
</file>