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480175" cy="8999538"/>
  <p:notesSz cx="6858000" cy="9144000"/>
  <p:defaultTextStyle>
    <a:defPPr>
      <a:defRPr lang="de-DE"/>
    </a:defPPr>
    <a:lvl1pPr marL="0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1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232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265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629"/>
  </p:normalViewPr>
  <p:slideViewPr>
    <p:cSldViewPr snapToGrid="0" snapToObjects="1">
      <p:cViewPr varScale="1">
        <p:scale>
          <a:sx n="82" d="100"/>
          <a:sy n="82" d="100"/>
        </p:scale>
        <p:origin x="3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472842"/>
            <a:ext cx="5508149" cy="3133172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726842"/>
            <a:ext cx="4860131" cy="2172804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4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79142"/>
            <a:ext cx="1397288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79142"/>
            <a:ext cx="4110861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3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1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243638"/>
            <a:ext cx="5589151" cy="374355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6022610"/>
            <a:ext cx="5589151" cy="196864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395710"/>
            <a:ext cx="2754074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395710"/>
            <a:ext cx="2754074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79144"/>
            <a:ext cx="5589151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206137"/>
            <a:ext cx="2741417" cy="108119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3287331"/>
            <a:ext cx="2741417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206137"/>
            <a:ext cx="2754918" cy="108119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287331"/>
            <a:ext cx="2754918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1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99969"/>
            <a:ext cx="2090025" cy="209989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295769"/>
            <a:ext cx="3280589" cy="6395505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699862"/>
            <a:ext cx="2090025" cy="500182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1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99969"/>
            <a:ext cx="2090025" cy="209989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295769"/>
            <a:ext cx="3280589" cy="6395505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699862"/>
            <a:ext cx="2090025" cy="500182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7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79144"/>
            <a:ext cx="5589151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395710"/>
            <a:ext cx="5589151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8341240"/>
            <a:ext cx="145803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4A45-891D-534F-91DF-C66ED1E2FA88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8341240"/>
            <a:ext cx="218705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8341240"/>
            <a:ext cx="145803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6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960D5EB-740B-0544-BD14-FA9B22652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93"/>
          <a:stretch/>
        </p:blipFill>
        <p:spPr>
          <a:xfrm>
            <a:off x="97955" y="356832"/>
            <a:ext cx="2899217" cy="243900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F3C8B9F-BE2C-024A-9E59-CF9A9AE0F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567" y="369894"/>
            <a:ext cx="3414608" cy="243900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90FB59B-2FDD-8D40-868C-BE51D7DD6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4870"/>
              </p:ext>
            </p:extLst>
          </p:nvPr>
        </p:nvGraphicFramePr>
        <p:xfrm>
          <a:off x="301447" y="2819100"/>
          <a:ext cx="269572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75">
                  <a:extLst>
                    <a:ext uri="{9D8B030D-6E8A-4147-A177-3AD203B41FA5}">
                      <a16:colId xmlns:a16="http://schemas.microsoft.com/office/drawing/2014/main" val="2375678605"/>
                    </a:ext>
                  </a:extLst>
                </a:gridCol>
                <a:gridCol w="898575">
                  <a:extLst>
                    <a:ext uri="{9D8B030D-6E8A-4147-A177-3AD203B41FA5}">
                      <a16:colId xmlns:a16="http://schemas.microsoft.com/office/drawing/2014/main" val="3171888786"/>
                    </a:ext>
                  </a:extLst>
                </a:gridCol>
                <a:gridCol w="898575">
                  <a:extLst>
                    <a:ext uri="{9D8B030D-6E8A-4147-A177-3AD203B41FA5}">
                      <a16:colId xmlns:a16="http://schemas.microsoft.com/office/drawing/2014/main" val="3960250659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 tabulation: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protein dependence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928743"/>
                  </a:ext>
                </a:extLst>
              </a:tr>
              <a:tr h="22464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 index: 0.623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35760"/>
                  </a:ext>
                </a:extLst>
              </a:tr>
              <a:tr h="21216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IGHV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373239"/>
                  </a:ext>
                </a:extLst>
              </a:tr>
              <a:tr h="21216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616622"/>
                  </a:ext>
                </a:extLst>
              </a:tr>
              <a:tr h="21216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7497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D22ABF3-8F1A-944F-85E1-BBE2C76E39E3}"/>
              </a:ext>
            </a:extLst>
          </p:cNvPr>
          <p:cNvSpPr txBox="1"/>
          <p:nvPr/>
        </p:nvSpPr>
        <p:spPr>
          <a:xfrm>
            <a:off x="-44618" y="0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BA166-DD6C-F748-B801-33FDABD01F2B}"/>
              </a:ext>
            </a:extLst>
          </p:cNvPr>
          <p:cNvSpPr txBox="1"/>
          <p:nvPr/>
        </p:nvSpPr>
        <p:spPr>
          <a:xfrm>
            <a:off x="24713" y="36989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23077-0D4C-AA43-9C45-51A13E3C5A38}"/>
              </a:ext>
            </a:extLst>
          </p:cNvPr>
          <p:cNvSpPr txBox="1"/>
          <p:nvPr/>
        </p:nvSpPr>
        <p:spPr>
          <a:xfrm>
            <a:off x="18885" y="445422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D308F0-3592-1E44-ACB3-F61DED59DBDA}"/>
              </a:ext>
            </a:extLst>
          </p:cNvPr>
          <p:cNvSpPr txBox="1"/>
          <p:nvPr/>
        </p:nvSpPr>
        <p:spPr>
          <a:xfrm>
            <a:off x="18885" y="677955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3523F46-0C0D-6845-BFD7-D9E4CA5C4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41570"/>
              </p:ext>
            </p:extLst>
          </p:nvPr>
        </p:nvGraphicFramePr>
        <p:xfrm>
          <a:off x="3403756" y="2823609"/>
          <a:ext cx="269572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75">
                  <a:extLst>
                    <a:ext uri="{9D8B030D-6E8A-4147-A177-3AD203B41FA5}">
                      <a16:colId xmlns:a16="http://schemas.microsoft.com/office/drawing/2014/main" val="2375678605"/>
                    </a:ext>
                  </a:extLst>
                </a:gridCol>
                <a:gridCol w="898575">
                  <a:extLst>
                    <a:ext uri="{9D8B030D-6E8A-4147-A177-3AD203B41FA5}">
                      <a16:colId xmlns:a16="http://schemas.microsoft.com/office/drawing/2014/main" val="3171888786"/>
                    </a:ext>
                  </a:extLst>
                </a:gridCol>
                <a:gridCol w="898575">
                  <a:extLst>
                    <a:ext uri="{9D8B030D-6E8A-4147-A177-3AD203B41FA5}">
                      <a16:colId xmlns:a16="http://schemas.microsoft.com/office/drawing/2014/main" val="3960250659"/>
                    </a:ext>
                  </a:extLst>
                </a:gridCol>
              </a:tblGrid>
              <a:tr h="2160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 tabulation: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drug response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928743"/>
                  </a:ext>
                </a:extLst>
              </a:tr>
              <a:tr h="2160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 index: 0.146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357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IGHV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37323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6166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74971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6A0DE3A-0277-D74A-A809-43A49B9E5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47" y="4448178"/>
            <a:ext cx="5024143" cy="2512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818C58-7129-E54F-8277-9B9B1B5C0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076059"/>
            <a:ext cx="6480175" cy="17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</TotalTime>
  <Words>41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Junyan Lu</dc:creator>
  <cp:lastModifiedBy>Junyan Lu</cp:lastModifiedBy>
  <cp:revision>15</cp:revision>
  <dcterms:created xsi:type="dcterms:W3CDTF">2021-11-02T08:38:10Z</dcterms:created>
  <dcterms:modified xsi:type="dcterms:W3CDTF">2021-11-02T17:10:47Z</dcterms:modified>
</cp:coreProperties>
</file>