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jpe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e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jpe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e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jpe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e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jpe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jpe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image" Target="../media/image-2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jpeg"/><Relationship Id="rId3" Type="http://schemas.openxmlformats.org/officeDocument/2006/relationships/image" Target="../media/image-22-3.png"/><Relationship Id="rId4" Type="http://schemas.openxmlformats.org/officeDocument/2006/relationships/image" Target="../media/image-22-4.png"/><Relationship Id="rId5" Type="http://schemas.openxmlformats.org/officeDocument/2006/relationships/image" Target="../media/image-2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jpe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jpe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71500" y="1552575"/>
            <a:ext cx="800100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椭球法及其在优化问题中的应用</a:t>
            </a:r>
            <a:endParaRPr lang="en-US" sz="4100" dirty="0"/>
          </a:p>
        </p:txBody>
      </p:sp>
      <p:sp>
        <p:nvSpPr>
          <p:cNvPr id="5" name="Text 2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通义智能PPT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鲁棒优化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1206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49225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鲁棒性需求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241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面对参数不确定性，鲁棒优化确保解决方案在所有可能参数范围内有效。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00050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8625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65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分离算子技巧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3365500" y="3371850"/>
            <a:ext cx="241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利用仿射算术，分离算子能高效识别最坏情况下的约束条件，确保鲁棒性。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794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08025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9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实例分析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6159500" y="3371850"/>
            <a:ext cx="241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通过利润最大化问题，展示如何将不确定参数纳入模型，实现鲁棒优化设计。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网络优化问题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网络优化背景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网络优化问题涉及大量节点和边，传统方法难以高效解决。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负环检测算法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通过检测图中的负环，有效判断网络优化问题的可行性。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6336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26908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267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多参数网络问题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571875"/>
            <a:ext cx="1905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利用椭球法扩展单参数网络算法至多参数场景，提高求解效率。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2633663"/>
            <a:ext cx="442913" cy="442913"/>
          </a:xfrm>
          <a:prstGeom prst="rect">
            <a:avLst/>
          </a:prstGeom>
          <a:solidFill>
            <a:srgbClr val="BE2124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724650" y="26908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267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实际应用示例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667500" y="3571875"/>
            <a:ext cx="1905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如时钟偏斜调度，通过椭球法实现快速优化。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矩阵不等式问题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1206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49225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问题定义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2413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考虑矩阵值函数F(x)的正定性，通过变换为所有向量v下vTF(x)v≥0的形式，将问题转化为凸规划。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00050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8625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65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Cholesky分解算法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3365500" y="3371850"/>
            <a:ext cx="241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利用行基Cholesky分解，检测矩阵正定性，找到违反条件的向量v，构建切割平面。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794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08025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9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实例分析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6159500" y="3371850"/>
            <a:ext cx="241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如矩阵范数最小化问题，通过二分搜索t，解决特定形式的半正定规划问题。</a:t>
            </a:r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椭球法的实施细节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基本椭球更新策略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深切割更新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当β&gt;τ时，表示当前点位于椭球外部，需调整椭球以排除该区域。更新中心xc和矩阵P，确保新椭球更紧密地包围可行解集。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中心切割特例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当β=0时，即中性切割，采用简化公式进行快速更新，无需计算复杂度较高的项，提高算法效率。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30146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30718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648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浅切割判断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95287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若n*β&lt;-τ，则表明切割过浅，无法找到更小的椭球覆盖，此时应停止更新，避免无效计算。</a:t>
            </a:r>
            <a:endParaRPr 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并行切割技术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并行切割概念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当存在一对平行不等式约束时，可同时利用两个切割面更新搜索空间，加速收敛过程。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适用场景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线性不等式约束产生并行切割，如区间限制或矩阵不等式的边界条件。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更新策略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通过计算中心点偏移和形状调整参数，实现更高效的椭球更新，减少迭代次数。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实例效果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在FIR滤波器设计中，运用并行切割显著缩短计算时间，提升优化效率。</a:t>
            </a:r>
            <a:endParaRPr lang="en-US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离散优化问题处理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离散变量挑战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工程问题常含离散变量，如电路设计中有限类型单元选择，需将变量映射至整数，形成混合整数凸规划(MICP)。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现有方法局限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常用松弛法获下界，再分支定界找最优解，但未利用问题凸性，尤其当约束紧时，连续解与离散解差距大，穷举难行。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30146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30718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648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近邻搜索策略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952875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先求解松弛问题获最优解，再邻域搜索优化离散解，但可能非可行，且局部搜索仍非凸，算法效率低，如分支定界。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3014663"/>
            <a:ext cx="442913" cy="442913"/>
          </a:xfrm>
          <a:prstGeom prst="rect">
            <a:avLst/>
          </a:prstGeom>
          <a:solidFill>
            <a:srgbClr val="BE2124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724650" y="30718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648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椭球法优势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667500" y="3952875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椭球法通过寻找近邻离散解xd构建切割平面，虽可能浅切，建议每迭代多评估约束，如轮询方式，提升搜索效率。</a:t>
            </a:r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案例研究：FIR滤波器设计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问题背景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FIR滤波器结构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FIR滤波器通过有限个系数实现信号处理，其时间响应由卷积公式定义，频率响应则体现滤波特性。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设计挑战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传统设计依赖经验，缺乏优化保证，现代优化技术如凸优化可有效探索解空间，提升设计质量。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性能指标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设计需满足特定频率域的幅度约束，优化目标通常是最小化峰值误差或均方误差。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非凸约束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量化系数限制引入非凸性，挑战凸优化直接应用，需特殊处理如近似或局部搜索算法。</a:t>
            </a:r>
            <a:endParaRPr 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凸优化方法应用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问题转化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将FIR滤波器设计问题转化为凸优化问题，利用谱因子化技术，将频率域的幅度约束表达为凸集上的优化问题。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自相关系数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通过自相关系数r与滤波器系数h之间的关系，将原问题转换为关于自相关系数的约束优化问题，确保问题的凸性。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30146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30718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648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优化求解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95287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利用现有高效算法，如内点法，对转化后的凸优化问题进行求解，找到满足幅度约束的最优滤波器系数。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286250" y="68818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52975" y="7453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椭球法简介与误解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52975" y="9929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286250" y="131683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752975" y="13739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分离算子的关键作用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52975" y="16216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4286250" y="194548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752975" y="20026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椭球法的应用案例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52975" y="22502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286250" y="257413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752975" y="26312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椭球法的实施细节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4752975" y="28789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/>
        </p:nvSpPr>
        <p:spPr>
          <a:xfrm>
            <a:off x="4286250" y="320278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4752975" y="32599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案例研究：FIR滤波器设计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4752975" y="35075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1" name="Text 18"/>
          <p:cNvSpPr/>
          <p:nvPr/>
        </p:nvSpPr>
        <p:spPr>
          <a:xfrm>
            <a:off x="4286250" y="383143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4752975" y="38885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结论与展望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4752975" y="41362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结论与展望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椭球法的地位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互补角色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椭球法并非内点法的竞争者，而是其有益的补充，尤其在处理大规模或无限约束问题时展现独特优势。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理论基石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作为首个证明线性规划多项式时间可解性的算法，椭球法奠定了现代优化理论的基础。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实践价值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尽管在实践中不如内点法高效，但在特定场景下，如网络优化和矩阵不等式问题，椭球法仍具不可替代的作用。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教育意义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椭球法的教学价值在于它揭示了优化算法的核心原理，是理解复杂优化问题解决策略的入门砖。</a:t>
            </a:r>
            <a:endParaRPr lang="en-US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未来研究方向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算法融合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探索椭球法与机器学习、深度学习等现代算法的结合，提升解决复杂优化问题的能力。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并行计算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利用并行计算技术加速椭球法的执行，尤其是在大规模数据集上的应用，提高算法效率。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跨领域应用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将椭球法推广至更多工程领域，如生物信息学、金融工程等，挖掘其潜在价值。</a:t>
            </a:r>
            <a:endParaRPr lang="en-US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76463"/>
            <a:ext cx="800100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570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椭球法简介与误解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椭球法的历史背景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1206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49225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起源与发展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2413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椭球法起源于1976年，由Shor、Yudin和Nemirovskii引入，后证明线性规划(LP)可多项式时间求解，确立其理论复杂度。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00050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8625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65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理论突破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3365500" y="3371850"/>
            <a:ext cx="2413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1979年，Kachiyan的工作确认了椭球法解决线性规划问题的理论可行性，终结了长期悬而未决的理论复杂度问题。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794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08025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9500" y="3057525"/>
            <a:ext cx="241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实践挑战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6159500" y="3371850"/>
            <a:ext cx="2413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尽管理论上具有重要意义，但在实践中，椭球法的运行速度远不及单纯形法，后者虽最坏情况指数级，但实际表现优秀。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与内点法的比较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速度认知误区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尽管普遍认为椭球法解决凸问题的速度慢于内点法，但这一观点忽略了椭球法的独特优势。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约束评估需求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椭球法无需显式评估所有约束函数，仅需一个分离算子提供切割平面，适用于大量或无限约束的问题。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结构利用差异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虽然椭球法本身不直接利用问题的稀疏性，但分离算子可以有效利用特定类型的问题结构，提高效率。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分离算子的关键作用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分离算子的概念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定义与功能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分离算子是椭球法的核心组件，用于确定搜索空间是否包含可行解。它通过评估给定点与可行域的关系，提供切割平面信息，从而缩小搜索范围。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切割平面原理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切割平面是由分离算子生成的，它基于点到集合的最短距离，将不可行区域从搜索空间中排除，确保算法逐步逼近最优解。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深浅切割区别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深切割针对内部点，有效减少搜索体积；浅切割处理边界情况，防止遗漏可行解。分离算子智能选择切割类型，平衡收敛速度与精确度。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适应性优势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分离算子的灵活性使其适用于各种优化问题，无需显式计算所有约束，尤其在处理大规模或无限约束集时展现出独特优势。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算子在不同问题中的应用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1276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鲁棒优化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在鲁棒优化中，分离算子通过确定最不利参数值来构建切割平面，有效处理不确定性，确保解决方案的稳健性。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网络优化问题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针对网络优化，分离算子利用负循环检测算法，快速识别网络中的潜在问题区域，实现高效的资源分配和路径规划。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30146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30718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648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矩阵不等式问题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952875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面对矩阵不等式，分离算子借助Cholesky分解，精确诊断矩阵正定性，为复杂系统设计提供关键决策依据。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3014663"/>
            <a:ext cx="442913" cy="442913"/>
          </a:xfrm>
          <a:prstGeom prst="rect">
            <a:avLst/>
          </a:prstGeom>
          <a:solidFill>
            <a:srgbClr val="BE2124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724650" y="30718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6480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多参数问题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667500" y="395287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在处理多参数优化时，分离算子能够同时评估多个约束条件，加速搜索过程，提高整体优化效率。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椭球法的应用案例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2024-09-26T01:13:55Z</dcterms:created>
  <dcterms:modified xsi:type="dcterms:W3CDTF">2024-09-26T01:13:55Z</dcterms:modified>
</cp:coreProperties>
</file>