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1" r:id="rId4"/>
    <p:sldId id="259" r:id="rId5"/>
    <p:sldId id="265" r:id="rId6"/>
    <p:sldId id="268" r:id="rId7"/>
    <p:sldId id="266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453CB-D2C6-457F-A07C-A12923F6E878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9B3F-BD1D-4BBD-8A72-830FE067E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37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453CB-D2C6-457F-A07C-A12923F6E878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9B3F-BD1D-4BBD-8A72-830FE067E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667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453CB-D2C6-457F-A07C-A12923F6E878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9B3F-BD1D-4BBD-8A72-830FE067E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477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453CB-D2C6-457F-A07C-A12923F6E878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9B3F-BD1D-4BBD-8A72-830FE067E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54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453CB-D2C6-457F-A07C-A12923F6E878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9B3F-BD1D-4BBD-8A72-830FE067E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09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453CB-D2C6-457F-A07C-A12923F6E878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9B3F-BD1D-4BBD-8A72-830FE067E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45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453CB-D2C6-457F-A07C-A12923F6E878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9B3F-BD1D-4BBD-8A72-830FE067E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26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453CB-D2C6-457F-A07C-A12923F6E878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9B3F-BD1D-4BBD-8A72-830FE067E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786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453CB-D2C6-457F-A07C-A12923F6E878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9B3F-BD1D-4BBD-8A72-830FE067E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449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453CB-D2C6-457F-A07C-A12923F6E878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9B3F-BD1D-4BBD-8A72-830FE067E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77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453CB-D2C6-457F-A07C-A12923F6E878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9B3F-BD1D-4BBD-8A72-830FE067E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3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453CB-D2C6-457F-A07C-A12923F6E878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9B3F-BD1D-4BBD-8A72-830FE067E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60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Global Placement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@luk036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186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placement problem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226469"/>
            <a:ext cx="5400675" cy="326350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About 50 years</a:t>
            </a:r>
          </a:p>
          <a:p>
            <a:r>
              <a:rPr lang="en-US" dirty="0" smtClean="0"/>
              <a:t>Goal: reduce the total wire-length quickly</a:t>
            </a:r>
          </a:p>
          <a:p>
            <a:r>
              <a:rPr lang="en-US" dirty="0" smtClean="0"/>
              <a:t>Important in the whole design flow</a:t>
            </a:r>
          </a:p>
          <a:p>
            <a:pPr lvl="1"/>
            <a:r>
              <a:rPr lang="en-US" dirty="0" smtClean="0"/>
              <a:t>E.g. Measure of Design Space Exploration (DSE) replies on a stable P&amp;R results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Current methods: min-sum gradient-based methods</a:t>
            </a:r>
          </a:p>
          <a:p>
            <a:r>
              <a:rPr lang="en-US" dirty="0" smtClean="0"/>
              <a:t>Result: congestion problem</a:t>
            </a:r>
            <a:endParaRPr lang="en-US" dirty="0"/>
          </a:p>
        </p:txBody>
      </p:sp>
      <p:pic>
        <p:nvPicPr>
          <p:cNvPr id="4" name="Picture 2" descr="Congestion in VLSI Physical Design Flow – LM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132" y="3702230"/>
            <a:ext cx="2893219" cy="1707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1098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solve the congestion problem….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methods: add density constraints to enforce “equality”.</a:t>
            </a:r>
          </a:p>
          <a:p>
            <a:r>
              <a:rPr lang="en-US" dirty="0" smtClean="0"/>
              <a:t>Result: predictability problem (predict congestion w/o actual routing)</a:t>
            </a:r>
            <a:endParaRPr lang="en-US" dirty="0"/>
          </a:p>
        </p:txBody>
      </p:sp>
      <p:pic>
        <p:nvPicPr>
          <p:cNvPr id="4" name="内容占位符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263" y="3179321"/>
            <a:ext cx="3375154" cy="256782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606" y="3179321"/>
            <a:ext cx="3324554" cy="256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186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solve the predictability problem….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methods: Neural network + Machine learning + GPU</a:t>
            </a:r>
          </a:p>
          <a:p>
            <a:r>
              <a:rPr lang="en-US" dirty="0" smtClean="0"/>
              <a:t>Result: expensive equipment </a:t>
            </a:r>
            <a:r>
              <a:rPr lang="en-US" smtClean="0"/>
              <a:t>+ long </a:t>
            </a:r>
            <a:r>
              <a:rPr lang="en-US" dirty="0" smtClean="0"/>
              <a:t>run time.</a:t>
            </a:r>
            <a:endParaRPr lang="en-US" dirty="0"/>
          </a:p>
        </p:txBody>
      </p:sp>
      <p:pic>
        <p:nvPicPr>
          <p:cNvPr id="4" name="Picture 2" descr="Nvidia wants to use GPUs and AI to accelerate and improve future chip  design | TechSpo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424" y="3317708"/>
            <a:ext cx="7297153" cy="24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138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congestion in the first place?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Lack of routing resource? Not exactly.</a:t>
            </a:r>
          </a:p>
          <a:p>
            <a:r>
              <a:rPr lang="zh-CN" altLang="en-US" dirty="0" smtClean="0"/>
              <a:t>不患寡而患不均</a:t>
            </a:r>
            <a:r>
              <a:rPr lang="en-US" altLang="zh-CN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Min-sum objective induces inequality.</a:t>
            </a:r>
          </a:p>
          <a:p>
            <a:pPr lvl="1"/>
            <a:r>
              <a:rPr lang="en-US" altLang="zh-CN" dirty="0" smtClean="0"/>
              <a:t>Enforcing equality constraints is hard to maintain.</a:t>
            </a:r>
          </a:p>
          <a:p>
            <a:r>
              <a:rPr lang="en-US" dirty="0" smtClean="0"/>
              <a:t>Proposed method:</a:t>
            </a:r>
          </a:p>
          <a:p>
            <a:pPr lvl="1"/>
            <a:r>
              <a:rPr lang="en-US" dirty="0" smtClean="0"/>
              <a:t>Only </a:t>
            </a:r>
            <a:r>
              <a:rPr lang="en-US" dirty="0"/>
              <a:t>e</a:t>
            </a:r>
            <a:r>
              <a:rPr lang="en-US" dirty="0" smtClean="0"/>
              <a:t>nforce the min-max fairness: idea from the network service algorithm to prevent “starvation”.</a:t>
            </a:r>
          </a:p>
          <a:p>
            <a:pPr lvl="1"/>
            <a:r>
              <a:rPr lang="en-US" altLang="zh-CN" dirty="0" smtClean="0"/>
              <a:t>“</a:t>
            </a:r>
            <a:r>
              <a:rPr lang="zh-CN" altLang="en-US" dirty="0" smtClean="0"/>
              <a:t>均</a:t>
            </a:r>
            <a:r>
              <a:rPr lang="en-US" altLang="zh-CN" dirty="0" smtClean="0"/>
              <a:t>” also mean “fairness” in ancient China.</a:t>
            </a:r>
          </a:p>
          <a:p>
            <a:r>
              <a:rPr lang="en-US" altLang="zh-CN" dirty="0" smtClean="0"/>
              <a:t>Result (experimental) :</a:t>
            </a:r>
          </a:p>
          <a:p>
            <a:pPr lvl="1"/>
            <a:r>
              <a:rPr lang="en-US" altLang="zh-CN" dirty="0"/>
              <a:t>2</a:t>
            </a:r>
            <a:r>
              <a:rPr lang="en-US" altLang="zh-CN" dirty="0" smtClean="0"/>
              <a:t>000 lines of Python code + I/O placement</a:t>
            </a:r>
          </a:p>
        </p:txBody>
      </p:sp>
    </p:spTree>
    <p:extLst>
      <p:ext uri="{BB962C8B-B14F-4D97-AF65-F5344CB8AC3E}">
        <p14:creationId xmlns:p14="http://schemas.microsoft.com/office/powerpoint/2010/main" val="1020247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Poor man’s congestion map</a:t>
            </a:r>
            <a:endParaRPr 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642" y="2226469"/>
            <a:ext cx="3143783" cy="3263504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082" y="2226469"/>
            <a:ext cx="3139143" cy="325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243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assignment</a:t>
            </a:r>
            <a:endParaRPr 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692" y="2226469"/>
            <a:ext cx="5804617" cy="3263504"/>
          </a:xfrm>
        </p:spPr>
      </p:pic>
    </p:spTree>
    <p:extLst>
      <p:ext uri="{BB962C8B-B14F-4D97-AF65-F5344CB8AC3E}">
        <p14:creationId xmlns:p14="http://schemas.microsoft.com/office/powerpoint/2010/main" val="729272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build castles on quicksand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054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213</TotalTime>
  <Words>194</Words>
  <Application>Microsoft Office PowerPoint</Application>
  <PresentationFormat>全屏显示(4:3)</PresentationFormat>
  <Paragraphs>29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Arial</vt:lpstr>
      <vt:lpstr>Calibri</vt:lpstr>
      <vt:lpstr>Calibri Light</vt:lpstr>
      <vt:lpstr>Office 主题​​</vt:lpstr>
      <vt:lpstr>Global Placement</vt:lpstr>
      <vt:lpstr>Global placement problem</vt:lpstr>
      <vt:lpstr>To solve the congestion problem….</vt:lpstr>
      <vt:lpstr>To solve the predictability problem….</vt:lpstr>
      <vt:lpstr>Why congestion in the first place?</vt:lpstr>
      <vt:lpstr>Poor man’s congestion map</vt:lpstr>
      <vt:lpstr>I/O assignment</vt:lpstr>
      <vt:lpstr>Don’t build castles on quicksand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18</cp:revision>
  <dcterms:created xsi:type="dcterms:W3CDTF">2022-12-18T02:16:26Z</dcterms:created>
  <dcterms:modified xsi:type="dcterms:W3CDTF">2023-10-06T07:02:45Z</dcterms:modified>
</cp:coreProperties>
</file>