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9" r:id="rId5"/>
    <p:sldId id="265" r:id="rId6"/>
    <p:sldId id="268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8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9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1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9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1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53CB-D2C6-457F-A07C-A12923F6E878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9B3F-BD1D-4BBD-8A72-830FE067E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4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Placement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@luk036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8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placement problem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200900" cy="4351338"/>
          </a:xfrm>
        </p:spPr>
        <p:txBody>
          <a:bodyPr/>
          <a:lstStyle/>
          <a:p>
            <a:r>
              <a:rPr lang="en-US" dirty="0" smtClean="0"/>
              <a:t>About 50 </a:t>
            </a:r>
            <a:r>
              <a:rPr lang="en-US" dirty="0" smtClean="0"/>
              <a:t>years</a:t>
            </a:r>
            <a:endParaRPr lang="en-US" dirty="0" smtClean="0"/>
          </a:p>
          <a:p>
            <a:r>
              <a:rPr lang="en-US" dirty="0" smtClean="0"/>
              <a:t>Goal: reduce the total </a:t>
            </a:r>
            <a:r>
              <a:rPr lang="en-US" dirty="0" smtClean="0"/>
              <a:t>wire-length </a:t>
            </a:r>
            <a:r>
              <a:rPr lang="en-US" dirty="0" smtClean="0"/>
              <a:t>quickly</a:t>
            </a:r>
          </a:p>
          <a:p>
            <a:r>
              <a:rPr lang="en-US" dirty="0" smtClean="0"/>
              <a:t>Important in the whole design flow</a:t>
            </a:r>
          </a:p>
          <a:p>
            <a:pPr lvl="1"/>
            <a:r>
              <a:rPr lang="en-US" dirty="0" smtClean="0"/>
              <a:t>E.g. Measure of Design Space Exploration (DSE) replies on a stable P&amp;R </a:t>
            </a:r>
            <a:r>
              <a:rPr lang="en-US" dirty="0" smtClean="0"/>
              <a:t>results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Current </a:t>
            </a:r>
            <a:r>
              <a:rPr lang="en-US" dirty="0" smtClean="0"/>
              <a:t>methods: </a:t>
            </a:r>
            <a:r>
              <a:rPr lang="en-US" dirty="0" smtClean="0"/>
              <a:t>min-sum gradient-based </a:t>
            </a:r>
            <a:r>
              <a:rPr lang="en-US" dirty="0" smtClean="0"/>
              <a:t>methods</a:t>
            </a:r>
            <a:endParaRPr lang="en-US" dirty="0" smtClean="0"/>
          </a:p>
          <a:p>
            <a:r>
              <a:rPr lang="en-US" dirty="0" smtClean="0"/>
              <a:t>Result: congestion problem</a:t>
            </a:r>
            <a:endParaRPr lang="en-US" dirty="0"/>
          </a:p>
        </p:txBody>
      </p:sp>
      <p:pic>
        <p:nvPicPr>
          <p:cNvPr id="4" name="Picture 2" descr="Congestion in VLSI Physical Design Flow – LM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3793306"/>
            <a:ext cx="385762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09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the congestion problem….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methods: </a:t>
            </a:r>
            <a:r>
              <a:rPr lang="en-US" dirty="0" smtClean="0"/>
              <a:t>add density constraints to enforce “equality”.</a:t>
            </a:r>
          </a:p>
          <a:p>
            <a:r>
              <a:rPr lang="en-US" dirty="0" smtClean="0"/>
              <a:t>Result: predictability problem (predict congestion w/o actual routing)</a:t>
            </a:r>
            <a:endParaRPr lang="en-US" dirty="0"/>
          </a:p>
        </p:txBody>
      </p:sp>
      <p:pic>
        <p:nvPicPr>
          <p:cNvPr id="4" name="内容占位符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3096095"/>
            <a:ext cx="4500205" cy="34237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475" y="3096095"/>
            <a:ext cx="4432738" cy="34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8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solve the predictability problem….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methods: Neural network + Machine learning + GPU</a:t>
            </a:r>
          </a:p>
          <a:p>
            <a:r>
              <a:rPr lang="en-US" dirty="0" smtClean="0"/>
              <a:t>Result: expensive equipment </a:t>
            </a:r>
            <a:r>
              <a:rPr lang="en-US" smtClean="0"/>
              <a:t>+ long </a:t>
            </a:r>
            <a:r>
              <a:rPr lang="en-US" dirty="0" smtClean="0"/>
              <a:t>run time.</a:t>
            </a:r>
            <a:endParaRPr lang="en-US" dirty="0"/>
          </a:p>
        </p:txBody>
      </p:sp>
      <p:pic>
        <p:nvPicPr>
          <p:cNvPr id="4" name="Picture 2" descr="Nvidia wants to use GPUs and AI to accelerate and improve future chip  design | TechSp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1" y="3280610"/>
            <a:ext cx="9729537" cy="327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13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congestion in the first place?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routing resource? Not exactly.</a:t>
            </a:r>
          </a:p>
          <a:p>
            <a:r>
              <a:rPr lang="zh-CN" altLang="en-US" dirty="0" smtClean="0"/>
              <a:t>不患寡而患不均</a:t>
            </a:r>
            <a:r>
              <a:rPr lang="en-US" altLang="zh-CN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Min-sum objective induces inequality.</a:t>
            </a:r>
          </a:p>
          <a:p>
            <a:pPr lvl="1"/>
            <a:r>
              <a:rPr lang="en-US" altLang="zh-CN" dirty="0" smtClean="0"/>
              <a:t>Enforcing equality constraints is hard to maintain.</a:t>
            </a:r>
          </a:p>
          <a:p>
            <a:r>
              <a:rPr lang="en-US" dirty="0" smtClean="0"/>
              <a:t>Proposed method: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e</a:t>
            </a:r>
            <a:r>
              <a:rPr lang="en-US" dirty="0" smtClean="0"/>
              <a:t>nforce the min-max fairness: idea from the network service algorithm to prevent “starvation”.</a:t>
            </a:r>
          </a:p>
          <a:p>
            <a:pPr lvl="1"/>
            <a:r>
              <a:rPr lang="en-US" altLang="zh-CN" dirty="0" smtClean="0"/>
              <a:t>“</a:t>
            </a:r>
            <a:r>
              <a:rPr lang="zh-CN" altLang="en-US" dirty="0" smtClean="0"/>
              <a:t>均</a:t>
            </a:r>
            <a:r>
              <a:rPr lang="en-US" altLang="zh-CN" dirty="0" smtClean="0"/>
              <a:t>” also mean “fairness” in ancient China.</a:t>
            </a:r>
          </a:p>
          <a:p>
            <a:r>
              <a:rPr lang="en-US" altLang="zh-CN" dirty="0" smtClean="0"/>
              <a:t>Result (experimental) :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dirty="0" smtClean="0"/>
              <a:t>000 lines of Python code + I/O placement</a:t>
            </a:r>
          </a:p>
        </p:txBody>
      </p:sp>
    </p:spTree>
    <p:extLst>
      <p:ext uri="{BB962C8B-B14F-4D97-AF65-F5344CB8AC3E}">
        <p14:creationId xmlns:p14="http://schemas.microsoft.com/office/powerpoint/2010/main" val="10202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 man’s congestion map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89" y="1825625"/>
            <a:ext cx="4191710" cy="435133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09" y="1825625"/>
            <a:ext cx="4185524" cy="434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assignment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1825625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72927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build castles on quicksand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5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194</Words>
  <Application>Microsoft Office PowerPoint</Application>
  <PresentationFormat>宽屏</PresentationFormat>
  <Paragraphs>29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主题​​</vt:lpstr>
      <vt:lpstr>Global Placement</vt:lpstr>
      <vt:lpstr>Global placement problem</vt:lpstr>
      <vt:lpstr>To solve the congestion problem….</vt:lpstr>
      <vt:lpstr>To solve the predictability problem….</vt:lpstr>
      <vt:lpstr>Why congestion in the first place?</vt:lpstr>
      <vt:lpstr>Poor man’s congestion map</vt:lpstr>
      <vt:lpstr>I/O assignment</vt:lpstr>
      <vt:lpstr>Don’t build castles on quicksand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17</cp:revision>
  <dcterms:created xsi:type="dcterms:W3CDTF">2022-12-18T02:16:26Z</dcterms:created>
  <dcterms:modified xsi:type="dcterms:W3CDTF">2022-12-18T03:32:18Z</dcterms:modified>
</cp:coreProperties>
</file>