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6" r:id="rId9"/>
    <p:sldId id="267" r:id="rId10"/>
    <p:sldId id="264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Luca Petruzzello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O46002016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27/03/2021</a:t>
            </a:r>
          </a:p>
          <a:p>
            <a:pPr algn="l"/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241C813-B09D-4F2C-8D19-85D3B3BC6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338" y="149216"/>
            <a:ext cx="7871660" cy="875277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4DD9A28B-D065-4D7D-9538-75DF5BFF8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159" y="1175549"/>
            <a:ext cx="5696745" cy="1105054"/>
          </a:xfrm>
          <a:prstGeom prst="rect">
            <a:avLst/>
          </a:prstGeom>
        </p:spPr>
      </p:pic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236F89A7-9BB8-4F4E-8B6E-FB86DFF951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771" y="2633099"/>
            <a:ext cx="3550458" cy="3888598"/>
          </a:xfrm>
          <a:prstGeom prst="rect">
            <a:avLst/>
          </a:prstGeom>
        </p:spPr>
      </p:pic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605C4ECE-B159-4711-837A-9C1156FA7B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479" y="2658303"/>
            <a:ext cx="3794519" cy="259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000" dirty="0"/>
              <a:t>Il progetto di  database si basa sulla gestione di una catena di negozi di </a:t>
            </a:r>
            <a:r>
              <a:rPr lang="it-IT" sz="2000"/>
              <a:t>videogiochi.</a:t>
            </a:r>
          </a:p>
          <a:p>
            <a:r>
              <a:rPr lang="it-IT" sz="2000"/>
              <a:t>Il </a:t>
            </a:r>
            <a:r>
              <a:rPr lang="it-IT" sz="2000" dirty="0"/>
              <a:t>mini </a:t>
            </a:r>
            <a:r>
              <a:rPr lang="it-IT" sz="2000" dirty="0" err="1"/>
              <a:t>homework</a:t>
            </a:r>
            <a:r>
              <a:rPr lang="it-IT" sz="2000" dirty="0"/>
              <a:t> è un sito di vendita online di uno dei negozi di videogiochi.</a:t>
            </a:r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pic>
        <p:nvPicPr>
          <p:cNvPr id="5" name="Segnaposto contenuto 4" descr="Immagine che contiene testo, screenshot, diverso, parecchi&#10;&#10;Descrizione generata automaticamente">
            <a:extLst>
              <a:ext uri="{FF2B5EF4-FFF2-40B4-BE49-F238E27FC236}">
                <a16:creationId xmlns:a16="http://schemas.microsoft.com/office/drawing/2014/main" id="{737087B1-03DD-4FDA-84CB-6D7B7338F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686" y="511388"/>
            <a:ext cx="4435711" cy="6089649"/>
          </a:xfr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pic>
        <p:nvPicPr>
          <p:cNvPr id="5" name="Segnaposto contenuto 4" descr="Immagine che contiene testo, esterni, persona&#10;&#10;Descrizione generata automaticamente">
            <a:extLst>
              <a:ext uri="{FF2B5EF4-FFF2-40B4-BE49-F238E27FC236}">
                <a16:creationId xmlns:a16="http://schemas.microsoft.com/office/drawing/2014/main" id="{9C079D29-1351-4C6A-8184-9A3DB5F4E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534" y="123673"/>
            <a:ext cx="5551267" cy="2053886"/>
          </a:xfr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22030D08-21DD-498E-A050-9C00B22DE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534" y="2301232"/>
            <a:ext cx="5551267" cy="1859319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D09AA40A-490B-490E-A27D-CC4979050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534" y="4279086"/>
            <a:ext cx="5558634" cy="246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244B3B39-6DB0-4C14-81D9-F86E59D93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548" y="1146830"/>
            <a:ext cx="7325747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378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D33048DB-9CFF-4A1E-85F3-7C957FDA7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548" y="91993"/>
            <a:ext cx="6411220" cy="106694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8783385-4CF1-4725-BD99-5CA412467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589" y="1681085"/>
            <a:ext cx="4049894" cy="1360338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396090B4-22D1-4814-BFD0-8336640DD3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548" y="1681085"/>
            <a:ext cx="3179573" cy="458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579DFA1D-61D8-408C-A4A8-6CFBC75E3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123" y="3705755"/>
            <a:ext cx="5660899" cy="3142107"/>
          </a:xfrm>
          <a:prstGeom prst="rect">
            <a:avLst/>
          </a:prstGeom>
        </p:spPr>
      </p:pic>
      <p:pic>
        <p:nvPicPr>
          <p:cNvPr id="7" name="Immagine 6" descr="Immagine che contiene testo, diverso, galleria, molti&#10;&#10;Descrizione generata automaticamente">
            <a:extLst>
              <a:ext uri="{FF2B5EF4-FFF2-40B4-BE49-F238E27FC236}">
                <a16:creationId xmlns:a16="http://schemas.microsoft.com/office/drawing/2014/main" id="{AE9D0999-98D3-42A0-A2B9-E97767DAC7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810" y="64688"/>
            <a:ext cx="4137026" cy="364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12D4131E-FF53-457E-9700-71D897705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212" y="118133"/>
            <a:ext cx="5464345" cy="3292481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8691DDB3-AFBA-4716-ADEB-507400AEC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218" y="3604046"/>
            <a:ext cx="6631132" cy="306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83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A69540C-233D-4280-99E0-61C6142E5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480" y="160369"/>
            <a:ext cx="3125135" cy="3567569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1CA73DA3-470D-4B44-8CC3-649326DA1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535" y="3974352"/>
            <a:ext cx="4610743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697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56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MHW1</vt:lpstr>
      <vt:lpstr>Descrizione del progetto</vt:lpstr>
      <vt:lpstr>Layout complessivo HTML+CSS</vt:lpstr>
      <vt:lpstr>Header</vt:lpstr>
      <vt:lpstr>Header</vt:lpstr>
      <vt:lpstr>Menù navigazione</vt:lpstr>
      <vt:lpstr>Sezione contenuti</vt:lpstr>
      <vt:lpstr>Sezione contenuti</vt:lpstr>
      <vt:lpstr>Sezione contenuti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LUCA PETRUZZELLO</cp:lastModifiedBy>
  <cp:revision>8</cp:revision>
  <dcterms:created xsi:type="dcterms:W3CDTF">2021-03-24T16:57:46Z</dcterms:created>
  <dcterms:modified xsi:type="dcterms:W3CDTF">2021-03-27T14:55:28Z</dcterms:modified>
</cp:coreProperties>
</file>