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8" r:id="rId5"/>
    <p:sldId id="258" r:id="rId6"/>
    <p:sldId id="259" r:id="rId7"/>
    <p:sldId id="265" r:id="rId8"/>
    <p:sldId id="260" r:id="rId9"/>
    <p:sldId id="267" r:id="rId10"/>
    <p:sldId id="262" r:id="rId11"/>
    <p:sldId id="270" r:id="rId12"/>
    <p:sldId id="271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Luca Petruzzello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O46002016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12/04/2021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73804"/>
            <a:ext cx="3093601" cy="347285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Barra di ricerca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 e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(altre classi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 già mostrate in precedenza)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A27C1C0-12B9-420C-9189-6FF6E4800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599632"/>
            <a:ext cx="4312099" cy="3508958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A47349-9B14-4ED9-B4AB-B3D5621FA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40" y="2261561"/>
            <a:ext cx="3403712" cy="21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73804"/>
            <a:ext cx="3093601" cy="3472856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Contents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0CDDD1-DDF9-4C6D-8726-B40635AD6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4" y="1146082"/>
            <a:ext cx="5993980" cy="49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3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73804"/>
            <a:ext cx="3093601" cy="3472856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Contents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0193BA-2D65-4C1F-86B9-BE8C7BB9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16" y="1092029"/>
            <a:ext cx="7894606" cy="43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Homepage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4254F4-E04C-48B5-B398-34366B4A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34" y="10138"/>
            <a:ext cx="4732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6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02" y="968514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Funzione carrello,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e ricerca 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B818ED3-F529-4781-B112-1C04F8F47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52" y="88014"/>
            <a:ext cx="5952160" cy="67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3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1551EF-5486-446E-B5C2-8E285A55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53942"/>
            <a:ext cx="6329016" cy="67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4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Creazione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carrello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 e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FCC586-FE18-42B7-A64B-9286992F6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396352"/>
            <a:ext cx="4367285" cy="3753504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34E87C4-44C2-48C9-AF89-73FCFCE8E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70" y="1300868"/>
            <a:ext cx="3589881" cy="46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Caricamento dati con </a:t>
            </a:r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 e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4BCD0C-8DED-4DBC-BFF4-58DA19CF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185771"/>
            <a:ext cx="3285130" cy="6690156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BA5EFA-AC40-48EB-B142-882F9CE07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1" y="185770"/>
            <a:ext cx="3410712" cy="66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546975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Aggiunta e rimozione delle descrizioni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(classi del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 già mostrate in precedenza)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DEC5CC-7E00-4B7B-9CF7-58645C37F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53" y="1074087"/>
            <a:ext cx="5859974" cy="49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7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Aggiunta e rimozione della sezione carrello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66AA158-1CB8-4C75-82A0-E69F3DC99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64" y="212998"/>
            <a:ext cx="8113041" cy="64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82" y="1725111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Aggiunta e rimozione della sezione carrello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(altre classi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 già mostrate in precedenza)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9C1C50-74E4-4E72-B2D9-4F4579436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84" y="1800675"/>
            <a:ext cx="3822364" cy="34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mhw1</Template>
  <TotalTime>109</TotalTime>
  <Words>109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MHW2</vt:lpstr>
      <vt:lpstr>Homepage</vt:lpstr>
      <vt:lpstr>Funzione carrello, descrizione e ricerca  </vt:lpstr>
      <vt:lpstr>Html</vt:lpstr>
      <vt:lpstr>Creazione sezione carrello  (js e css)</vt:lpstr>
      <vt:lpstr>Caricamento dati con javascript (js e css)</vt:lpstr>
      <vt:lpstr>Aggiunta e rimozione delle descrizioni (js) (classi del css già mostrate in precedenza)</vt:lpstr>
      <vt:lpstr>Aggiunta e rimozione della sezione carrello (js)</vt:lpstr>
      <vt:lpstr>Aggiunta e rimozione della sezione carrello (css) (altre classi css già mostrate in precedenza)</vt:lpstr>
      <vt:lpstr>Barra di ricerca (js e css) (altre classi css già mostrate in precedenza)</vt:lpstr>
      <vt:lpstr>Contents </vt:lpstr>
      <vt:lpstr>Contents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LUCA PETRUZZELLO</dc:creator>
  <cp:lastModifiedBy>LUCA PETRUZZELLO</cp:lastModifiedBy>
  <cp:revision>12</cp:revision>
  <dcterms:created xsi:type="dcterms:W3CDTF">2021-04-12T19:50:56Z</dcterms:created>
  <dcterms:modified xsi:type="dcterms:W3CDTF">2021-04-12T22:14:00Z</dcterms:modified>
</cp:coreProperties>
</file>