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upisu</a:t>
            </a:r>
            <a:r>
              <a:rPr lang="en-US" dirty="0"/>
              <a:t> u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škole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Luka </a:t>
            </a:r>
            <a:r>
              <a:rPr lang="en-US" dirty="0" err="1"/>
              <a:t>Jovičić</a:t>
            </a:r>
            <a:r>
              <a:rPr lang="en-US" dirty="0"/>
              <a:t>, 4e</a:t>
            </a:r>
          </a:p>
          <a:p>
            <a:r>
              <a:rPr lang="en-US" dirty="0" err="1"/>
              <a:t>Matematička</a:t>
            </a:r>
            <a:r>
              <a:rPr lang="en-US" dirty="0"/>
              <a:t> </a:t>
            </a:r>
            <a:r>
              <a:rPr lang="en-US" dirty="0" err="1"/>
              <a:t>gimnazija</a:t>
            </a:r>
            <a:r>
              <a:rPr lang="en-US" dirty="0"/>
              <a:t>, Beograd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9E7-6AE7-4BB6-B933-0837FEBD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087-05E4-4916-8674-2FE293E4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Podaci</a:t>
            </a:r>
            <a:r>
              <a:rPr lang="en-US" dirty="0"/>
              <a:t> o </a:t>
            </a:r>
            <a:r>
              <a:rPr lang="en-US" dirty="0" err="1"/>
              <a:t>osnovcima</a:t>
            </a:r>
            <a:r>
              <a:rPr lang="en-US" dirty="0"/>
              <a:t>, od 2015.</a:t>
            </a:r>
            <a:endParaRPr lang="en-US" dirty="0" err="1"/>
          </a:p>
          <a:p>
            <a:pPr>
              <a:buClr>
                <a:srgbClr val="8AD0D6"/>
              </a:buClr>
            </a:pPr>
            <a:r>
              <a:rPr lang="en-US" dirty="0" err="1"/>
              <a:t>Ocene</a:t>
            </a:r>
            <a:r>
              <a:rPr lang="en-US" dirty="0"/>
              <a:t>, </a:t>
            </a:r>
            <a:r>
              <a:rPr lang="en-US" dirty="0" err="1"/>
              <a:t>bodovi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završnom</a:t>
            </a:r>
            <a:r>
              <a:rPr lang="en-US" dirty="0"/>
              <a:t>, </a:t>
            </a:r>
            <a:r>
              <a:rPr lang="en-US" dirty="0" err="1"/>
              <a:t>prijemnima</a:t>
            </a:r>
            <a:r>
              <a:rPr lang="en-US" dirty="0"/>
              <a:t>, </a:t>
            </a:r>
            <a:r>
              <a:rPr lang="en-US" dirty="0" err="1"/>
              <a:t>nagrade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takmičenjima</a:t>
            </a:r>
            <a:r>
              <a:rPr lang="en-US" dirty="0"/>
              <a:t>,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želja</a:t>
            </a:r>
            <a:r>
              <a:rPr lang="en-US" dirty="0"/>
              <a:t>, </a:t>
            </a:r>
            <a:r>
              <a:rPr lang="en-US" dirty="0" err="1"/>
              <a:t>pohađana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upisana</a:t>
            </a:r>
            <a:r>
              <a:rPr lang="en-US" dirty="0"/>
              <a:t> </a:t>
            </a:r>
            <a:r>
              <a:rPr lang="en-US" dirty="0" err="1"/>
              <a:t>škola</a:t>
            </a:r>
            <a:r>
              <a:rPr lang="en-US" dirty="0"/>
              <a:t>, </a:t>
            </a:r>
            <a:r>
              <a:rPr lang="en-US" dirty="0" err="1"/>
              <a:t>mesto</a:t>
            </a:r>
            <a:r>
              <a:rPr lang="en-US" dirty="0"/>
              <a:t>/</a:t>
            </a:r>
            <a:r>
              <a:rPr lang="en-US" dirty="0" err="1"/>
              <a:t>opština</a:t>
            </a:r>
            <a:r>
              <a:rPr lang="en-US" dirty="0"/>
              <a:t>/okrug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Inicijalno</a:t>
            </a:r>
            <a:r>
              <a:rPr lang="en-US" dirty="0"/>
              <a:t> u </a:t>
            </a:r>
            <a:r>
              <a:rPr lang="en-US" dirty="0" err="1"/>
              <a:t>klasičnim</a:t>
            </a:r>
            <a:r>
              <a:rPr lang="en-US" dirty="0"/>
              <a:t> </a:t>
            </a:r>
            <a:r>
              <a:rPr lang="en-US" dirty="0" err="1"/>
              <a:t>fajlovima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Portovano</a:t>
            </a:r>
            <a:r>
              <a:rPr lang="en-US" dirty="0"/>
              <a:t> u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(PostgreSQL)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Pristupanje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Javu </a:t>
            </a:r>
            <a:r>
              <a:rPr lang="en-US" dirty="0" err="1"/>
              <a:t>i</a:t>
            </a:r>
            <a:r>
              <a:rPr lang="en-US" dirty="0"/>
              <a:t> Python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Značaj</a:t>
            </a:r>
            <a:r>
              <a:rPr lang="en-US" dirty="0"/>
              <a:t>: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izveštaji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i="1" dirty="0" err="1"/>
              <a:t>nisu</a:t>
            </a:r>
            <a:r>
              <a:rPr lang="en-US" i="1" dirty="0"/>
              <a:t> </a:t>
            </a:r>
            <a:r>
              <a:rPr lang="en-US" i="1" dirty="0" err="1"/>
              <a:t>otvoreni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nezavisnih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i="1" dirty="0" err="1"/>
          </a:p>
        </p:txBody>
      </p:sp>
    </p:spTree>
    <p:extLst>
      <p:ext uri="{BB962C8B-B14F-4D97-AF65-F5344CB8AC3E}">
        <p14:creationId xmlns:p14="http://schemas.microsoft.com/office/powerpoint/2010/main" val="188863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C040-A1DE-442E-900D-F03E185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Kako </a:t>
            </a:r>
            <a:r>
              <a:rPr lang="en-US" dirty="0" err="1"/>
              <a:t>preuzeti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5DE6-5666-459C-999E-7C7D82FD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Skreper</a:t>
            </a:r>
            <a:r>
              <a:rPr lang="en-US" dirty="0"/>
              <a:t> u </a:t>
            </a:r>
            <a:r>
              <a:rPr lang="en-US" dirty="0" err="1"/>
              <a:t>Javi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evoluirao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2015. do 2018.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Imitira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pretraživač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Manipulacija</a:t>
            </a:r>
            <a:r>
              <a:rPr lang="en-US" dirty="0"/>
              <a:t> </a:t>
            </a:r>
            <a:r>
              <a:rPr lang="en-US" dirty="0" err="1"/>
              <a:t>DOMom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Stara</a:t>
            </a:r>
            <a:r>
              <a:rPr lang="en-US" dirty="0"/>
              <a:t> </a:t>
            </a:r>
            <a:r>
              <a:rPr lang="en-US" dirty="0" err="1"/>
              <a:t>varijanta</a:t>
            </a:r>
            <a:r>
              <a:rPr lang="en-US" dirty="0"/>
              <a:t> – </a:t>
            </a:r>
            <a:r>
              <a:rPr lang="en-US" dirty="0" err="1"/>
              <a:t>izvlači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tabela</a:t>
            </a:r>
          </a:p>
          <a:p>
            <a:pPr>
              <a:buClr>
                <a:srgbClr val="8AD0D6"/>
              </a:buClr>
            </a:pPr>
            <a:r>
              <a:rPr lang="en-US" dirty="0"/>
              <a:t>Nova </a:t>
            </a:r>
            <a:r>
              <a:rPr lang="en-US" dirty="0" err="1"/>
              <a:t>varijanta</a:t>
            </a:r>
            <a:r>
              <a:rPr lang="en-US" dirty="0"/>
              <a:t> – </a:t>
            </a:r>
            <a:r>
              <a:rPr lang="en-US" dirty="0" err="1"/>
              <a:t>parsira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Javascripta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Deljeni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–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fajlovima</a:t>
            </a:r>
            <a:r>
              <a:rPr lang="en-US" dirty="0"/>
              <a:t>,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preuzimanjem</a:t>
            </a:r>
          </a:p>
        </p:txBody>
      </p:sp>
    </p:spTree>
    <p:extLst>
      <p:ext uri="{BB962C8B-B14F-4D97-AF65-F5344CB8AC3E}">
        <p14:creationId xmlns:p14="http://schemas.microsoft.com/office/powerpoint/2010/main" val="8209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04D8-C821-48D7-99E0-E242511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Kako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EDD0-3B35-40DD-8C12-A029AD3D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Play! Framework (</a:t>
            </a:r>
            <a:r>
              <a:rPr lang="en-US" dirty="0" err="1"/>
              <a:t>serverski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Skreper</a:t>
            </a:r>
            <a:r>
              <a:rPr lang="en-US" dirty="0"/>
              <a:t> </a:t>
            </a:r>
            <a:r>
              <a:rPr lang="en-US" dirty="0" err="1"/>
              <a:t>uključen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biblioteka</a:t>
            </a:r>
            <a:r>
              <a:rPr lang="en-US" dirty="0"/>
              <a:t> – </a:t>
            </a:r>
            <a:r>
              <a:rPr lang="en-US" dirty="0" err="1"/>
              <a:t>učitava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fajlova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Prebacivanje</a:t>
            </a:r>
            <a:r>
              <a:rPr lang="en-US" dirty="0"/>
              <a:t> u model </a:t>
            </a:r>
            <a:r>
              <a:rPr lang="en-US" dirty="0" err="1"/>
              <a:t>pogodan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ORM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mapiranje</a:t>
            </a:r>
            <a:r>
              <a:rPr lang="en-US" dirty="0"/>
              <a:t> u SQL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upita</a:t>
            </a:r>
          </a:p>
          <a:p>
            <a:pPr>
              <a:buClr>
                <a:srgbClr val="8AD0D6"/>
              </a:buClr>
            </a:pPr>
            <a:r>
              <a:rPr lang="en-US" dirty="0"/>
              <a:t>Lako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održavanje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proširivanje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pravljenja</a:t>
            </a:r>
            <a:r>
              <a:rPr lang="en-US" dirty="0"/>
              <a:t> </a:t>
            </a:r>
            <a:r>
              <a:rPr lang="en-US" dirty="0" err="1"/>
              <a:t>serverskih</a:t>
            </a:r>
            <a:r>
              <a:rPr lang="en-US" dirty="0"/>
              <a:t> </a:t>
            </a:r>
            <a:r>
              <a:rPr lang="en-US" dirty="0" err="1"/>
              <a:t>aplikacija</a:t>
            </a:r>
          </a:p>
          <a:p>
            <a:pPr>
              <a:buClr>
                <a:srgbClr val="8AD0D6"/>
              </a:buClr>
            </a:pPr>
            <a:r>
              <a:rPr lang="en-US" dirty="0"/>
              <a:t>Primer: query language/plotter</a:t>
            </a:r>
          </a:p>
        </p:txBody>
      </p:sp>
    </p:spTree>
    <p:extLst>
      <p:ext uri="{BB962C8B-B14F-4D97-AF65-F5344CB8AC3E}">
        <p14:creationId xmlns:p14="http://schemas.microsoft.com/office/powerpoint/2010/main" val="81198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07C-E09F-49BE-B081-CDFA641D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Kako </a:t>
            </a:r>
            <a:r>
              <a:rPr lang="en-US" dirty="0" err="1"/>
              <a:t>iskoristiti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F963-CBD9-4660-A9BA-5A662034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Skreper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proširiti</a:t>
            </a:r>
            <a:r>
              <a:rPr lang="en-US" dirty="0"/>
              <a:t> </a:t>
            </a:r>
            <a:r>
              <a:rPr lang="en-US" dirty="0" err="1"/>
              <a:t>metodama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pozivaju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server (Java/Scala)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Direktan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(SQL, ...)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Simulacije</a:t>
            </a:r>
          </a:p>
          <a:p>
            <a:pPr>
              <a:buClr>
                <a:srgbClr val="8AD0D6"/>
              </a:buClr>
            </a:pPr>
            <a:r>
              <a:rPr lang="en-US" err="1"/>
              <a:t>Replikacije</a:t>
            </a:r>
            <a:r>
              <a:rPr lang="en-US" dirty="0"/>
              <a:t> </a:t>
            </a:r>
            <a:r>
              <a:rPr lang="en-US" err="1"/>
              <a:t>Izveštaja</a:t>
            </a:r>
            <a:r>
              <a:rPr lang="en-US" dirty="0"/>
              <a:t> o </a:t>
            </a:r>
            <a:r>
              <a:rPr lang="en-US" err="1"/>
              <a:t>realizaciji</a:t>
            </a:r>
            <a:r>
              <a:rPr lang="en-US" dirty="0"/>
              <a:t> </a:t>
            </a:r>
            <a:r>
              <a:rPr lang="en-US" err="1"/>
              <a:t>završnog</a:t>
            </a:r>
            <a:r>
              <a:rPr lang="en-US" dirty="0"/>
              <a:t> </a:t>
            </a:r>
            <a:r>
              <a:rPr lang="en-US" err="1"/>
              <a:t>ispita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Međusobni</a:t>
            </a:r>
            <a:r>
              <a:rPr lang="en-US" dirty="0"/>
              <a:t>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raspodele</a:t>
            </a:r>
            <a:r>
              <a:rPr lang="en-US" dirty="0"/>
              <a:t> </a:t>
            </a:r>
            <a:r>
              <a:rPr lang="en-US" dirty="0" err="1"/>
              <a:t>ocena</a:t>
            </a:r>
            <a:r>
              <a:rPr lang="en-US" dirty="0"/>
              <a:t>, </a:t>
            </a:r>
            <a:r>
              <a:rPr lang="en-US" dirty="0" err="1"/>
              <a:t>bodova</a:t>
            </a:r>
            <a:r>
              <a:rPr lang="en-US" dirty="0"/>
              <a:t>, </a:t>
            </a:r>
            <a:r>
              <a:rPr lang="en-US" dirty="0" err="1"/>
              <a:t>veličine</a:t>
            </a:r>
            <a:r>
              <a:rPr lang="en-US" dirty="0"/>
              <a:t>/</a:t>
            </a:r>
            <a:r>
              <a:rPr lang="en-US" dirty="0" err="1"/>
              <a:t>mesta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škole</a:t>
            </a:r>
            <a:r>
              <a:rPr lang="en-US" dirty="0"/>
              <a:t>, </a:t>
            </a:r>
            <a:r>
              <a:rPr lang="en-US" dirty="0" err="1"/>
              <a:t>upisanog</a:t>
            </a:r>
            <a:r>
              <a:rPr lang="en-US" dirty="0"/>
              <a:t> </a:t>
            </a:r>
            <a:r>
              <a:rPr lang="en-US" dirty="0" err="1"/>
              <a:t>profila</a:t>
            </a:r>
            <a:r>
              <a:rPr lang="en-US" dirty="0"/>
              <a:t>, </a:t>
            </a:r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, …</a:t>
            </a:r>
          </a:p>
          <a:p>
            <a:pPr>
              <a:buClr>
                <a:srgbClr val="8AD0D6"/>
              </a:buClr>
            </a:pPr>
            <a:r>
              <a:rPr lang="en-US" err="1"/>
              <a:t>Traženje</a:t>
            </a:r>
            <a:r>
              <a:rPr lang="en-US" dirty="0"/>
              <a:t> </a:t>
            </a:r>
            <a:r>
              <a:rPr lang="en-US" err="1"/>
              <a:t>outliera</a:t>
            </a:r>
          </a:p>
        </p:txBody>
      </p:sp>
    </p:spTree>
    <p:extLst>
      <p:ext uri="{BB962C8B-B14F-4D97-AF65-F5344CB8AC3E}">
        <p14:creationId xmlns:p14="http://schemas.microsoft.com/office/powerpoint/2010/main" val="17513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6FEF-69BA-46BE-AD61-823F656F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obrade</a:t>
            </a:r>
            <a:br>
              <a:rPr lang="en-US" dirty="0"/>
            </a:br>
            <a:r>
              <a:rPr lang="en-US" sz="2600" dirty="0"/>
              <a:t>Histogram </a:t>
            </a:r>
            <a:r>
              <a:rPr lang="en-US" sz="2600" dirty="0" err="1"/>
              <a:t>raspodele</a:t>
            </a:r>
            <a:r>
              <a:rPr lang="en-US" sz="2600" dirty="0"/>
              <a:t> </a:t>
            </a:r>
            <a:r>
              <a:rPr lang="en-US" sz="2600" dirty="0" err="1"/>
              <a:t>ocena</a:t>
            </a:r>
            <a:r>
              <a:rPr lang="en-US" sz="2600" dirty="0"/>
              <a:t>; </a:t>
            </a:r>
            <a:br>
              <a:rPr lang="en-US" sz="2600" dirty="0"/>
            </a:br>
            <a:r>
              <a:rPr lang="en-US" sz="2600" dirty="0" err="1"/>
              <a:t>Prosečna</a:t>
            </a:r>
            <a:r>
              <a:rPr lang="en-US" sz="2600" dirty="0"/>
              <a:t> </a:t>
            </a:r>
            <a:r>
              <a:rPr lang="en-US" sz="2600" dirty="0" err="1"/>
              <a:t>ocena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devijacija</a:t>
            </a:r>
            <a:r>
              <a:rPr lang="en-US" sz="2600" dirty="0"/>
              <a:t> </a:t>
            </a:r>
            <a:r>
              <a:rPr lang="en-US" sz="2600" dirty="0" err="1"/>
              <a:t>po</a:t>
            </a:r>
            <a:r>
              <a:rPr lang="en-US" sz="2600" dirty="0"/>
              <a:t> </a:t>
            </a:r>
            <a:r>
              <a:rPr lang="en-US" sz="2600" dirty="0" err="1"/>
              <a:t>području</a:t>
            </a:r>
            <a:r>
              <a:rPr lang="en-US" sz="2600" dirty="0"/>
              <a:t> </a:t>
            </a:r>
            <a:r>
              <a:rPr lang="en-US" sz="2600" dirty="0" err="1"/>
              <a:t>rada</a:t>
            </a:r>
            <a:r>
              <a:rPr lang="en-US" sz="2600" dirty="0"/>
              <a:t> </a:t>
            </a:r>
            <a:r>
              <a:rPr lang="en-US" sz="2600" dirty="0" err="1"/>
              <a:t>smera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7092648-F934-4077-8977-54CE9BE72D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4237" y="2438841"/>
            <a:ext cx="4577314" cy="343923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FFB868-9FB2-4A77-BE37-B798CD035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4969" y="2160960"/>
            <a:ext cx="5701266" cy="39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CD2E-CC00-4DE9-89DF-890E54FF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šta</a:t>
            </a:r>
            <a:r>
              <a:rPr lang="en-US" dirty="0"/>
              <a:t> s </a:t>
            </a:r>
            <a:r>
              <a:rPr lang="en-US" dirty="0" err="1"/>
              <a:t>tim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39E-6DFA-449F-8047-D701112D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Pokazano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ekosistema</a:t>
            </a:r>
            <a:r>
              <a:rPr lang="en-US" dirty="0"/>
              <a:t> </a:t>
            </a:r>
            <a:r>
              <a:rPr lang="en-US" dirty="0" err="1"/>
              <a:t>intereaguju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"</a:t>
            </a:r>
            <a:r>
              <a:rPr lang="en-US" dirty="0" err="1"/>
              <a:t>izdržao</a:t>
            </a:r>
            <a:r>
              <a:rPr lang="en-US" dirty="0"/>
              <a:t>" tri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nadogradnji</a:t>
            </a:r>
          </a:p>
          <a:p>
            <a:pPr>
              <a:buClr>
                <a:srgbClr val="8AD0D6"/>
              </a:buClr>
            </a:pPr>
            <a:r>
              <a:rPr lang="en-US" dirty="0"/>
              <a:t>Real-world </a:t>
            </a:r>
            <a:r>
              <a:rPr lang="en-US" dirty="0" err="1"/>
              <a:t>ulsovi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podaci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Baza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javno</a:t>
            </a:r>
            <a:r>
              <a:rPr lang="en-US" dirty="0"/>
              <a:t> </a:t>
            </a:r>
            <a:r>
              <a:rPr lang="en-US" dirty="0" err="1"/>
              <a:t>dostupna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detaljnijih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rigoroznijih</a:t>
            </a:r>
            <a:r>
              <a:rPr lang="en-US" dirty="0"/>
              <a:t> </a:t>
            </a:r>
            <a:r>
              <a:rPr lang="en-US" dirty="0" err="1"/>
              <a:t>analiza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put </a:t>
            </a:r>
            <a:r>
              <a:rPr lang="en-US" i="1" dirty="0" err="1"/>
              <a:t>otvoreni</a:t>
            </a:r>
          </a:p>
        </p:txBody>
      </p:sp>
    </p:spTree>
    <p:extLst>
      <p:ext uri="{BB962C8B-B14F-4D97-AF65-F5344CB8AC3E}">
        <p14:creationId xmlns:p14="http://schemas.microsoft.com/office/powerpoint/2010/main" val="31818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DD7-1446-484F-8818-91E18DB4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E76F-5EC0-4FB2-A5B2-4216DD398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Prikupljanje podataka o upisu u srednje škole</vt:lpstr>
      <vt:lpstr>Šta?</vt:lpstr>
      <vt:lpstr>Kako preuzeti podatke?</vt:lpstr>
      <vt:lpstr>Kako napraviti bazu?</vt:lpstr>
      <vt:lpstr>Kako iskoristiti podatke?</vt:lpstr>
      <vt:lpstr>Primeri obrade Histogram raspodele ocena;  Prosečna ocena i devijacija po području rada smera</vt:lpstr>
      <vt:lpstr>I šta s tim?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2014-09-12T17:24:29Z</dcterms:created>
  <dcterms:modified xsi:type="dcterms:W3CDTF">2018-06-04T16:30:16Z</dcterms:modified>
</cp:coreProperties>
</file>