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3B0AE684-3A4A-47F6-B8C3-4668883A93AF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>
              <a:defRPr/>
            </a:pPr>
            <a:fld id="{37F33E8C-70F8-44D7-AD12-61174B9CE6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9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020E44-1D5C-430F-9005-038AF1574650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FB41C-1710-408C-847A-C063E33EDE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4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508E8-9EEE-4E10-888E-E3217D35DE40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EB04F-B1FE-407D-AB09-EA0E4B51C5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6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ECE197-935F-4A5B-933F-4E134EB802BC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002AE-6EF3-4461-9C0D-A50D48AF12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161AF-7F69-4A50-AD6C-F3929EFA807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1DA3F-5758-4E84-BD3D-9DE028B6D1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1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BDDBE0-5401-4B59-8290-6FF1EDB6A45C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C8815-09EB-448A-9F52-2D709114F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0F1C04-A562-4786-9578-80CB6C5B824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34509-9B9D-4197-AD02-87A2E9BB5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6E183-C9D3-496E-B192-601770717569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CC899-A96E-419F-AE28-BC31430FAC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1D267-AB6F-4E2E-8276-E6DB2363FBF5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91027-2732-4940-82F4-085BE85B01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3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C0644-ABC4-4BDF-B0EC-6C0631A773E5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73859-FBAD-462F-B44C-8809447EF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8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8B06-1C33-42C3-8684-5B23715C2B91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50303-208D-4006-A75D-764AA4D4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1052A1-1E97-4818-86BD-27B408C160C2}" type="datetimeFigureOut">
              <a:rPr lang="en-US" smtClean="0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0FCD8F-FC76-42C2-9714-87F9B8483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9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dirty="0"/>
              <a:t>Interpolacija slika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r-HR" dirty="0"/>
              <a:t>Luka </a:t>
            </a:r>
            <a:r>
              <a:rPr lang="hr-HR" dirty="0" err="1"/>
              <a:t>Papež</a:t>
            </a:r>
            <a:br>
              <a:rPr lang="hr-HR" dirty="0"/>
            </a:br>
            <a:r>
              <a:rPr lang="hr-HR" dirty="0"/>
              <a:t>Josip Tomić</a:t>
            </a:r>
            <a:br>
              <a:rPr lang="hr-HR" dirty="0"/>
            </a:br>
            <a:r>
              <a:rPr lang="hr-HR" dirty="0"/>
              <a:t>Mihael Marović</a:t>
            </a:r>
            <a:br>
              <a:rPr lang="hr-HR" dirty="0"/>
            </a:br>
            <a:r>
              <a:rPr lang="hr-HR" dirty="0"/>
              <a:t>Karlo </a:t>
            </a:r>
            <a:r>
              <a:rPr lang="hr-HR" dirty="0" err="1"/>
              <a:t>Koščević</a:t>
            </a:r>
            <a:br>
              <a:rPr lang="hr-HR" dirty="0"/>
            </a:br>
            <a:r>
              <a:rPr lang="hr-HR" dirty="0"/>
              <a:t>Lovro </a:t>
            </a:r>
            <a:r>
              <a:rPr lang="hr-HR" dirty="0" err="1"/>
              <a:t>Magaš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r-HR" cap="none" dirty="0"/>
              <a:t>ŠTO JE TO INTERPOLACIJA SLIKA?</a:t>
            </a:r>
            <a:endParaRPr lang="en-US" cap="none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201738" y="2238375"/>
            <a:ext cx="9906000" cy="3541713"/>
          </a:xfrm>
          <a:noFill/>
        </p:spPr>
        <p:txBody>
          <a:bodyPr/>
          <a:lstStyle/>
          <a:p>
            <a:r>
              <a:rPr lang="hr-HR" dirty="0"/>
              <a:t>Jednostavna ideja spajanja slika</a:t>
            </a:r>
          </a:p>
          <a:p>
            <a:r>
              <a:rPr lang="hr-HR" dirty="0"/>
              <a:t>Za slike I </a:t>
            </a:r>
            <a:r>
              <a:rPr lang="hr-HR" dirty="0" err="1"/>
              <a:t>i</a:t>
            </a:r>
            <a:r>
              <a:rPr lang="hr-HR" dirty="0"/>
              <a:t> J želimo stvoriti interpoliranu sliku M pomicanjem parametra α 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>
              <a:buFont typeface="Arial" charset="0"/>
              <a:buNone/>
            </a:pPr>
            <a:endParaRPr lang="hr-HR" dirty="0"/>
          </a:p>
          <a:p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11147" y="4096260"/>
                <a:ext cx="56871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47" y="4096260"/>
                <a:ext cx="568718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r-HR" cap="none"/>
              <a:t>UPOTREBE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Prvi puta korišteno u filmu Willow, 1988</a:t>
            </a:r>
          </a:p>
          <a:p>
            <a:r>
              <a:rPr lang="hr-HR"/>
              <a:t>Od tada se koristi u svakom dijelu filmske industrije za efekte tranzicije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r-HR" cap="none"/>
              <a:t>KORACI INTERPOLACIJE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Pronaći točke korespondencije korištenjem značajki za otkrivanje lica</a:t>
            </a:r>
          </a:p>
          <a:p>
            <a:r>
              <a:rPr lang="hr-HR"/>
              <a:t>Delaunayova triangulacija </a:t>
            </a:r>
            <a:endParaRPr lang="hr-HR" b="1"/>
          </a:p>
          <a:p>
            <a:r>
              <a:rPr lang="hr-HR"/>
              <a:t> Oblikovanje slike i alfa interpolacija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r-HR" cap="none"/>
              <a:t>TOČKE KORESPONDECIJE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Koristeći dlib automatski odredimo točke lica za obje originalne slike</a:t>
            </a:r>
          </a:p>
          <a:p>
            <a:r>
              <a:rPr lang="hr-HR"/>
              <a:t>Mutne slike i slike iz profila imaju nezadovoljavajuće rezultate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r-HR" cap="none"/>
              <a:t>DELAUNAYOVA TRIANGULACIJA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Koristeći točke prethodnog koraka računa se prosjek originalnih točaka slika</a:t>
            </a:r>
          </a:p>
          <a:p>
            <a:r>
              <a:rPr lang="hr-HR"/>
              <a:t>Rezultat triangulacije je lista trokuta zastupljena po indeksima točaka u arrayu</a:t>
            </a:r>
          </a:p>
          <a:p>
            <a:r>
              <a:rPr lang="hr-HR"/>
              <a:t>Array se sastoji od 3 stupca koji predstavljaju vrhove trokuta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hr-HR" cap="none"/>
              <a:t>OBLIKOVANJE SLIKE I ALFA INTERPOLACIJA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Koristeći parametar alfa miješamo slike</a:t>
            </a:r>
          </a:p>
          <a:p>
            <a:r>
              <a:rPr lang="hr-HR"/>
              <a:t>Na slici M pronalazimo lokaciju svih točaka arraya koristeći jednadžbu</a:t>
            </a:r>
          </a:p>
          <a:p>
            <a:endParaRPr lang="hr-HR"/>
          </a:p>
          <a:p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350396" y="4109706"/>
                <a:ext cx="3488029" cy="1208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hr-H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r-H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r-H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hr-H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hr-H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r-H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hr-H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r-H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96" y="4109706"/>
                <a:ext cx="3488029" cy="120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hr-HR" cap="none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Računamo srodno oblikovanje koristeći </a:t>
            </a:r>
            <a:r>
              <a:rPr lang="hr-HR" dirty="0" err="1"/>
              <a:t>getAffineTransform</a:t>
            </a:r>
            <a:endParaRPr lang="hr-HR" dirty="0"/>
          </a:p>
          <a:p>
            <a:r>
              <a:rPr lang="hr-HR" dirty="0"/>
              <a:t>Oblikujemo trokute iz </a:t>
            </a:r>
            <a:r>
              <a:rPr lang="hr-HR" dirty="0" err="1"/>
              <a:t>arraya</a:t>
            </a:r>
            <a:r>
              <a:rPr lang="hr-HR" dirty="0"/>
              <a:t> koristeći </a:t>
            </a:r>
            <a:r>
              <a:rPr lang="hr-HR" dirty="0" err="1"/>
              <a:t>warpAffine</a:t>
            </a:r>
            <a:endParaRPr lang="hr-HR" dirty="0"/>
          </a:p>
          <a:p>
            <a:r>
              <a:rPr lang="hr-HR" dirty="0"/>
              <a:t>Slijedi alfa oblikovanje po jednadžbi</a:t>
            </a:r>
          </a:p>
          <a:p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96324" y="4549877"/>
                <a:ext cx="6396174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hr-H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r-H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r-H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hr-H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r-H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r-H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r-H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24" y="4549877"/>
                <a:ext cx="6396174" cy="496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232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Tw Cen MT</vt:lpstr>
      <vt:lpstr>Circuit</vt:lpstr>
      <vt:lpstr>Interpolacija slika</vt:lpstr>
      <vt:lpstr>ŠTO JE TO INTERPOLACIJA SLIKA?</vt:lpstr>
      <vt:lpstr>UPOTREBE</vt:lpstr>
      <vt:lpstr>KORACI INTERPOLACIJE</vt:lpstr>
      <vt:lpstr>TOČKE KORESPONDECIJE</vt:lpstr>
      <vt:lpstr>DELAUNAYOVA TRIANGULACIJA</vt:lpstr>
      <vt:lpstr>OBLIKOVANJE SLIKE I ALFA INTERPOLACIJA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Interpolacija slika</dc:title>
  <dc:creator>Josip Tomić</dc:creator>
  <cp:lastModifiedBy>Josip Tomić</cp:lastModifiedBy>
  <cp:revision>8</cp:revision>
  <dcterms:created xsi:type="dcterms:W3CDTF">2017-04-10T17:31:56Z</dcterms:created>
  <dcterms:modified xsi:type="dcterms:W3CDTF">2017-04-10T20:14:13Z</dcterms:modified>
</cp:coreProperties>
</file>