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59" r:id="rId2"/>
  </p:sldIdLst>
  <p:sldSz cx="23039388" cy="17279938"/>
  <p:notesSz cx="6858000" cy="9144000"/>
  <p:embeddedFontLst>
    <p:embeddedFont>
      <p:font typeface="Bebas Neue" charset="0"/>
      <p:regular r:id="rId4"/>
    </p:embeddedFont>
    <p:embeddedFont>
      <p:font typeface="Sylfaen" pitchFamily="18" charset="0"/>
      <p:regular r:id="rId5"/>
    </p:embeddedFont>
    <p:embeddedFont>
      <p:font typeface="Anaheim" charset="0"/>
      <p:regular r:id="rId6"/>
    </p:embeddedFont>
    <p:embeddedFont>
      <p:font typeface="Poppins ExtraBold" charset="0"/>
      <p:bold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57">
          <p15:clr>
            <a:srgbClr val="9AA0A6"/>
          </p15:clr>
        </p15:guide>
        <p15:guide id="2" pos="109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F6A288A-80EB-4211-8625-A80405C150CD}">
  <a:tblStyle styleId="{8F6A288A-80EB-4211-8625-A80405C15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-1596" y="-294"/>
      </p:cViewPr>
      <p:guideLst>
        <p:guide orient="horz" pos="5442"/>
        <p:guide pos="7257"/>
        <p:guide pos="10944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44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95" y="10235027"/>
            <a:ext cx="15990298" cy="1161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96150" y="-2339600"/>
            <a:ext cx="12304451" cy="86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2176126" y="3871832"/>
            <a:ext cx="10078500" cy="114777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85386" y="1866583"/>
            <a:ext cx="7075200" cy="25389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785386" y="4668472"/>
            <a:ext cx="7075200" cy="106815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marL="914400" lvl="1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235276" y="1512315"/>
            <a:ext cx="16044900" cy="137433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1520000" y="-420"/>
            <a:ext cx="11520000" cy="172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68976" y="4142950"/>
            <a:ext cx="10192500" cy="49800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668976" y="9417155"/>
            <a:ext cx="10192500" cy="41493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2445984" y="2432588"/>
            <a:ext cx="9668100" cy="124140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914400" lvl="1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85386" y="14212955"/>
            <a:ext cx="15115200" cy="20328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785386" y="3716115"/>
            <a:ext cx="21469200" cy="65964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85386" y="10590152"/>
            <a:ext cx="21469200" cy="43701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914400" lvl="1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559175"/>
            <a:ext cx="21469200" cy="149430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2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300" y="-4039850"/>
            <a:ext cx="12304451" cy="867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4155" y="-5634498"/>
            <a:ext cx="15990298" cy="116101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6053059" y="4111475"/>
            <a:ext cx="109278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57200" y="4111475"/>
            <a:ext cx="53319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7244725" y="4111475"/>
            <a:ext cx="53319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5386" y="3871832"/>
            <a:ext cx="21469200" cy="11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936570" y="10354823"/>
            <a:ext cx="7882953" cy="123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a-GE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 პროგრამის გასაშვებად ვიყენებთ </a:t>
            </a:r>
            <a:r>
              <a:rPr lang="en-US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chilipeppr.com/</a:t>
            </a:r>
            <a:r>
              <a:rPr lang="en-US" sz="2200" dirty="0" err="1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jrbl</a:t>
            </a:r>
            <a:r>
              <a:rPr lang="en-US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 </a:t>
            </a:r>
            <a:r>
              <a:rPr lang="ka-GE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პროგრამას</a:t>
            </a:r>
            <a:r>
              <a:rPr lang="en-US" sz="2200" dirty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 </a:t>
            </a:r>
            <a:r>
              <a:rPr lang="ka-GE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 </a:t>
            </a:r>
            <a:r>
              <a:rPr lang="ka-GE" sz="2200" dirty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ჯერ უნდა დავუკავშირდეთ არდუინოს პორტს და </a:t>
            </a:r>
            <a:r>
              <a:rPr lang="en-US" sz="2200" dirty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baud rate </a:t>
            </a:r>
            <a:r>
              <a:rPr lang="ka-GE" sz="2200" dirty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დავაყენოთ </a:t>
            </a:r>
            <a:r>
              <a:rPr lang="ka-GE" sz="2200" dirty="0" smtClean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115200_ზე</a:t>
            </a:r>
            <a:r>
              <a:rPr lang="en-US" sz="2200" dirty="0">
                <a:solidFill>
                  <a:schemeClr val="lt1"/>
                </a:solidFill>
                <a:latin typeface="+mj-lt"/>
                <a:ea typeface="Anaheim"/>
                <a:cs typeface="Anaheim"/>
                <a:sym typeface="Anaheim"/>
              </a:rPr>
              <a:t>.</a:t>
            </a:r>
            <a:endParaRPr sz="2200" dirty="0">
              <a:solidFill>
                <a:schemeClr val="lt1"/>
              </a:solidFill>
              <a:latin typeface="+mj-lt"/>
              <a:ea typeface="Anaheim"/>
              <a:cs typeface="Anaheim"/>
              <a:sym typeface="Anaheim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9889433" y="581409"/>
            <a:ext cx="11954127" cy="148227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 dirty="0" smtClean="0"/>
              <a:t>CNC  Pen PLOTTER </a:t>
            </a:r>
            <a:endParaRPr sz="8000" dirty="0"/>
          </a:p>
        </p:txBody>
      </p:sp>
      <p:sp>
        <p:nvSpPr>
          <p:cNvPr id="115" name="Google Shape;115;p20"/>
          <p:cNvSpPr txBox="1"/>
          <p:nvPr/>
        </p:nvSpPr>
        <p:spPr>
          <a:xfrm>
            <a:off x="9972272" y="2313925"/>
            <a:ext cx="13067116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500" dirty="0" smtClean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ლუკა ფარცვანია</a:t>
            </a:r>
            <a:r>
              <a:rPr sz="3500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sz="3500" dirty="0" smtClean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| ალექსანდრე რობაქიძე | ვახო გრიგოლიშვილი | რომანი ტუნაძე | ნიკა გილიგაშვილი</a:t>
            </a:r>
            <a:endParaRPr sz="3500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106153" y="4318248"/>
            <a:ext cx="5485494" cy="7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500" dirty="0" smtClean="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აღწერა </a:t>
            </a:r>
            <a:endParaRPr sz="4500" dirty="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936571" y="5337544"/>
            <a:ext cx="7842530" cy="363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CNC  </a:t>
            </a:r>
            <a:r>
              <a:rPr lang="ka-GE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იშიფრება როგორც </a:t>
            </a:r>
            <a:r>
              <a:rPr lang="en-US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Computerized Numerical Control </a:t>
            </a:r>
            <a:r>
              <a:rPr lang="ka-GE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კომპიუტერული რიცხვითი კონტროლი. ეს არის კომპიუტერიზებული წარმოების პროცესი, რომელშიც წინასწარ დაპროგრამებული პროგრამული უზრუნველყოფა და კოდი აკონტროლებს წარმოების აღჭურვილობის მოძრაობას. </a:t>
            </a:r>
            <a:r>
              <a:rPr lang="en-US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CNC </a:t>
            </a:r>
            <a:r>
              <a:rPr lang="ka-GE" sz="2200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აკონტროლებს უამრავ კომპლექსურ მანქანას, როგორიცაა საფქვავები, „ხორხები“  და „მილები“ რომლებიც გამოიყენება სხვადასხვა ნაწილების დასაჭრელად, ფორმირებისთვისა და პროტოტიბების  </a:t>
            </a:r>
            <a:r>
              <a:rPr lang="ka-GE" sz="2200" dirty="0" smtClean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შესაქმნელად</a:t>
            </a:r>
            <a:r>
              <a:rPr lang="en-US" sz="2200" dirty="0" smtClean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.</a:t>
            </a:r>
            <a:endParaRPr sz="2200" dirty="0">
              <a:solidFill>
                <a:schemeClr val="lt1"/>
              </a:solidFill>
              <a:latin typeface="Sylfaen" pitchFamily="18" charset="0"/>
              <a:ea typeface="Anaheim"/>
              <a:cs typeface="Anaheim"/>
              <a:sym typeface="Anahei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260956" y="9360744"/>
            <a:ext cx="5010900" cy="99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dirty="0" smtClean="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ნაწილები</a:t>
            </a:r>
            <a:endParaRPr sz="3600" dirty="0">
              <a:solidFill>
                <a:schemeClr val="accen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2631380" y="14627787"/>
            <a:ext cx="3667439" cy="173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DRV8825</a:t>
            </a:r>
            <a:r>
              <a:rPr lang="ka-GE" sz="24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a-GE" sz="2400" dirty="0">
                <a:solidFill>
                  <a:schemeClr val="bg1"/>
                </a:solidFill>
                <a:latin typeface="+mj-lt"/>
              </a:rPr>
              <a:t>არის სრული ბიჯური ძრავის დრაივერი ჩაშენებული თარჯიმანით მარტივი მუშაობისთვის</a:t>
            </a:r>
            <a:endParaRPr sz="2400" dirty="0">
              <a:solidFill>
                <a:schemeClr val="bg1"/>
              </a:solidFill>
              <a:latin typeface="+mj-lt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9391548" y="10299313"/>
            <a:ext cx="3600425" cy="90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err="1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Nema</a:t>
            </a:r>
            <a:r>
              <a:rPr lang="en-US" sz="2400" dirty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17 - </a:t>
            </a:r>
            <a:r>
              <a:rPr lang="ka-GE" sz="2400" dirty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ბიჯური </a:t>
            </a:r>
            <a:r>
              <a:rPr lang="ka-GE" sz="2400" dirty="0" smtClean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ძრავი</a:t>
            </a:r>
            <a:endParaRPr sz="2400" dirty="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2867838" y="10384197"/>
            <a:ext cx="3637992" cy="152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Arduino </a:t>
            </a:r>
            <a:r>
              <a:rPr lang="en-US" sz="2400" b="1" dirty="0" smtClean="0">
                <a:solidFill>
                  <a:schemeClr val="bg1"/>
                </a:solidFill>
              </a:rPr>
              <a:t>uno - </a:t>
            </a:r>
            <a:endParaRPr lang="ka-GE" sz="2400" b="1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ka-GE" sz="2400" dirty="0">
                <a:solidFill>
                  <a:schemeClr val="bg1"/>
                </a:solidFill>
              </a:rPr>
              <a:t>არის </a:t>
            </a:r>
            <a:r>
              <a:rPr lang="en-US" sz="2400" dirty="0">
                <a:solidFill>
                  <a:schemeClr val="bg1"/>
                </a:solidFill>
              </a:rPr>
              <a:t>open-source </a:t>
            </a:r>
            <a:r>
              <a:rPr lang="ka-GE" sz="2400" dirty="0">
                <a:solidFill>
                  <a:schemeClr val="bg1"/>
                </a:solidFill>
              </a:rPr>
              <a:t>მიკრო კონტროლერი. </a:t>
            </a:r>
            <a:endParaRPr sz="2400" dirty="0">
              <a:solidFill>
                <a:schemeClr val="bg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9590140" y="13797287"/>
            <a:ext cx="224400" cy="224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12303869" y="12394324"/>
            <a:ext cx="4453043" cy="1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CNC shield </a:t>
            </a:r>
            <a:r>
              <a:rPr lang="en-US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 </a:t>
            </a:r>
            <a:r>
              <a:rPr lang="ka-GE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უზრუნველყოფს </a:t>
            </a:r>
            <a:r>
              <a:rPr lang="en-US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Arduino </a:t>
            </a:r>
            <a:r>
              <a:rPr lang="ka-GE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მიკროკონტროლერს სტეპერ ძრავების მართვისა და ყველა სხვა ფუნქციის </a:t>
            </a:r>
            <a:r>
              <a:rPr lang="ka-GE" sz="2400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გასაშვებად</a:t>
            </a:r>
            <a:r>
              <a:rPr lang="ka-GE" sz="24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19961600" y="14861772"/>
            <a:ext cx="2766976" cy="63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a-GE" sz="2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ქრომირებული ფოლადის ძელი</a:t>
            </a:r>
            <a:endParaRPr sz="2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290373" y="9521102"/>
            <a:ext cx="501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3600" dirty="0" smtClean="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პროგრამული ნაწილი</a:t>
            </a:r>
            <a:endParaRPr sz="3600" dirty="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0223126" y="12422557"/>
            <a:ext cx="2374422" cy="128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chemeClr val="lt1"/>
                </a:solidFill>
                <a:latin typeface="Sylfaen" pitchFamily="18" charset="0"/>
                <a:ea typeface="Anaheim"/>
                <a:cs typeface="Anaheim"/>
                <a:sym typeface="Anaheim"/>
              </a:rPr>
              <a:t>GT2</a:t>
            </a:r>
            <a:r>
              <a:rPr lang="en-US" sz="2500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-</a:t>
            </a:r>
            <a:r>
              <a:rPr lang="ka-GE" sz="2500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ღვედი</a:t>
            </a:r>
            <a:endParaRPr sz="2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31" y="10404125"/>
            <a:ext cx="2482297" cy="159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30" y="12422557"/>
            <a:ext cx="2482298" cy="178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649" y="10205637"/>
            <a:ext cx="2171060" cy="176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202" y="12287651"/>
            <a:ext cx="2289954" cy="194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202" y="14475360"/>
            <a:ext cx="2289954" cy="204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828" y="4349431"/>
            <a:ext cx="9770856" cy="5201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70"/>
            <a:ext cx="5932967" cy="3982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31" y="14509140"/>
            <a:ext cx="2492666" cy="216132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0109"/>
            <a:ext cx="8819523" cy="560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Sylfaen</vt:lpstr>
      <vt:lpstr>Anaheim</vt:lpstr>
      <vt:lpstr>Poppins ExtraBold</vt:lpstr>
      <vt:lpstr>Computer Vision Research Poster by Slidesgo</vt:lpstr>
      <vt:lpstr>CNC  Pen PLOTTER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PLOTTER </dc:title>
  <cp:lastModifiedBy>Windows User</cp:lastModifiedBy>
  <cp:revision>9</cp:revision>
  <dcterms:modified xsi:type="dcterms:W3CDTF">2022-07-07T19:40:26Z</dcterms:modified>
</cp:coreProperties>
</file>