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CARSデータについて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～rmarkdown</a:t>
            </a:r>
            <a:br/>
            <a:br/>
            <a:r>
              <a:rPr/>
              <a:t>滋賀大・DSセンター</a:t>
            </a:r>
            <a:r>
              <a:rPr/>
              <a:t> </a:t>
            </a:r>
            <a:r>
              <a:rPr/>
              <a:t>佐藤健一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最終更新:</a:t>
            </a:r>
            <a:r>
              <a:rPr/>
              <a:t> </a:t>
            </a:r>
            <a:r>
              <a:rPr/>
              <a:t>2020/05/29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CARSデータ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1920年代の車で記録されたブレーキをかけて止まるまでの距離</a:t>
            </a:r>
          </a:p>
          <a:p>
            <a:pPr lvl="1"/>
            <a:r>
              <a:rPr/>
              <a:t>異なる速度で50個のデータが観測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CARSの要約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dist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Qu.:12.0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26.00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:15.0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36.00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:15.4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42.98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Qu.:19.0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56.00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:25.0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:120.00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散布図</a:t>
            </a:r>
          </a:p>
        </p:txBody>
      </p:sp>
      <p:pic>
        <p:nvPicPr>
          <p:cNvPr descr="ppt-sample-cars-r1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回帰直線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線形回帰モデル</a:t>
                </a:r>
                <a:br/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r>
                      <m:t>X</m:t>
                    </m:r>
                    <m:r>
                      <m:t>β</m:t>
                    </m:r>
                    <m:r>
                      <m:t>+</m:t>
                    </m:r>
                    <m:r>
                      <m:t>ϵ</m:t>
                    </m:r>
                  </m:oMath>
                </a14:m>
              </a:p>
              <a:p>
                <a:pPr lvl="1"/>
                <a:r>
                  <a:rPr/>
                  <a:t>最小二乗法</a:t>
                </a:r>
                <a:br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β</m:t>
                        </m:r>
                      </m:e>
                    </m:acc>
                    <m:r>
                      <m:t>=</m:t>
                    </m:r>
                    <m:r>
                      <m:t>(</m:t>
                    </m:r>
                    <m:r>
                      <m:t>X</m:t>
                    </m:r>
                    <m:r>
                      <m:t>′</m:t>
                    </m:r>
                    <m:r>
                      <m:t>X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  <m:r>
                      <m:t>X</m:t>
                    </m:r>
                    <m:r>
                      <m:t>′</m:t>
                    </m:r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ppt-sample-cars-r1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41500"/>
            <a:ext cx="4038600" cy="403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回帰係数の推定値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傾きは5%有意</a:t>
            </a:r>
          </a:p>
          <a:p>
            <a:pPr lvl="1"/>
            <a:r>
              <a:rPr/>
              <a:t>speedが1増えると、 distanceは約4増える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600200"/>
          <a:ext cx="4038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</a:t>
                      </a:r>
                      <a:r>
                        <a:rPr/>
                        <a:t> </a:t>
                      </a:r>
                      <a:r>
                        <a:rPr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</a:t>
                      </a:r>
                      <a:r>
                        <a:rPr/>
                        <a:t> </a:t>
                      </a:r>
                      <a:r>
                        <a:rPr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Pr(&gt;|t|)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-17.58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-2.60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CARSデータについて</dc:title>
  <dc:creator>滋賀大・DSセンター 佐藤健一</dc:creator>
  <cp:keywords/>
  <dcterms:created xsi:type="dcterms:W3CDTF">2020-05-28T16:47:46Z</dcterms:created>
  <dcterms:modified xsi:type="dcterms:W3CDTF">2020-05-28T16:47:46Z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最終更新: 2020/05/29</vt:lpwstr>
  </property>
  <property fmtid="{D5CDD505-2E9C-101B-9397-08002B2CF9AE}" pid="3" name="output">
    <vt:lpwstr>powerpoint_presentation</vt:lpwstr>
  </property>
  <property fmtid="{D5CDD505-2E9C-101B-9397-08002B2CF9AE}" pid="4" name="subtitle">
    <vt:lpwstr>～rmarkdown</vt:lpwstr>
  </property>
</Properties>
</file>