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5"/>
    <p:sldMasterId id="2147483756" r:id="rId6"/>
  </p:sldMasterIdLst>
  <p:notesMasterIdLst>
    <p:notesMasterId r:id="rId34"/>
  </p:notesMasterIdLst>
  <p:handoutMasterIdLst>
    <p:handoutMasterId r:id="rId35"/>
  </p:handoutMasterIdLst>
  <p:sldIdLst>
    <p:sldId id="331" r:id="rId7"/>
    <p:sldId id="339" r:id="rId8"/>
    <p:sldId id="376" r:id="rId9"/>
    <p:sldId id="380" r:id="rId10"/>
    <p:sldId id="351" r:id="rId11"/>
    <p:sldId id="358" r:id="rId12"/>
    <p:sldId id="355" r:id="rId13"/>
    <p:sldId id="332" r:id="rId14"/>
    <p:sldId id="352" r:id="rId15"/>
    <p:sldId id="353" r:id="rId16"/>
    <p:sldId id="354" r:id="rId17"/>
    <p:sldId id="343" r:id="rId18"/>
    <p:sldId id="321" r:id="rId19"/>
    <p:sldId id="324" r:id="rId20"/>
    <p:sldId id="346" r:id="rId21"/>
    <p:sldId id="344" r:id="rId22"/>
    <p:sldId id="325" r:id="rId23"/>
    <p:sldId id="326" r:id="rId24"/>
    <p:sldId id="347" r:id="rId25"/>
    <p:sldId id="329" r:id="rId26"/>
    <p:sldId id="384" r:id="rId27"/>
    <p:sldId id="385" r:id="rId28"/>
    <p:sldId id="381" r:id="rId29"/>
    <p:sldId id="382" r:id="rId30"/>
    <p:sldId id="386" r:id="rId31"/>
    <p:sldId id="383" r:id="rId32"/>
    <p:sldId id="378" r:id="rId3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snovne zakonitosti" id="{44008CE7-4650-416C-ACBD-B9B1038E76EB}">
          <p14:sldIdLst>
            <p14:sldId id="331"/>
            <p14:sldId id="339"/>
            <p14:sldId id="376"/>
            <p14:sldId id="380"/>
            <p14:sldId id="351"/>
            <p14:sldId id="358"/>
          </p14:sldIdLst>
        </p14:section>
        <p14:section name="Tipografija" id="{8C6D24B6-36A7-4D1D-ACDE-AB8A042CCF77}">
          <p14:sldIdLst>
            <p14:sldId id="355"/>
            <p14:sldId id="332"/>
            <p14:sldId id="352"/>
            <p14:sldId id="353"/>
            <p14:sldId id="354"/>
          </p14:sldIdLst>
        </p14:section>
        <p14:section name="Raspored pločica (tiles)" id="{25AF2494-4EC3-4A98-81BA-31F4B3E43FA8}">
          <p14:sldIdLst>
            <p14:sldId id="343"/>
            <p14:sldId id="321"/>
            <p14:sldId id="324"/>
            <p14:sldId id="346"/>
          </p14:sldIdLst>
        </p14:section>
        <p14:section name="Grafikoni i statistike" id="{89BC780D-0704-43BE-9E1F-DA2EE780FF2B}">
          <p14:sldIdLst>
            <p14:sldId id="344"/>
            <p14:sldId id="325"/>
            <p14:sldId id="326"/>
          </p14:sldIdLst>
        </p14:section>
        <p14:section name="Fotografija" id="{AE8ABB39-D6C7-42D8-8957-46318C29C858}">
          <p14:sldIdLst>
            <p14:sldId id="347"/>
            <p14:sldId id="329"/>
          </p14:sldIdLst>
        </p14:section>
        <p14:section name="Primjeri slideovi" id="{B014A0BB-2A34-4838-B509-54B51AB6FDC0}">
          <p14:sldIdLst>
            <p14:sldId id="384"/>
            <p14:sldId id="385"/>
            <p14:sldId id="381"/>
            <p14:sldId id="382"/>
            <p14:sldId id="386"/>
            <p14:sldId id="383"/>
            <p14:sldId id="378"/>
          </p14:sldIdLst>
        </p14:section>
      </p14:sectionLst>
    </p:ext>
    <p:ext uri="{EFAFB233-063F-42B5-8137-9DF3F51BA10A}">
      <p15:sldGuideLst xmlns:p15="http://schemas.microsoft.com/office/powerpoint/2012/main">
        <p15:guide id="1" orient="horz" pos="933">
          <p15:clr>
            <a:srgbClr val="A4A3A4"/>
          </p15:clr>
        </p15:guide>
        <p15:guide id="2" orient="horz" pos="4171">
          <p15:clr>
            <a:srgbClr val="A4A3A4"/>
          </p15:clr>
        </p15:guide>
        <p15:guide id="3" orient="horz" pos="2514">
          <p15:clr>
            <a:srgbClr val="A4A3A4"/>
          </p15:clr>
        </p15:guide>
        <p15:guide id="4" orient="horz" pos="3347">
          <p15:clr>
            <a:srgbClr val="A4A3A4"/>
          </p15:clr>
        </p15:guide>
        <p15:guide id="5" orient="horz" pos="3624">
          <p15:clr>
            <a:srgbClr val="A4A3A4"/>
          </p15:clr>
        </p15:guide>
        <p15:guide id="6" orient="horz" pos="49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646">
          <p15:clr>
            <a:srgbClr val="A4A3A4"/>
          </p15:clr>
        </p15:guide>
        <p15:guide id="11" pos="2557">
          <p15:clr>
            <a:srgbClr val="A4A3A4"/>
          </p15:clr>
        </p15:guide>
        <p15:guide id="12" pos="4710">
          <p15:clr>
            <a:srgbClr val="A4A3A4"/>
          </p15:clr>
        </p15:guide>
        <p15:guide id="13" pos="2260">
          <p15:clr>
            <a:srgbClr val="A4A3A4"/>
          </p15:clr>
        </p15:guide>
        <p15:guide id="14" pos="5123">
          <p15:clr>
            <a:srgbClr val="A4A3A4"/>
          </p15:clr>
        </p15:guide>
        <p15:guide id="15" pos="1379">
          <p15:clr>
            <a:srgbClr val="A4A3A4"/>
          </p15:clr>
        </p15:guide>
        <p15:guide id="16" pos="2626">
          <p15:clr>
            <a:srgbClr val="A4A3A4"/>
          </p15:clr>
        </p15:guide>
        <p15:guide id="17" pos="3784">
          <p15:clr>
            <a:srgbClr val="A4A3A4"/>
          </p15:clr>
        </p15:guide>
        <p15:guide id="18" pos="4762">
          <p15:clr>
            <a:srgbClr val="A4A3A4"/>
          </p15:clr>
        </p15:guide>
        <p15:guide id="19" pos="6368">
          <p15:clr>
            <a:srgbClr val="A4A3A4"/>
          </p15:clr>
        </p15:guide>
        <p15:guide id="20" pos="7548">
          <p15:clr>
            <a:srgbClr val="A4A3A4"/>
          </p15:clr>
        </p15:guide>
        <p15:guide id="21"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B14"/>
    <a:srgbClr val="E8500E"/>
    <a:srgbClr val="E84C0E"/>
    <a:srgbClr val="E64C0E"/>
    <a:srgbClr val="F04C0E"/>
    <a:srgbClr val="D9470D"/>
    <a:srgbClr val="F16F1F"/>
    <a:srgbClr val="E64422"/>
    <a:srgbClr val="EE4422"/>
    <a:srgbClr val="EE53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96909" autoAdjust="0"/>
  </p:normalViewPr>
  <p:slideViewPr>
    <p:cSldViewPr snapToGrid="0">
      <p:cViewPr varScale="1">
        <p:scale>
          <a:sx n="70" d="100"/>
          <a:sy n="70" d="100"/>
        </p:scale>
        <p:origin x="816" y="72"/>
      </p:cViewPr>
      <p:guideLst>
        <p:guide orient="horz" pos="933"/>
        <p:guide orient="horz" pos="4171"/>
        <p:guide orient="horz" pos="2514"/>
        <p:guide orient="horz" pos="3347"/>
        <p:guide orient="horz" pos="3624"/>
        <p:guide orient="horz" pos="492"/>
        <p:guide orient="horz" pos="1057"/>
        <p:guide orient="horz" pos="2375"/>
        <p:guide orient="horz" pos="1114"/>
        <p:guide pos="3646"/>
        <p:guide pos="2557"/>
        <p:guide pos="4710"/>
        <p:guide pos="2260"/>
        <p:guide pos="5123"/>
        <p:guide pos="1379"/>
        <p:guide pos="2626"/>
        <p:guide pos="3784"/>
        <p:guide pos="4762"/>
        <p:guide pos="6368"/>
        <p:guide pos="7548"/>
        <p:guide pos="328"/>
      </p:guideLst>
    </p:cSldViewPr>
  </p:slideViewPr>
  <p:notesTextViewPr>
    <p:cViewPr>
      <p:scale>
        <a:sx n="100" d="100"/>
        <a:sy n="100" d="100"/>
      </p:scale>
      <p:origin x="0" y="0"/>
    </p:cViewPr>
  </p:notesTextViewPr>
  <p:sorterViewPr>
    <p:cViewPr>
      <p:scale>
        <a:sx n="100" d="100"/>
        <a:sy n="100" d="100"/>
      </p:scale>
      <p:origin x="0" y="12528"/>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explosion val="5"/>
          <c:dPt>
            <c:idx val="0"/>
            <c:bubble3D val="0"/>
            <c:spPr>
              <a:solidFill>
                <a:srgbClr val="E84B14"/>
              </a:solidFill>
            </c:spPr>
          </c:dPt>
          <c:dPt>
            <c:idx val="1"/>
            <c:bubble3D val="0"/>
            <c:spPr>
              <a:solidFill>
                <a:srgbClr val="929292"/>
              </a:solidFill>
            </c:spPr>
          </c:dPt>
          <c:dPt>
            <c:idx val="2"/>
            <c:bubble3D val="0"/>
            <c:spPr>
              <a:solidFill>
                <a:srgbClr val="C00000"/>
              </a:solidFill>
            </c:spPr>
          </c:dPt>
          <c:dPt>
            <c:idx val="3"/>
            <c:bubble3D val="0"/>
            <c:spPr>
              <a:solidFill>
                <a:srgbClr val="929292"/>
              </a:solidFill>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58</c:v>
                </c:pt>
                <c:pt idx="1">
                  <c:v>13</c:v>
                </c:pt>
                <c:pt idx="2">
                  <c:v>9</c:v>
                </c:pt>
                <c:pt idx="3">
                  <c:v>7</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12/15/2016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12/15/2016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12/15/2016 7:32 PM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4053601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4186089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4186089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12/15/2016 7:32 PM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966725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lang="en-US" sz="5400" kern="1200" spc="-100" baseline="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lank Color 1 Layout">
    <p:bg>
      <p:bgPr>
        <a:solidFill>
          <a:srgbClr val="00B0F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99309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rgbClr val="9B4F9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2486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rgbClr val="7FBA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5285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rgbClr val="F472D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41558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rgbClr val="E84B1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Color Layout 5">
    <p:bg>
      <p:bgPr>
        <a:solidFill>
          <a:srgbClr val="00B0F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87141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rgbClr val="9B4F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rgbClr val="7FBA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rgbClr val="F472D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1086451"/>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19112" y="1447799"/>
            <a:ext cx="11149013" cy="108645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08645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sz="1800">
                <a:gradFill>
                  <a:gsLst>
                    <a:gs pos="0">
                      <a:srgbClr val="FFFFFF"/>
                    </a:gs>
                    <a:gs pos="86000">
                      <a:srgbClr val="FFFFFF"/>
                    </a:gs>
                  </a:gsLst>
                  <a:lin ang="5400000" scaled="0"/>
                </a:gradFill>
              </a:defRPr>
            </a:lvl4pPr>
            <a:lvl5pPr>
              <a:buClr>
                <a:srgbClr val="FFFFFF"/>
              </a:buClr>
              <a:buSzPct val="70000"/>
              <a:buFont typeface="Wingdings" pitchFamily="2" charset="2"/>
              <a:buChar char="l"/>
              <a:defRPr sz="1800">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08645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rgbClr val="E84B14"/>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8750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7804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pPr lvl="0"/>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108645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Lst>
  <p:transition>
    <p:fade/>
  </p:transition>
  <p:txStyles>
    <p:title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p:titleStyle>
    <p:bodyStyle>
      <a:lvl1pPr marL="346075" indent="-346075" algn="l" defTabSz="914363" rtl="0" eaLnBrk="1" latinLnBrk="0" hangingPunct="1">
        <a:lnSpc>
          <a:spcPct val="90000"/>
        </a:lnSpc>
        <a:spcBef>
          <a:spcPct val="20000"/>
        </a:spcBef>
        <a:buClrTx/>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j-lt"/>
          <a:ea typeface="+mn-ea"/>
          <a:cs typeface="+mn-cs"/>
        </a:defRPr>
      </a:lvl1pPr>
      <a:lvl2pPr marL="630238" indent="-284163" algn="l" defTabSz="914363" rtl="0" eaLnBrk="1" latinLnBrk="0" hangingPunct="1">
        <a:lnSpc>
          <a:spcPct val="90000"/>
        </a:lnSpc>
        <a:spcBef>
          <a:spcPct val="20000"/>
        </a:spcBef>
        <a:buClrTx/>
        <a:buSzPct val="90000"/>
        <a:buFont typeface="Arial" pitchFamily="34" charset="0"/>
        <a:buChar char="•"/>
        <a:tabLst>
          <a:tab pos="630238"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ClrTx/>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ClrTx/>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482725" indent="0" algn="l" defTabSz="914363" rtl="0" eaLnBrk="1" latinLnBrk="0" hangingPunct="1">
        <a:lnSpc>
          <a:spcPct val="90000"/>
        </a:lnSpc>
        <a:spcBef>
          <a:spcPct val="20000"/>
        </a:spcBef>
        <a:buClrTx/>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84B1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108645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7" r:id="rId2"/>
    <p:sldLayoutId id="2147483775" r:id="rId3"/>
    <p:sldLayoutId id="2147483766" r:id="rId4"/>
    <p:sldLayoutId id="2147483764" r:id="rId5"/>
    <p:sldLayoutId id="2147483765" r:id="rId6"/>
    <p:sldLayoutId id="2147483768" r:id="rId7"/>
    <p:sldLayoutId id="2147483772" r:id="rId8"/>
    <p:sldLayoutId id="2147483776" r:id="rId9"/>
    <p:sldLayoutId id="2147483770" r:id="rId10"/>
    <p:sldLayoutId id="2147483769" r:id="rId11"/>
    <p:sldLayoutId id="2147483771"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2764" y="1768475"/>
            <a:ext cx="11228440" cy="1592744"/>
          </a:xfrm>
        </p:spPr>
        <p:txBody>
          <a:bodyPr/>
          <a:lstStyle/>
          <a:p>
            <a:r>
              <a:rPr lang="hr-HR" sz="11500" spc="-400" dirty="0" smtClean="0"/>
              <a:t>Naslov prezentacije</a:t>
            </a:r>
            <a:endParaRPr lang="en-US" sz="11500" spc="-400" dirty="0"/>
          </a:p>
        </p:txBody>
      </p:sp>
    </p:spTree>
    <p:extLst>
      <p:ext uri="{BB962C8B-B14F-4D97-AF65-F5344CB8AC3E}">
        <p14:creationId xmlns:p14="http://schemas.microsoft.com/office/powerpoint/2010/main" val="77062469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pc="-100" dirty="0" smtClean="0">
                <a:solidFill>
                  <a:srgbClr val="E84B14"/>
                </a:solidFill>
                <a:latin typeface="+mj-lt"/>
              </a:rPr>
              <a:t>Ako su potrebne natuknice</a:t>
            </a:r>
            <a:endParaRPr lang="en-US" spc="-100" dirty="0">
              <a:solidFill>
                <a:srgbClr val="E84B14"/>
              </a:solidFill>
              <a:latin typeface="+mj-lt"/>
            </a:endParaRPr>
          </a:p>
        </p:txBody>
      </p:sp>
      <p:sp>
        <p:nvSpPr>
          <p:cNvPr id="5" name="Text Placeholder 2"/>
          <p:cNvSpPr>
            <a:spLocks noGrp="1"/>
          </p:cNvSpPr>
          <p:nvPr>
            <p:ph idx="1"/>
          </p:nvPr>
        </p:nvSpPr>
        <p:spPr>
          <a:xfrm>
            <a:off x="519112" y="1447799"/>
            <a:ext cx="11149013" cy="3896451"/>
          </a:xfrm>
        </p:spPr>
        <p:txBody>
          <a:bodyPr/>
          <a:lstStyle/>
          <a:p>
            <a:r>
              <a:rPr lang="hr-HR" dirty="0" smtClean="0">
                <a:solidFill>
                  <a:srgbClr val="E84B14"/>
                </a:solidFill>
                <a:latin typeface="+mj-lt"/>
              </a:rPr>
              <a:t>Veličina</a:t>
            </a:r>
            <a:r>
              <a:rPr lang="en-US" dirty="0" smtClean="0">
                <a:solidFill>
                  <a:srgbClr val="E84B14"/>
                </a:solidFill>
                <a:latin typeface="+mj-lt"/>
              </a:rPr>
              <a:t> 32pt </a:t>
            </a:r>
            <a:r>
              <a:rPr lang="hr-HR" dirty="0" smtClean="0">
                <a:solidFill>
                  <a:srgbClr val="E84B14"/>
                </a:solidFill>
                <a:latin typeface="+mj-lt"/>
              </a:rPr>
              <a:t>za naslov / glavnu temu</a:t>
            </a:r>
            <a:endParaRPr lang="en-US" dirty="0" smtClean="0">
              <a:solidFill>
                <a:srgbClr val="E84B14"/>
              </a:solidFill>
              <a:latin typeface="+mj-lt"/>
            </a:endParaRPr>
          </a:p>
          <a:p>
            <a:pPr lvl="1"/>
            <a:r>
              <a:rPr lang="hr-HR" sz="2000" dirty="0" smtClean="0"/>
              <a:t>Veličina </a:t>
            </a:r>
            <a:r>
              <a:rPr lang="en-US" sz="2000" dirty="0" smtClean="0"/>
              <a:t>20pt </a:t>
            </a:r>
            <a:r>
              <a:rPr lang="hr-HR" sz="2000" dirty="0" smtClean="0"/>
              <a:t>za podnaslov</a:t>
            </a:r>
            <a:endParaRPr lang="en-US" sz="2000" dirty="0" smtClean="0"/>
          </a:p>
          <a:p>
            <a:pPr lvl="2"/>
            <a:r>
              <a:rPr lang="hr-HR" dirty="0" smtClean="0"/>
              <a:t>Veličina </a:t>
            </a:r>
            <a:r>
              <a:rPr lang="en-US" sz="1800" dirty="0" smtClean="0"/>
              <a:t>18pt </a:t>
            </a:r>
            <a:r>
              <a:rPr lang="hr-HR" sz="1800" dirty="0" smtClean="0"/>
              <a:t>za sadržaj</a:t>
            </a:r>
            <a:endParaRPr lang="en-US" sz="1800" dirty="0" smtClean="0"/>
          </a:p>
          <a:p>
            <a:pPr lvl="1"/>
            <a:r>
              <a:rPr lang="hr-HR" sz="2000" dirty="0" smtClean="0"/>
              <a:t>Veličina</a:t>
            </a:r>
            <a:r>
              <a:rPr lang="en-US" sz="2000" dirty="0" smtClean="0"/>
              <a:t> 20pt </a:t>
            </a:r>
            <a:r>
              <a:rPr lang="hr-HR" sz="2000" dirty="0" smtClean="0"/>
              <a:t>za podnaslov</a:t>
            </a:r>
            <a:endParaRPr lang="en-US" sz="2000" dirty="0" smtClean="0"/>
          </a:p>
          <a:p>
            <a:pPr lvl="2"/>
            <a:r>
              <a:rPr lang="hr-HR" sz="1800" dirty="0" smtClean="0"/>
              <a:t>Veličina</a:t>
            </a:r>
            <a:r>
              <a:rPr lang="en-US" sz="1800" dirty="0" smtClean="0"/>
              <a:t> 18pt </a:t>
            </a:r>
            <a:r>
              <a:rPr lang="hr-HR" sz="1800" dirty="0" smtClean="0"/>
              <a:t>za sadržaj</a:t>
            </a:r>
            <a:endParaRPr lang="en-US" sz="1800" dirty="0" smtClean="0"/>
          </a:p>
          <a:p>
            <a:pPr lvl="1"/>
            <a:endParaRPr lang="en-US" sz="2000" dirty="0" smtClean="0"/>
          </a:p>
          <a:p>
            <a:r>
              <a:rPr lang="hr-HR" dirty="0" smtClean="0">
                <a:solidFill>
                  <a:srgbClr val="E84B14"/>
                </a:solidFill>
                <a:latin typeface="+mj-lt"/>
              </a:rPr>
              <a:t>Veličina </a:t>
            </a:r>
            <a:r>
              <a:rPr lang="en-US" dirty="0" smtClean="0">
                <a:solidFill>
                  <a:srgbClr val="E84B14"/>
                </a:solidFill>
                <a:latin typeface="+mj-lt"/>
              </a:rPr>
              <a:t>32pt </a:t>
            </a:r>
            <a:r>
              <a:rPr lang="hr-HR" dirty="0" smtClean="0">
                <a:solidFill>
                  <a:srgbClr val="E84B14"/>
                </a:solidFill>
                <a:latin typeface="+mj-lt"/>
              </a:rPr>
              <a:t>za naslov / glavnu temu</a:t>
            </a:r>
            <a:endParaRPr lang="en-US" dirty="0">
              <a:solidFill>
                <a:srgbClr val="E84B14"/>
              </a:solidFill>
              <a:latin typeface="+mj-lt"/>
            </a:endParaRPr>
          </a:p>
          <a:p>
            <a:pPr lvl="1"/>
            <a:r>
              <a:rPr lang="hr-HR" sz="2000" dirty="0" smtClean="0"/>
              <a:t>Veličina </a:t>
            </a:r>
            <a:r>
              <a:rPr lang="en-US" sz="2000" dirty="0" smtClean="0"/>
              <a:t>20pt </a:t>
            </a:r>
            <a:r>
              <a:rPr lang="hr-HR" sz="2000" dirty="0" smtClean="0"/>
              <a:t>za podnaslov</a:t>
            </a:r>
            <a:endParaRPr lang="en-US" sz="2000" dirty="0" smtClean="0"/>
          </a:p>
          <a:p>
            <a:pPr lvl="2"/>
            <a:r>
              <a:rPr lang="hr-HR" sz="1800" dirty="0" smtClean="0"/>
              <a:t>Veličina </a:t>
            </a:r>
            <a:r>
              <a:rPr lang="en-US" sz="1800" dirty="0" smtClean="0"/>
              <a:t>18pt </a:t>
            </a:r>
            <a:r>
              <a:rPr lang="hr-HR" sz="1800" dirty="0" smtClean="0"/>
              <a:t>za sadržaj</a:t>
            </a:r>
            <a:endParaRPr lang="en-US" sz="1800" dirty="0" smtClean="0"/>
          </a:p>
          <a:p>
            <a:pPr lvl="1"/>
            <a:r>
              <a:rPr lang="hr-HR" sz="2000" dirty="0" smtClean="0"/>
              <a:t>Veličina</a:t>
            </a:r>
            <a:r>
              <a:rPr lang="en-US" sz="2000" dirty="0" smtClean="0"/>
              <a:t> 20pt </a:t>
            </a:r>
            <a:r>
              <a:rPr lang="hr-HR" sz="2000" dirty="0" smtClean="0"/>
              <a:t>za podnaslov</a:t>
            </a:r>
            <a:endParaRPr lang="en-US" sz="2000" dirty="0" smtClean="0"/>
          </a:p>
          <a:p>
            <a:pPr lvl="2"/>
            <a:r>
              <a:rPr lang="hr-HR" sz="1800" dirty="0" smtClean="0"/>
              <a:t>Veličina</a:t>
            </a:r>
            <a:r>
              <a:rPr lang="en-US" sz="1800" dirty="0" smtClean="0"/>
              <a:t> 18pt </a:t>
            </a:r>
            <a:r>
              <a:rPr lang="hr-HR" sz="1800" dirty="0" smtClean="0"/>
              <a:t>za sadržaj</a:t>
            </a:r>
            <a:endParaRPr lang="en-US" sz="1800" dirty="0"/>
          </a:p>
        </p:txBody>
      </p:sp>
    </p:spTree>
    <p:extLst>
      <p:ext uri="{BB962C8B-B14F-4D97-AF65-F5344CB8AC3E}">
        <p14:creationId xmlns:p14="http://schemas.microsoft.com/office/powerpoint/2010/main" val="375242759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solidFill>
                  <a:srgbClr val="E84B14"/>
                </a:solidFill>
              </a:rPr>
              <a:t>Razmak između znakova</a:t>
            </a:r>
            <a:endParaRPr lang="en-US" dirty="0">
              <a:solidFill>
                <a:srgbClr val="E84B14"/>
              </a:solidFill>
            </a:endParaRPr>
          </a:p>
        </p:txBody>
      </p:sp>
      <p:sp>
        <p:nvSpPr>
          <p:cNvPr id="3" name="Text Placeholder 2"/>
          <p:cNvSpPr>
            <a:spLocks noGrp="1"/>
          </p:cNvSpPr>
          <p:nvPr>
            <p:ph type="body" sz="quarter" idx="10"/>
          </p:nvPr>
        </p:nvSpPr>
        <p:spPr>
          <a:xfrm>
            <a:off x="520700" y="1768475"/>
            <a:ext cx="11149013" cy="2709973"/>
          </a:xfrm>
        </p:spPr>
        <p:txBody>
          <a:bodyPr/>
          <a:lstStyle/>
          <a:p>
            <a:r>
              <a:rPr lang="hr-HR" sz="6000" spc="-100" dirty="0" smtClean="0">
                <a:solidFill>
                  <a:srgbClr val="E84B14"/>
                </a:solidFill>
              </a:rPr>
              <a:t>Tipografija koja je</a:t>
            </a:r>
            <a:r>
              <a:rPr lang="en-US" sz="6000" spc="-100" dirty="0" smtClean="0">
                <a:solidFill>
                  <a:srgbClr val="E84B14"/>
                </a:solidFill>
              </a:rPr>
              <a:t> 41pt – 60pt</a:t>
            </a:r>
            <a:br>
              <a:rPr lang="en-US" sz="6000" spc="-100" dirty="0" smtClean="0">
                <a:solidFill>
                  <a:srgbClr val="E84B14"/>
                </a:solidFill>
              </a:rPr>
            </a:br>
            <a:r>
              <a:rPr lang="hr-HR" sz="6000" spc="-100" dirty="0" smtClean="0">
                <a:solidFill>
                  <a:srgbClr val="E84B14"/>
                </a:solidFill>
              </a:rPr>
              <a:t>treba biti u razmaku od</a:t>
            </a:r>
            <a:r>
              <a:rPr lang="en-US" sz="6000" spc="-100" dirty="0" smtClean="0">
                <a:solidFill>
                  <a:srgbClr val="E84B14"/>
                </a:solidFill>
              </a:rPr>
              <a:t> 1pt</a:t>
            </a:r>
          </a:p>
          <a:p>
            <a:r>
              <a:rPr lang="en-US" sz="1000" dirty="0" smtClean="0">
                <a:solidFill>
                  <a:srgbClr val="E84B14"/>
                </a:solidFill>
              </a:rPr>
              <a:t/>
            </a:r>
            <a:br>
              <a:rPr lang="en-US" sz="1000" dirty="0" smtClean="0">
                <a:solidFill>
                  <a:srgbClr val="E84B14"/>
                </a:solidFill>
              </a:rPr>
            </a:br>
            <a:endParaRPr lang="en-US" sz="100" dirty="0" smtClean="0">
              <a:solidFill>
                <a:srgbClr val="E84B14"/>
              </a:solidFill>
            </a:endParaRPr>
          </a:p>
          <a:p>
            <a:r>
              <a:rPr lang="hr-HR" sz="2400" spc="-50" dirty="0" smtClean="0">
                <a:solidFill>
                  <a:srgbClr val="E84B14"/>
                </a:solidFill>
                <a:latin typeface="+mn-lt"/>
              </a:rPr>
              <a:t>Tipografija koja je</a:t>
            </a:r>
            <a:r>
              <a:rPr lang="en-US" sz="2400" spc="-50" dirty="0" smtClean="0">
                <a:solidFill>
                  <a:srgbClr val="E84B14"/>
                </a:solidFill>
                <a:latin typeface="+mn-lt"/>
              </a:rPr>
              <a:t> 18pt – 27pt </a:t>
            </a:r>
            <a:br>
              <a:rPr lang="en-US" sz="2400" spc="-50" dirty="0" smtClean="0">
                <a:solidFill>
                  <a:srgbClr val="E84B14"/>
                </a:solidFill>
                <a:latin typeface="+mn-lt"/>
              </a:rPr>
            </a:br>
            <a:r>
              <a:rPr lang="hr-HR" sz="2400" spc="-50" dirty="0" smtClean="0">
                <a:solidFill>
                  <a:srgbClr val="E84B14"/>
                </a:solidFill>
                <a:latin typeface="+mn-lt"/>
              </a:rPr>
              <a:t>treba biti u razmaku od</a:t>
            </a:r>
            <a:r>
              <a:rPr lang="en-US" sz="2400" spc="-50" dirty="0" smtClean="0">
                <a:solidFill>
                  <a:srgbClr val="E84B14"/>
                </a:solidFill>
                <a:latin typeface="+mn-lt"/>
              </a:rPr>
              <a:t> </a:t>
            </a:r>
            <a:r>
              <a:rPr lang="hr-HR" sz="2400" spc="-50" dirty="0" smtClean="0">
                <a:solidFill>
                  <a:srgbClr val="E84B14"/>
                </a:solidFill>
                <a:latin typeface="+mn-lt"/>
              </a:rPr>
              <a:t>0</a:t>
            </a:r>
            <a:r>
              <a:rPr lang="en-US" sz="2400" spc="-50" dirty="0" smtClean="0">
                <a:solidFill>
                  <a:srgbClr val="E84B14"/>
                </a:solidFill>
                <a:latin typeface="+mn-lt"/>
              </a:rPr>
              <a:t>.7pt</a:t>
            </a:r>
            <a:endParaRPr lang="en-US" sz="2400" spc="-50" dirty="0">
              <a:solidFill>
                <a:srgbClr val="E84B14"/>
              </a:solidFill>
              <a:latin typeface="+mn-lt"/>
            </a:endParaRPr>
          </a:p>
        </p:txBody>
      </p:sp>
    </p:spTree>
    <p:extLst>
      <p:ext uri="{BB962C8B-B14F-4D97-AF65-F5344CB8AC3E}">
        <p14:creationId xmlns:p14="http://schemas.microsoft.com/office/powerpoint/2010/main" val="95508575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E84B14"/>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hr-HR" dirty="0" smtClean="0"/>
              <a:t>Raspored pločica (tiles)</a:t>
            </a:r>
            <a:endParaRPr lang="en-US" dirty="0"/>
          </a:p>
        </p:txBody>
      </p:sp>
    </p:spTree>
    <p:extLst>
      <p:ext uri="{BB962C8B-B14F-4D97-AF65-F5344CB8AC3E}">
        <p14:creationId xmlns:p14="http://schemas.microsoft.com/office/powerpoint/2010/main" val="30762422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 name="Rectangle 33"/>
          <p:cNvSpPr/>
          <p:nvPr/>
        </p:nvSpPr>
        <p:spPr bwMode="auto">
          <a:xfrm>
            <a:off x="8135768" y="1771686"/>
            <a:ext cx="1878374" cy="1878374"/>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 name="Title 12"/>
          <p:cNvSpPr>
            <a:spLocks noGrp="1"/>
          </p:cNvSpPr>
          <p:nvPr>
            <p:ph type="title"/>
          </p:nvPr>
        </p:nvSpPr>
        <p:spPr/>
        <p:txBody>
          <a:bodyPr/>
          <a:lstStyle/>
          <a:p>
            <a:r>
              <a:rPr lang="hr-HR" dirty="0" smtClean="0"/>
              <a:t>Razmak je </a:t>
            </a:r>
            <a:r>
              <a:rPr lang="hr-HR" dirty="0" smtClean="0">
                <a:solidFill>
                  <a:srgbClr val="E84B14"/>
                </a:solidFill>
              </a:rPr>
              <a:t>najvažniji</a:t>
            </a:r>
            <a:endParaRPr lang="en-US" dirty="0">
              <a:solidFill>
                <a:srgbClr val="E84B14"/>
              </a:solidFill>
            </a:endParaRPr>
          </a:p>
        </p:txBody>
      </p:sp>
      <p:sp>
        <p:nvSpPr>
          <p:cNvPr id="6" name="Rectangle 5"/>
          <p:cNvSpPr/>
          <p:nvPr/>
        </p:nvSpPr>
        <p:spPr bwMode="auto">
          <a:xfrm>
            <a:off x="8135768" y="3758277"/>
            <a:ext cx="1878374" cy="1878374"/>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 name="Rectangle 6"/>
          <p:cNvSpPr/>
          <p:nvPr/>
        </p:nvSpPr>
        <p:spPr bwMode="auto">
          <a:xfrm>
            <a:off x="6154612" y="1771686"/>
            <a:ext cx="1878374" cy="1878374"/>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6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Rectangle 7"/>
          <p:cNvSpPr/>
          <p:nvPr/>
        </p:nvSpPr>
        <p:spPr bwMode="auto">
          <a:xfrm>
            <a:off x="6154612" y="3758278"/>
            <a:ext cx="1878374" cy="1878374"/>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4" name="Group 3"/>
          <p:cNvGrpSpPr/>
          <p:nvPr/>
        </p:nvGrpSpPr>
        <p:grpSpPr>
          <a:xfrm rot="10800000">
            <a:off x="2202471" y="5740093"/>
            <a:ext cx="3818474" cy="443198"/>
            <a:chOff x="2202471" y="1063777"/>
            <a:chExt cx="3818474" cy="443198"/>
          </a:xfrm>
        </p:grpSpPr>
        <p:grpSp>
          <p:nvGrpSpPr>
            <p:cNvPr id="2" name="Group 1"/>
            <p:cNvGrpSpPr/>
            <p:nvPr/>
          </p:nvGrpSpPr>
          <p:grpSpPr>
            <a:xfrm>
              <a:off x="2202471" y="1297545"/>
              <a:ext cx="3818474" cy="200185"/>
              <a:chOff x="898496" y="2049425"/>
              <a:chExt cx="3999507" cy="200185"/>
            </a:xfrm>
          </p:grpSpPr>
          <p:grpSp>
            <p:nvGrpSpPr>
              <p:cNvPr id="26" name="Group 25"/>
              <p:cNvGrpSpPr/>
              <p:nvPr/>
            </p:nvGrpSpPr>
            <p:grpSpPr>
              <a:xfrm>
                <a:off x="898496" y="2049425"/>
                <a:ext cx="1717483" cy="200185"/>
                <a:chOff x="1836926" y="2049425"/>
                <a:chExt cx="2138389" cy="200185"/>
              </a:xfrm>
            </p:grpSpPr>
            <p:cxnSp>
              <p:nvCxnSpPr>
                <p:cNvPr id="29" name="Straight Connector 28"/>
                <p:cNvCxnSpPr/>
                <p:nvPr/>
              </p:nvCxnSpPr>
              <p:spPr>
                <a:xfrm>
                  <a:off x="1836926" y="2049425"/>
                  <a:ext cx="2138389"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847258" y="2049425"/>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3204376" y="2049425"/>
                <a:ext cx="1693627" cy="200185"/>
                <a:chOff x="1274779" y="2049425"/>
                <a:chExt cx="2189779" cy="200185"/>
              </a:xfrm>
            </p:grpSpPr>
            <p:cxnSp>
              <p:nvCxnSpPr>
                <p:cNvPr id="36" name="Straight Connector 35"/>
                <p:cNvCxnSpPr/>
                <p:nvPr/>
              </p:nvCxnSpPr>
              <p:spPr>
                <a:xfrm>
                  <a:off x="1274779" y="2049425"/>
                  <a:ext cx="2189779"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453916" y="2049425"/>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39" name="Title 21"/>
            <p:cNvSpPr txBox="1">
              <a:spLocks/>
            </p:cNvSpPr>
            <p:nvPr/>
          </p:nvSpPr>
          <p:spPr>
            <a:xfrm rot="10800000">
              <a:off x="3797940" y="1063777"/>
              <a:ext cx="626325" cy="443198"/>
            </a:xfrm>
            <a:prstGeom prst="rect">
              <a:avLst/>
            </a:prstGeom>
          </p:spPr>
          <p:txBody>
            <a:bodyPr vert="horz" wrap="square" lIns="0" tIns="0" rIns="0" bIns="0" rtlCol="0" anchor="t">
              <a:spAutoFit/>
            </a:bodyPr>
            <a:lstStyle>
              <a:defPPr>
                <a:defRPr lang="en-US"/>
              </a:defPPr>
              <a:lvl1pPr algn="ctr">
                <a:lnSpc>
                  <a:spcPct val="90000"/>
                </a:lnSpc>
                <a:spcBef>
                  <a:spcPct val="0"/>
                </a:spcBef>
                <a:buNone/>
                <a:defRPr sz="3200" b="0" cap="none" spc="-100" baseline="0">
                  <a:ln w="3175">
                    <a:noFill/>
                  </a:ln>
                  <a:gradFill>
                    <a:gsLst>
                      <a:gs pos="0">
                        <a:schemeClr val="bg1">
                          <a:lumMod val="75000"/>
                        </a:schemeClr>
                      </a:gs>
                      <a:gs pos="100000">
                        <a:schemeClr val="bg1">
                          <a:lumMod val="75000"/>
                        </a:schemeClr>
                      </a:gs>
                    </a:gsLst>
                    <a:lin ang="5400000" scaled="0"/>
                  </a:gradFill>
                  <a:effectLst/>
                  <a:latin typeface="Segoe UI Light" pitchFamily="34" charset="0"/>
                  <a:ea typeface="Segoe UI" pitchFamily="34" charset="0"/>
                  <a:cs typeface="Segoe UI" pitchFamily="34" charset="0"/>
                </a:defRPr>
              </a:lvl1pPr>
            </a:lstStyle>
            <a:p>
              <a:r>
                <a:rPr lang="en-US" dirty="0">
                  <a:gradFill>
                    <a:gsLst>
                      <a:gs pos="0">
                        <a:schemeClr val="tx1">
                          <a:lumMod val="75000"/>
                          <a:lumOff val="25000"/>
                        </a:schemeClr>
                      </a:gs>
                      <a:gs pos="100000">
                        <a:schemeClr val="tx1">
                          <a:lumMod val="75000"/>
                          <a:lumOff val="25000"/>
                        </a:schemeClr>
                      </a:gs>
                    </a:gsLst>
                    <a:lin ang="5400000" scaled="0"/>
                  </a:gradFill>
                </a:rPr>
                <a:t>1x</a:t>
              </a:r>
            </a:p>
          </p:txBody>
        </p:sp>
      </p:grpSp>
      <p:grpSp>
        <p:nvGrpSpPr>
          <p:cNvPr id="14" name="Group 13"/>
          <p:cNvGrpSpPr/>
          <p:nvPr/>
        </p:nvGrpSpPr>
        <p:grpSpPr>
          <a:xfrm rot="10800000">
            <a:off x="6190975" y="5740093"/>
            <a:ext cx="1844704" cy="443198"/>
            <a:chOff x="6190975" y="1063777"/>
            <a:chExt cx="1844704" cy="443198"/>
          </a:xfrm>
        </p:grpSpPr>
        <p:grpSp>
          <p:nvGrpSpPr>
            <p:cNvPr id="41" name="Group 40"/>
            <p:cNvGrpSpPr/>
            <p:nvPr/>
          </p:nvGrpSpPr>
          <p:grpSpPr>
            <a:xfrm>
              <a:off x="6190975" y="1297545"/>
              <a:ext cx="1844704" cy="200185"/>
              <a:chOff x="898496" y="2049425"/>
              <a:chExt cx="3999508" cy="200185"/>
            </a:xfrm>
          </p:grpSpPr>
          <p:grpSp>
            <p:nvGrpSpPr>
              <p:cNvPr id="43" name="Group 42"/>
              <p:cNvGrpSpPr/>
              <p:nvPr/>
            </p:nvGrpSpPr>
            <p:grpSpPr>
              <a:xfrm>
                <a:off x="898496" y="2049425"/>
                <a:ext cx="1021149" cy="200185"/>
                <a:chOff x="1836926" y="2049425"/>
                <a:chExt cx="1271403" cy="200185"/>
              </a:xfrm>
            </p:grpSpPr>
            <p:cxnSp>
              <p:nvCxnSpPr>
                <p:cNvPr id="48" name="Straight Connector 47"/>
                <p:cNvCxnSpPr/>
                <p:nvPr/>
              </p:nvCxnSpPr>
              <p:spPr>
                <a:xfrm>
                  <a:off x="1836926" y="2049425"/>
                  <a:ext cx="1271403"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1847258" y="2049425"/>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3893870" y="2049425"/>
                <a:ext cx="1004134" cy="200185"/>
                <a:chOff x="2166261" y="2049425"/>
                <a:chExt cx="1298297" cy="200185"/>
              </a:xfrm>
            </p:grpSpPr>
            <p:cxnSp>
              <p:nvCxnSpPr>
                <p:cNvPr id="46" name="Straight Connector 45"/>
                <p:cNvCxnSpPr/>
                <p:nvPr/>
              </p:nvCxnSpPr>
              <p:spPr>
                <a:xfrm>
                  <a:off x="2166261" y="2049425"/>
                  <a:ext cx="129829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453916" y="2049425"/>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50" name="Title 21"/>
            <p:cNvSpPr txBox="1">
              <a:spLocks/>
            </p:cNvSpPr>
            <p:nvPr/>
          </p:nvSpPr>
          <p:spPr>
            <a:xfrm rot="10800000">
              <a:off x="6598218" y="1063777"/>
              <a:ext cx="991164" cy="443198"/>
            </a:xfrm>
            <a:prstGeom prst="rect">
              <a:avLst/>
            </a:prstGeom>
          </p:spPr>
          <p:txBody>
            <a:bodyPr vert="horz" wrap="square" lIns="0" tIns="0" rIns="0" bIns="0" rtlCol="0" anchor="t">
              <a:spAutoFit/>
            </a:bodyPr>
            <a:lstStyle>
              <a:defPPr>
                <a:defRPr lang="en-US"/>
              </a:defPPr>
              <a:lvl1pPr algn="ctr">
                <a:lnSpc>
                  <a:spcPct val="90000"/>
                </a:lnSpc>
                <a:spcBef>
                  <a:spcPct val="0"/>
                </a:spcBef>
                <a:buNone/>
                <a:defRPr sz="3200" b="0" cap="none" spc="-100" baseline="0">
                  <a:ln w="3175">
                    <a:noFill/>
                  </a:ln>
                  <a:gradFill>
                    <a:gsLst>
                      <a:gs pos="0">
                        <a:schemeClr val="bg1">
                          <a:lumMod val="75000"/>
                        </a:schemeClr>
                      </a:gs>
                      <a:gs pos="100000">
                        <a:schemeClr val="bg1">
                          <a:lumMod val="75000"/>
                        </a:schemeClr>
                      </a:gs>
                    </a:gsLst>
                    <a:lin ang="5400000" scaled="0"/>
                  </a:gradFill>
                  <a:effectLst/>
                  <a:latin typeface="Segoe UI Light" pitchFamily="34" charset="0"/>
                  <a:ea typeface="Segoe UI" pitchFamily="34" charset="0"/>
                  <a:cs typeface="Segoe UI" pitchFamily="34" charset="0"/>
                </a:defRPr>
              </a:lvl1pPr>
            </a:lstStyle>
            <a:p>
              <a:r>
                <a:rPr lang="en-US" dirty="0">
                  <a:gradFill>
                    <a:gsLst>
                      <a:gs pos="0">
                        <a:schemeClr val="tx1">
                          <a:lumMod val="75000"/>
                          <a:lumOff val="25000"/>
                        </a:schemeClr>
                      </a:gs>
                      <a:gs pos="100000">
                        <a:schemeClr val="tx1">
                          <a:lumMod val="75000"/>
                          <a:lumOff val="25000"/>
                        </a:schemeClr>
                      </a:gs>
                    </a:gsLst>
                    <a:lin ang="5400000" scaled="0"/>
                  </a:gradFill>
                </a:rPr>
                <a:t>.485x</a:t>
              </a:r>
            </a:p>
          </p:txBody>
        </p:sp>
      </p:grpSp>
      <p:grpSp>
        <p:nvGrpSpPr>
          <p:cNvPr id="55" name="Group 54"/>
          <p:cNvGrpSpPr/>
          <p:nvPr/>
        </p:nvGrpSpPr>
        <p:grpSpPr>
          <a:xfrm rot="5400000">
            <a:off x="10120436" y="3600370"/>
            <a:ext cx="200185" cy="207290"/>
            <a:chOff x="9258658" y="6508058"/>
            <a:chExt cx="200185" cy="207290"/>
          </a:xfrm>
        </p:grpSpPr>
        <p:cxnSp>
          <p:nvCxnSpPr>
            <p:cNvPr id="56" name="Straight Connector 55"/>
            <p:cNvCxnSpPr/>
            <p:nvPr/>
          </p:nvCxnSpPr>
          <p:spPr>
            <a:xfrm flipV="1">
              <a:off x="9358751" y="6508058"/>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flipV="1">
              <a:off x="9358751" y="6615255"/>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8" name="Title 21"/>
          <p:cNvSpPr txBox="1">
            <a:spLocks/>
          </p:cNvSpPr>
          <p:nvPr/>
        </p:nvSpPr>
        <p:spPr>
          <a:xfrm>
            <a:off x="10298205" y="3483918"/>
            <a:ext cx="731846" cy="443198"/>
          </a:xfrm>
          <a:prstGeom prst="rect">
            <a:avLst/>
          </a:prstGeom>
        </p:spPr>
        <p:txBody>
          <a:bodyPr vert="horz" wrap="square" lIns="0" tIns="0" rIns="0" bIns="0" rtlCol="0" anchor="t">
            <a:spAutoFit/>
          </a:bodyPr>
          <a:lstStyle>
            <a:defPPr>
              <a:defRPr lang="en-US"/>
            </a:defPPr>
            <a:lvl1pPr algn="ctr">
              <a:lnSpc>
                <a:spcPct val="90000"/>
              </a:lnSpc>
              <a:spcBef>
                <a:spcPct val="0"/>
              </a:spcBef>
              <a:buNone/>
              <a:defRPr sz="3200" b="0" cap="none" spc="-100" baseline="0">
                <a:ln w="3175">
                  <a:noFill/>
                </a:ln>
                <a:gradFill>
                  <a:gsLst>
                    <a:gs pos="0">
                      <a:schemeClr val="bg1">
                        <a:lumMod val="75000"/>
                      </a:schemeClr>
                    </a:gs>
                    <a:gs pos="100000">
                      <a:schemeClr val="bg1">
                        <a:lumMod val="75000"/>
                      </a:schemeClr>
                    </a:gs>
                  </a:gsLst>
                  <a:lin ang="5400000" scaled="0"/>
                </a:gradFill>
                <a:effectLst/>
                <a:latin typeface="Segoe UI Light" pitchFamily="34" charset="0"/>
                <a:ea typeface="Segoe UI" pitchFamily="34" charset="0"/>
                <a:cs typeface="Segoe UI" pitchFamily="34" charset="0"/>
              </a:defRPr>
            </a:lvl1pPr>
          </a:lstStyle>
          <a:p>
            <a:r>
              <a:rPr lang="en-US" dirty="0">
                <a:gradFill>
                  <a:gsLst>
                    <a:gs pos="0">
                      <a:schemeClr val="tx1">
                        <a:lumMod val="75000"/>
                        <a:lumOff val="25000"/>
                      </a:schemeClr>
                    </a:gs>
                    <a:gs pos="100000">
                      <a:schemeClr val="tx1">
                        <a:lumMod val="75000"/>
                        <a:lumOff val="25000"/>
                      </a:schemeClr>
                    </a:gs>
                  </a:gsLst>
                  <a:lin ang="5400000" scaled="0"/>
                </a:gradFill>
              </a:rPr>
              <a:t>.03x</a:t>
            </a:r>
          </a:p>
        </p:txBody>
      </p:sp>
      <p:pic>
        <p:nvPicPr>
          <p:cNvPr id="10" name="Picture 9" descr="WIN11_Jonny_07.pn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189163" y="1768475"/>
            <a:ext cx="3852863" cy="3890964"/>
          </a:xfrm>
          <a:prstGeom prst="rect">
            <a:avLst/>
          </a:prstGeom>
        </p:spPr>
      </p:pic>
    </p:spTree>
    <p:extLst>
      <p:ext uri="{BB962C8B-B14F-4D97-AF65-F5344CB8AC3E}">
        <p14:creationId xmlns:p14="http://schemas.microsoft.com/office/powerpoint/2010/main" val="366265633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a:xfrm>
            <a:off x="519112" y="228600"/>
            <a:ext cx="11149013" cy="747897"/>
          </a:xfrm>
        </p:spPr>
        <p:txBody>
          <a:bodyPr/>
          <a:lstStyle/>
          <a:p>
            <a:r>
              <a:rPr lang="hr-HR" sz="5400" dirty="0" smtClean="0">
                <a:latin typeface="Segoe UI Light" pitchFamily="34" charset="0"/>
                <a:ea typeface="Segoe UI" pitchFamily="34" charset="0"/>
                <a:cs typeface="Segoe UI" pitchFamily="34" charset="0"/>
              </a:rPr>
              <a:t>Kada vam je potrebna </a:t>
            </a:r>
            <a:r>
              <a:rPr lang="hr-HR" sz="5400" dirty="0" smtClean="0">
                <a:solidFill>
                  <a:srgbClr val="E84B14"/>
                </a:solidFill>
                <a:latin typeface="Segoe UI Light" pitchFamily="34" charset="0"/>
                <a:ea typeface="Segoe UI" pitchFamily="34" charset="0"/>
                <a:cs typeface="Segoe UI" pitchFamily="34" charset="0"/>
              </a:rPr>
              <a:t>širina</a:t>
            </a:r>
            <a:endParaRPr lang="en-US" sz="5400" dirty="0">
              <a:solidFill>
                <a:srgbClr val="E84B14"/>
              </a:solidFill>
              <a:latin typeface="Segoe UI Light" pitchFamily="34" charset="0"/>
              <a:ea typeface="Segoe UI" pitchFamily="34" charset="0"/>
              <a:cs typeface="Segoe UI" pitchFamily="34" charset="0"/>
            </a:endParaRPr>
          </a:p>
        </p:txBody>
      </p:sp>
      <p:grpSp>
        <p:nvGrpSpPr>
          <p:cNvPr id="7" name="Group 6"/>
          <p:cNvGrpSpPr/>
          <p:nvPr/>
        </p:nvGrpSpPr>
        <p:grpSpPr>
          <a:xfrm rot="16200000">
            <a:off x="-1041838" y="3588163"/>
            <a:ext cx="3858501" cy="230581"/>
            <a:chOff x="798539" y="3475269"/>
            <a:chExt cx="3349860" cy="200185"/>
          </a:xfrm>
        </p:grpSpPr>
        <p:grpSp>
          <p:nvGrpSpPr>
            <p:cNvPr id="64" name="Group 63"/>
            <p:cNvGrpSpPr/>
            <p:nvPr/>
          </p:nvGrpSpPr>
          <p:grpSpPr>
            <a:xfrm>
              <a:off x="798539" y="3475269"/>
              <a:ext cx="1368661" cy="200185"/>
              <a:chOff x="1836925" y="2049425"/>
              <a:chExt cx="1368661" cy="200185"/>
            </a:xfrm>
          </p:grpSpPr>
          <p:cxnSp>
            <p:nvCxnSpPr>
              <p:cNvPr id="65" name="Straight Connector 64"/>
              <p:cNvCxnSpPr/>
              <p:nvPr/>
            </p:nvCxnSpPr>
            <p:spPr>
              <a:xfrm rot="5400000" flipV="1">
                <a:off x="2521256" y="1365095"/>
                <a:ext cx="0" cy="136866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847258" y="2049425"/>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2783258" y="3475269"/>
              <a:ext cx="1365141" cy="200185"/>
              <a:chOff x="2099416" y="2049425"/>
              <a:chExt cx="1365141" cy="200185"/>
            </a:xfrm>
          </p:grpSpPr>
          <p:cxnSp>
            <p:nvCxnSpPr>
              <p:cNvPr id="69" name="Straight Connector 68"/>
              <p:cNvCxnSpPr/>
              <p:nvPr/>
            </p:nvCxnSpPr>
            <p:spPr>
              <a:xfrm rot="5400000" flipV="1">
                <a:off x="2781987" y="1366857"/>
                <a:ext cx="0" cy="136514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3453916" y="2049425"/>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73" name="Title 21"/>
          <p:cNvSpPr txBox="1">
            <a:spLocks/>
          </p:cNvSpPr>
          <p:nvPr/>
        </p:nvSpPr>
        <p:spPr>
          <a:xfrm>
            <a:off x="478922" y="3438596"/>
            <a:ext cx="593068" cy="443198"/>
          </a:xfrm>
          <a:prstGeom prst="rect">
            <a:avLst/>
          </a:prstGeom>
        </p:spPr>
        <p:txBody>
          <a:bodyPr vert="horz" wrap="square" lIns="0" tIns="0" rIns="0" bIns="0" rtlCol="0" anchor="t">
            <a:spAutoFit/>
          </a:bodyPr>
          <a:lstStyle>
            <a:defPPr>
              <a:defRPr lang="en-US"/>
            </a:defPPr>
            <a:lvl1pPr algn="ctr">
              <a:lnSpc>
                <a:spcPct val="90000"/>
              </a:lnSpc>
              <a:spcBef>
                <a:spcPct val="0"/>
              </a:spcBef>
              <a:buNone/>
              <a:defRPr sz="3200" b="0" cap="none" spc="-100" baseline="0">
                <a:ln w="3175">
                  <a:noFill/>
                </a:ln>
                <a:gradFill>
                  <a:gsLst>
                    <a:gs pos="0">
                      <a:schemeClr val="tx1">
                        <a:lumMod val="75000"/>
                        <a:lumOff val="25000"/>
                      </a:schemeClr>
                    </a:gs>
                    <a:gs pos="100000">
                      <a:schemeClr val="tx1">
                        <a:lumMod val="75000"/>
                        <a:lumOff val="25000"/>
                      </a:schemeClr>
                    </a:gs>
                  </a:gsLst>
                  <a:lin ang="5400000" scaled="0"/>
                </a:gradFill>
                <a:effectLst/>
                <a:latin typeface="Segoe UI Light" pitchFamily="34" charset="0"/>
                <a:ea typeface="Segoe UI" pitchFamily="34" charset="0"/>
                <a:cs typeface="Segoe UI" pitchFamily="34" charset="0"/>
              </a:defRPr>
            </a:lvl1pPr>
          </a:lstStyle>
          <a:p>
            <a:r>
              <a:rPr lang="en-US" dirty="0"/>
              <a:t>2x</a:t>
            </a:r>
          </a:p>
        </p:txBody>
      </p:sp>
      <p:grpSp>
        <p:nvGrpSpPr>
          <p:cNvPr id="88" name="Group 87"/>
          <p:cNvGrpSpPr/>
          <p:nvPr/>
        </p:nvGrpSpPr>
        <p:grpSpPr>
          <a:xfrm>
            <a:off x="1199396" y="1774199"/>
            <a:ext cx="9795983" cy="3862418"/>
            <a:chOff x="881197" y="2362199"/>
            <a:chExt cx="8504641" cy="3353261"/>
          </a:xfrm>
        </p:grpSpPr>
        <p:sp>
          <p:nvSpPr>
            <p:cNvPr id="38" name="Rectangle 37"/>
            <p:cNvSpPr/>
            <p:nvPr/>
          </p:nvSpPr>
          <p:spPr bwMode="auto">
            <a:xfrm>
              <a:off x="881197" y="2362200"/>
              <a:ext cx="5066921" cy="335326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8" name="Rectangle 27"/>
            <p:cNvSpPr/>
            <p:nvPr/>
          </p:nvSpPr>
          <p:spPr bwMode="auto">
            <a:xfrm>
              <a:off x="7756154" y="4085774"/>
              <a:ext cx="1629684" cy="1629685"/>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6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9" name="Rectangle 28"/>
            <p:cNvSpPr/>
            <p:nvPr/>
          </p:nvSpPr>
          <p:spPr bwMode="auto">
            <a:xfrm>
              <a:off x="6037294" y="4085774"/>
              <a:ext cx="1629684" cy="1629685"/>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6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7" name="Rectangle 26"/>
            <p:cNvSpPr/>
            <p:nvPr/>
          </p:nvSpPr>
          <p:spPr bwMode="auto">
            <a:xfrm>
              <a:off x="7756154" y="2362199"/>
              <a:ext cx="1629684" cy="1629685"/>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6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0" name="Rectangle 29"/>
            <p:cNvSpPr/>
            <p:nvPr/>
          </p:nvSpPr>
          <p:spPr bwMode="auto">
            <a:xfrm>
              <a:off x="6037294" y="2362199"/>
              <a:ext cx="1629684" cy="1629685"/>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6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nvGrpSpPr>
          <p:cNvPr id="4" name="Group 3"/>
          <p:cNvGrpSpPr/>
          <p:nvPr/>
        </p:nvGrpSpPr>
        <p:grpSpPr>
          <a:xfrm rot="10800000">
            <a:off x="1193446" y="5776084"/>
            <a:ext cx="5842231" cy="448088"/>
            <a:chOff x="1193446" y="1038298"/>
            <a:chExt cx="5842231" cy="448088"/>
          </a:xfrm>
        </p:grpSpPr>
        <p:grpSp>
          <p:nvGrpSpPr>
            <p:cNvPr id="6" name="Group 5"/>
            <p:cNvGrpSpPr/>
            <p:nvPr/>
          </p:nvGrpSpPr>
          <p:grpSpPr>
            <a:xfrm>
              <a:off x="1193446" y="1255805"/>
              <a:ext cx="2463081" cy="230581"/>
              <a:chOff x="1836926" y="2049425"/>
              <a:chExt cx="2138389" cy="200185"/>
            </a:xfrm>
          </p:grpSpPr>
          <p:cxnSp>
            <p:nvCxnSpPr>
              <p:cNvPr id="53" name="Straight Connector 52"/>
              <p:cNvCxnSpPr/>
              <p:nvPr/>
            </p:nvCxnSpPr>
            <p:spPr>
              <a:xfrm>
                <a:off x="1836926" y="2049425"/>
                <a:ext cx="2138389"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847258" y="2049425"/>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4513403" y="1255805"/>
              <a:ext cx="2522274" cy="230581"/>
              <a:chOff x="1274779" y="2049425"/>
              <a:chExt cx="2189779" cy="200185"/>
            </a:xfrm>
          </p:grpSpPr>
          <p:cxnSp>
            <p:nvCxnSpPr>
              <p:cNvPr id="61" name="Straight Connector 60"/>
              <p:cNvCxnSpPr/>
              <p:nvPr/>
            </p:nvCxnSpPr>
            <p:spPr>
              <a:xfrm>
                <a:off x="1274779" y="2049425"/>
                <a:ext cx="2189779"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3453916" y="2049425"/>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2" name="Title 21"/>
            <p:cNvSpPr txBox="1">
              <a:spLocks/>
            </p:cNvSpPr>
            <p:nvPr/>
          </p:nvSpPr>
          <p:spPr>
            <a:xfrm rot="10800000">
              <a:off x="3821002" y="1038298"/>
              <a:ext cx="593068" cy="443198"/>
            </a:xfrm>
            <a:prstGeom prst="rect">
              <a:avLst/>
            </a:prstGeom>
          </p:spPr>
          <p:txBody>
            <a:bodyPr vert="horz" wrap="square" lIns="0" tIns="0" rIns="0" bIns="0" rtlCol="0" anchor="t">
              <a:spAutoFit/>
            </a:bodyPr>
            <a:lstStyle>
              <a:defPPr>
                <a:defRPr lang="en-US"/>
              </a:defPPr>
              <a:lvl1pPr algn="ctr">
                <a:lnSpc>
                  <a:spcPct val="90000"/>
                </a:lnSpc>
                <a:spcBef>
                  <a:spcPct val="0"/>
                </a:spcBef>
                <a:buNone/>
                <a:defRPr sz="3200" b="0" cap="none" spc="-100" baseline="0">
                  <a:ln w="3175">
                    <a:noFill/>
                  </a:ln>
                  <a:gradFill>
                    <a:gsLst>
                      <a:gs pos="0">
                        <a:schemeClr val="tx1">
                          <a:lumMod val="75000"/>
                          <a:lumOff val="25000"/>
                        </a:schemeClr>
                      </a:gs>
                      <a:gs pos="100000">
                        <a:schemeClr val="tx1">
                          <a:lumMod val="75000"/>
                          <a:lumOff val="25000"/>
                        </a:schemeClr>
                      </a:gs>
                    </a:gsLst>
                    <a:lin ang="5400000" scaled="0"/>
                  </a:gradFill>
                  <a:effectLst/>
                  <a:latin typeface="Segoe UI Light" pitchFamily="34" charset="0"/>
                  <a:ea typeface="Segoe UI" pitchFamily="34" charset="0"/>
                  <a:cs typeface="Segoe UI" pitchFamily="34" charset="0"/>
                </a:defRPr>
              </a:lvl1pPr>
            </a:lstStyle>
            <a:p>
              <a:r>
                <a:rPr lang="en-US" dirty="0" smtClean="0"/>
                <a:t>3x</a:t>
              </a:r>
              <a:endParaRPr lang="en-US" dirty="0"/>
            </a:p>
          </p:txBody>
        </p:sp>
      </p:grpSp>
      <p:grpSp>
        <p:nvGrpSpPr>
          <p:cNvPr id="9" name="Group 8"/>
          <p:cNvGrpSpPr/>
          <p:nvPr/>
        </p:nvGrpSpPr>
        <p:grpSpPr>
          <a:xfrm>
            <a:off x="7151157" y="5776084"/>
            <a:ext cx="1876843" cy="448088"/>
            <a:chOff x="7151157" y="1038298"/>
            <a:chExt cx="1876843" cy="448088"/>
          </a:xfrm>
        </p:grpSpPr>
        <p:grpSp>
          <p:nvGrpSpPr>
            <p:cNvPr id="5" name="Group 4"/>
            <p:cNvGrpSpPr/>
            <p:nvPr/>
          </p:nvGrpSpPr>
          <p:grpSpPr>
            <a:xfrm rot="10800000">
              <a:off x="7151157" y="1038298"/>
              <a:ext cx="1876843" cy="230581"/>
              <a:chOff x="7151157" y="1255805"/>
              <a:chExt cx="1876843" cy="230581"/>
            </a:xfrm>
          </p:grpSpPr>
          <p:cxnSp>
            <p:nvCxnSpPr>
              <p:cNvPr id="75" name="Straight Connector 74"/>
              <p:cNvCxnSpPr/>
              <p:nvPr/>
            </p:nvCxnSpPr>
            <p:spPr>
              <a:xfrm>
                <a:off x="7151157" y="1255805"/>
                <a:ext cx="56937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9014668" y="1255806"/>
                <a:ext cx="0" cy="23058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7155983" y="1255806"/>
                <a:ext cx="0" cy="23058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8428743" y="1255805"/>
                <a:ext cx="59925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5" name="Title 21"/>
            <p:cNvSpPr txBox="1">
              <a:spLocks/>
            </p:cNvSpPr>
            <p:nvPr/>
          </p:nvSpPr>
          <p:spPr>
            <a:xfrm>
              <a:off x="7805663" y="1043188"/>
              <a:ext cx="593068" cy="443198"/>
            </a:xfrm>
            <a:prstGeom prst="rect">
              <a:avLst/>
            </a:prstGeom>
          </p:spPr>
          <p:txBody>
            <a:bodyPr vert="horz" wrap="square" lIns="0" tIns="0" rIns="0" bIns="0" rtlCol="0" anchor="t">
              <a:spAutoFit/>
            </a:bodyPr>
            <a:lstStyle>
              <a:defPPr>
                <a:defRPr lang="en-US"/>
              </a:defPPr>
              <a:lvl1pPr algn="ctr">
                <a:lnSpc>
                  <a:spcPct val="90000"/>
                </a:lnSpc>
                <a:spcBef>
                  <a:spcPct val="0"/>
                </a:spcBef>
                <a:buNone/>
                <a:defRPr sz="3200" b="0" cap="none" spc="-100" baseline="0">
                  <a:ln w="3175">
                    <a:noFill/>
                  </a:ln>
                  <a:gradFill>
                    <a:gsLst>
                      <a:gs pos="0">
                        <a:schemeClr val="tx1">
                          <a:lumMod val="75000"/>
                          <a:lumOff val="25000"/>
                        </a:schemeClr>
                      </a:gs>
                      <a:gs pos="100000">
                        <a:schemeClr val="tx1">
                          <a:lumMod val="75000"/>
                          <a:lumOff val="25000"/>
                        </a:schemeClr>
                      </a:gs>
                    </a:gsLst>
                    <a:lin ang="5400000" scaled="0"/>
                  </a:gradFill>
                  <a:effectLst/>
                  <a:latin typeface="Segoe UI Light" pitchFamily="34" charset="0"/>
                  <a:ea typeface="Segoe UI" pitchFamily="34" charset="0"/>
                  <a:cs typeface="Segoe UI" pitchFamily="34" charset="0"/>
                </a:defRPr>
              </a:lvl1pPr>
            </a:lstStyle>
            <a:p>
              <a:r>
                <a:rPr lang="en-US" dirty="0"/>
                <a:t>1x</a:t>
              </a:r>
            </a:p>
          </p:txBody>
        </p:sp>
      </p:grpSp>
      <p:pic>
        <p:nvPicPr>
          <p:cNvPr id="2" name="Picture 1" descr="WIN11_Etienne_04.pn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204906" y="1768475"/>
            <a:ext cx="5818289" cy="3890963"/>
          </a:xfrm>
          <a:prstGeom prst="rect">
            <a:avLst/>
          </a:prstGeom>
        </p:spPr>
      </p:pic>
    </p:spTree>
    <p:extLst>
      <p:ext uri="{BB962C8B-B14F-4D97-AF65-F5344CB8AC3E}">
        <p14:creationId xmlns:p14="http://schemas.microsoft.com/office/powerpoint/2010/main" val="108030940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Jedan red pločica</a:t>
            </a:r>
            <a:endParaRPr lang="en-US" dirty="0"/>
          </a:p>
        </p:txBody>
      </p:sp>
      <p:sp>
        <p:nvSpPr>
          <p:cNvPr id="5" name="Rectangle 4"/>
          <p:cNvSpPr/>
          <p:nvPr/>
        </p:nvSpPr>
        <p:spPr bwMode="auto">
          <a:xfrm>
            <a:off x="523649" y="2425725"/>
            <a:ext cx="2671496" cy="2671496"/>
          </a:xfrm>
          <a:prstGeom prst="rect">
            <a:avLst/>
          </a:prstGeom>
          <a:solidFill>
            <a:srgbClr val="E84B1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err="1" smtClean="0">
              <a:gradFill>
                <a:gsLst>
                  <a:gs pos="0">
                    <a:srgbClr val="FFFFFF"/>
                  </a:gs>
                  <a:gs pos="100000">
                    <a:srgbClr val="FFFFFF"/>
                  </a:gs>
                </a:gsLst>
                <a:lin ang="5400000" scaled="0"/>
              </a:gradFill>
            </a:endParaRPr>
          </a:p>
        </p:txBody>
      </p:sp>
      <p:sp>
        <p:nvSpPr>
          <p:cNvPr id="6" name="Rectangle 5"/>
          <p:cNvSpPr/>
          <p:nvPr/>
        </p:nvSpPr>
        <p:spPr bwMode="auto">
          <a:xfrm>
            <a:off x="3344876" y="2425725"/>
            <a:ext cx="2671496" cy="2671496"/>
          </a:xfrm>
          <a:prstGeom prst="rect">
            <a:avLst/>
          </a:prstGeom>
          <a:solidFill>
            <a:srgbClr val="E84B1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err="1" smtClean="0">
              <a:gradFill>
                <a:gsLst>
                  <a:gs pos="0">
                    <a:srgbClr val="FFFFFF"/>
                  </a:gs>
                  <a:gs pos="100000">
                    <a:srgbClr val="FFFFFF"/>
                  </a:gs>
                </a:gsLst>
                <a:lin ang="5400000" scaled="0"/>
              </a:gradFill>
            </a:endParaRPr>
          </a:p>
        </p:txBody>
      </p:sp>
      <p:sp>
        <p:nvSpPr>
          <p:cNvPr id="7" name="Rectangle 6"/>
          <p:cNvSpPr/>
          <p:nvPr/>
        </p:nvSpPr>
        <p:spPr bwMode="auto">
          <a:xfrm>
            <a:off x="6166103" y="2431875"/>
            <a:ext cx="2671496" cy="2671496"/>
          </a:xfrm>
          <a:prstGeom prst="rect">
            <a:avLst/>
          </a:prstGeom>
          <a:solidFill>
            <a:srgbClr val="E84B1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err="1" smtClean="0">
              <a:gradFill>
                <a:gsLst>
                  <a:gs pos="0">
                    <a:srgbClr val="FFFFFF"/>
                  </a:gs>
                  <a:gs pos="100000">
                    <a:srgbClr val="FFFFFF"/>
                  </a:gs>
                </a:gsLst>
                <a:lin ang="5400000" scaled="0"/>
              </a:gradFill>
            </a:endParaRPr>
          </a:p>
        </p:txBody>
      </p:sp>
      <p:sp>
        <p:nvSpPr>
          <p:cNvPr id="8" name="Rectangle 7"/>
          <p:cNvSpPr/>
          <p:nvPr/>
        </p:nvSpPr>
        <p:spPr bwMode="auto">
          <a:xfrm>
            <a:off x="8987331" y="2431875"/>
            <a:ext cx="2671496" cy="2671496"/>
          </a:xfrm>
          <a:prstGeom prst="rect">
            <a:avLst/>
          </a:prstGeom>
          <a:solidFill>
            <a:srgbClr val="E84B1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err="1" smtClean="0">
              <a:gradFill>
                <a:gsLst>
                  <a:gs pos="0">
                    <a:srgbClr val="FFFFFF"/>
                  </a:gs>
                  <a:gs pos="100000">
                    <a:srgbClr val="FFFFFF"/>
                  </a:gs>
                </a:gsLst>
                <a:lin ang="5400000" scaled="0"/>
              </a:gradFill>
            </a:endParaRPr>
          </a:p>
        </p:txBody>
      </p:sp>
      <p:grpSp>
        <p:nvGrpSpPr>
          <p:cNvPr id="9" name="Group 8"/>
          <p:cNvGrpSpPr/>
          <p:nvPr/>
        </p:nvGrpSpPr>
        <p:grpSpPr>
          <a:xfrm rot="10800000">
            <a:off x="3156803" y="5223690"/>
            <a:ext cx="205906" cy="213214"/>
            <a:chOff x="9258658" y="6508058"/>
            <a:chExt cx="200185" cy="207290"/>
          </a:xfrm>
        </p:grpSpPr>
        <p:cxnSp>
          <p:nvCxnSpPr>
            <p:cNvPr id="10" name="Straight Connector 9"/>
            <p:cNvCxnSpPr/>
            <p:nvPr/>
          </p:nvCxnSpPr>
          <p:spPr>
            <a:xfrm flipV="1">
              <a:off x="9358751" y="6508058"/>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flipV="1">
              <a:off x="9358751" y="6615255"/>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 name="Title 21"/>
          <p:cNvSpPr txBox="1">
            <a:spLocks/>
          </p:cNvSpPr>
          <p:nvPr/>
        </p:nvSpPr>
        <p:spPr>
          <a:xfrm>
            <a:off x="2619638" y="5456271"/>
            <a:ext cx="1321109" cy="455865"/>
          </a:xfrm>
          <a:prstGeom prst="rect">
            <a:avLst/>
          </a:prstGeom>
        </p:spPr>
        <p:txBody>
          <a:bodyPr vert="horz" wrap="square" lIns="0" tIns="0" rIns="0" bIns="0" rtlCol="0" anchor="t">
            <a:spAutoFit/>
          </a:bodyPr>
          <a:lstStyle>
            <a:defPPr>
              <a:defRPr lang="en-US"/>
            </a:defPPr>
            <a:lvl1pPr algn="ctr">
              <a:lnSpc>
                <a:spcPct val="90000"/>
              </a:lnSpc>
              <a:spcBef>
                <a:spcPct val="0"/>
              </a:spcBef>
              <a:buNone/>
              <a:defRPr sz="3200" b="0" cap="none" spc="-100" baseline="0">
                <a:ln w="3175">
                  <a:noFill/>
                </a:ln>
                <a:gradFill>
                  <a:gsLst>
                    <a:gs pos="0">
                      <a:schemeClr val="bg1">
                        <a:lumMod val="75000"/>
                      </a:schemeClr>
                    </a:gs>
                    <a:gs pos="100000">
                      <a:schemeClr val="bg1">
                        <a:lumMod val="75000"/>
                      </a:schemeClr>
                    </a:gs>
                  </a:gsLst>
                  <a:lin ang="5400000" scaled="0"/>
                </a:gradFill>
                <a:effectLst/>
                <a:latin typeface="Segoe UI Light" pitchFamily="34" charset="0"/>
                <a:ea typeface="Segoe UI" pitchFamily="34" charset="0"/>
                <a:cs typeface="Segoe UI" pitchFamily="34" charset="0"/>
              </a:defRPr>
            </a:lvl1pPr>
          </a:lstStyle>
          <a:p>
            <a:r>
              <a:rPr lang="en-US" dirty="0" smtClean="0">
                <a:gradFill>
                  <a:gsLst>
                    <a:gs pos="0">
                      <a:schemeClr val="tx1">
                        <a:lumMod val="75000"/>
                        <a:lumOff val="25000"/>
                      </a:schemeClr>
                    </a:gs>
                    <a:gs pos="100000">
                      <a:schemeClr val="tx1">
                        <a:lumMod val="75000"/>
                        <a:lumOff val="25000"/>
                      </a:schemeClr>
                    </a:gs>
                  </a:gsLst>
                  <a:lin ang="5400000" scaled="0"/>
                </a:gradFill>
              </a:rPr>
              <a:t>~.06x</a:t>
            </a:r>
            <a:endParaRPr lang="en-US" dirty="0">
              <a:gradFill>
                <a:gsLst>
                  <a:gs pos="0">
                    <a:schemeClr val="tx1">
                      <a:lumMod val="75000"/>
                      <a:lumOff val="25000"/>
                    </a:schemeClr>
                  </a:gs>
                  <a:gs pos="100000">
                    <a:schemeClr val="tx1">
                      <a:lumMod val="75000"/>
                      <a:lumOff val="25000"/>
                    </a:schemeClr>
                  </a:gs>
                </a:gsLst>
                <a:lin ang="5400000" scaled="0"/>
              </a:gradFill>
            </a:endParaRPr>
          </a:p>
        </p:txBody>
      </p:sp>
      <p:grpSp>
        <p:nvGrpSpPr>
          <p:cNvPr id="21" name="Group 20"/>
          <p:cNvGrpSpPr/>
          <p:nvPr/>
        </p:nvGrpSpPr>
        <p:grpSpPr>
          <a:xfrm>
            <a:off x="3372507" y="1869648"/>
            <a:ext cx="2661581" cy="460895"/>
            <a:chOff x="7151157" y="1464596"/>
            <a:chExt cx="1876843" cy="448088"/>
          </a:xfrm>
        </p:grpSpPr>
        <p:cxnSp>
          <p:nvCxnSpPr>
            <p:cNvPr id="16" name="Straight Connector 15"/>
            <p:cNvCxnSpPr/>
            <p:nvPr/>
          </p:nvCxnSpPr>
          <p:spPr>
            <a:xfrm>
              <a:off x="7151157" y="1682103"/>
              <a:ext cx="56937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9014668" y="1682104"/>
              <a:ext cx="0" cy="23058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155983" y="1682104"/>
              <a:ext cx="0" cy="23058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8743" y="1682103"/>
              <a:ext cx="59925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itle 21"/>
            <p:cNvSpPr txBox="1">
              <a:spLocks/>
            </p:cNvSpPr>
            <p:nvPr/>
          </p:nvSpPr>
          <p:spPr>
            <a:xfrm>
              <a:off x="7780426" y="1464596"/>
              <a:ext cx="593068" cy="443198"/>
            </a:xfrm>
            <a:prstGeom prst="rect">
              <a:avLst/>
            </a:prstGeom>
          </p:spPr>
          <p:txBody>
            <a:bodyPr vert="horz" wrap="square" lIns="0" tIns="0" rIns="0" bIns="0" rtlCol="0" anchor="t">
              <a:spAutoFit/>
            </a:bodyPr>
            <a:lstStyle>
              <a:defPPr>
                <a:defRPr lang="en-US"/>
              </a:defPPr>
              <a:lvl1pPr algn="ctr">
                <a:lnSpc>
                  <a:spcPct val="90000"/>
                </a:lnSpc>
                <a:spcBef>
                  <a:spcPct val="0"/>
                </a:spcBef>
                <a:buNone/>
                <a:defRPr sz="3200" b="0" cap="none" spc="-100" baseline="0">
                  <a:ln w="3175">
                    <a:noFill/>
                  </a:ln>
                  <a:gradFill>
                    <a:gsLst>
                      <a:gs pos="0">
                        <a:schemeClr val="tx1">
                          <a:lumMod val="75000"/>
                          <a:lumOff val="25000"/>
                        </a:schemeClr>
                      </a:gs>
                      <a:gs pos="100000">
                        <a:schemeClr val="tx1">
                          <a:lumMod val="75000"/>
                          <a:lumOff val="25000"/>
                        </a:schemeClr>
                      </a:gs>
                    </a:gsLst>
                    <a:lin ang="5400000" scaled="0"/>
                  </a:gradFill>
                  <a:effectLst/>
                  <a:latin typeface="Segoe UI Light" pitchFamily="34" charset="0"/>
                  <a:ea typeface="Segoe UI" pitchFamily="34" charset="0"/>
                  <a:cs typeface="Segoe UI" pitchFamily="34" charset="0"/>
                </a:defRPr>
              </a:lvl1pPr>
            </a:lstStyle>
            <a:p>
              <a:r>
                <a:rPr lang="en-US" dirty="0"/>
                <a:t>1x</a:t>
              </a:r>
            </a:p>
          </p:txBody>
        </p:sp>
      </p:grpSp>
    </p:spTree>
    <p:extLst>
      <p:ext uri="{BB962C8B-B14F-4D97-AF65-F5344CB8AC3E}">
        <p14:creationId xmlns:p14="http://schemas.microsoft.com/office/powerpoint/2010/main" val="225646220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txBox="1">
            <a:spLocks/>
          </p:cNvSpPr>
          <p:nvPr/>
        </p:nvSpPr>
        <p:spPr>
          <a:xfrm>
            <a:off x="512763" y="599464"/>
            <a:ext cx="11087994" cy="1124712"/>
          </a:xfrm>
          <a:prstGeom prst="rect">
            <a:avLst/>
          </a:prstGeom>
        </p:spPr>
        <p:txBody>
          <a:bodyPr anchor="ct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100000">
                      <a:schemeClr val="tx1">
                        <a:lumMod val="65000"/>
                        <a:lumOff val="35000"/>
                      </a:schemeClr>
                    </a:gs>
                  </a:gsLst>
                  <a:lin ang="5400000" scaled="0"/>
                  <a:tileRect/>
                </a:gradFill>
                <a:effectLst/>
                <a:latin typeface="+mj-lt"/>
                <a:ea typeface="+mn-ea"/>
                <a:cs typeface="Arial" charset="0"/>
              </a:defRPr>
            </a:lvl1pPr>
          </a:lstStyle>
          <a:p>
            <a:endParaRPr lang="en-US" sz="8800" dirty="0">
              <a:gradFill>
                <a:gsLst>
                  <a:gs pos="96667">
                    <a:srgbClr val="FFFFFF"/>
                  </a:gs>
                  <a:gs pos="90000">
                    <a:srgbClr val="FFFFFF"/>
                  </a:gs>
                </a:gsLst>
                <a:lin ang="5400000" scaled="0"/>
              </a:gradFill>
            </a:endParaRPr>
          </a:p>
        </p:txBody>
      </p:sp>
      <p:sp>
        <p:nvSpPr>
          <p:cNvPr id="5" name="Text Placeholder 4"/>
          <p:cNvSpPr>
            <a:spLocks noGrp="1"/>
          </p:cNvSpPr>
          <p:nvPr>
            <p:ph type="body" sz="quarter" idx="10"/>
          </p:nvPr>
        </p:nvSpPr>
        <p:spPr/>
        <p:txBody>
          <a:bodyPr/>
          <a:lstStyle/>
          <a:p>
            <a:r>
              <a:rPr lang="hr-HR" dirty="0" smtClean="0"/>
              <a:t>Grafikoni i statistike</a:t>
            </a:r>
            <a:endParaRPr lang="en-US" dirty="0"/>
          </a:p>
        </p:txBody>
      </p:sp>
    </p:spTree>
    <p:extLst>
      <p:ext uri="{BB962C8B-B14F-4D97-AF65-F5344CB8AC3E}">
        <p14:creationId xmlns:p14="http://schemas.microsoft.com/office/powerpoint/2010/main" val="43452448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 name="Picture 39" descr="WIN11_Jonny_07.pn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162951" y="1768475"/>
            <a:ext cx="3852863" cy="3890964"/>
          </a:xfrm>
          <a:prstGeom prst="rect">
            <a:avLst/>
          </a:prstGeom>
        </p:spPr>
      </p:pic>
      <p:sp>
        <p:nvSpPr>
          <p:cNvPr id="2" name="Title 1"/>
          <p:cNvSpPr>
            <a:spLocks noGrp="1"/>
          </p:cNvSpPr>
          <p:nvPr>
            <p:ph type="title"/>
          </p:nvPr>
        </p:nvSpPr>
        <p:spPr/>
        <p:txBody>
          <a:bodyPr/>
          <a:lstStyle/>
          <a:p>
            <a:r>
              <a:rPr lang="hr-HR" dirty="0" smtClean="0"/>
              <a:t>Prijedlog tiles grafika</a:t>
            </a:r>
            <a:endParaRPr lang="en-US" dirty="0">
              <a:gradFill flip="none" rotWithShape="1">
                <a:gsLst>
                  <a:gs pos="0">
                    <a:schemeClr val="accent1"/>
                  </a:gs>
                  <a:gs pos="100000">
                    <a:schemeClr val="accent1"/>
                  </a:gs>
                </a:gsLst>
                <a:lin ang="5400000" scaled="0"/>
                <a:tileRect/>
              </a:gradFill>
            </a:endParaRPr>
          </a:p>
        </p:txBody>
      </p:sp>
      <p:sp>
        <p:nvSpPr>
          <p:cNvPr id="20" name="Rectangle 19"/>
          <p:cNvSpPr/>
          <p:nvPr/>
        </p:nvSpPr>
        <p:spPr bwMode="auto">
          <a:xfrm>
            <a:off x="9118505" y="1779590"/>
            <a:ext cx="1878374" cy="1878374"/>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lnSpc>
                <a:spcPct val="80000"/>
              </a:lnSpc>
              <a:spcBef>
                <a:spcPct val="0"/>
              </a:spcBef>
              <a:spcAft>
                <a:spcPct val="0"/>
              </a:spcAft>
            </a:pPr>
            <a:r>
              <a:rPr lang="hr-HR"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Statistički</a:t>
            </a:r>
            <a:br>
              <a:rPr lang="hr-HR"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br>
            <a:r>
              <a:rPr lang="hr-HR"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trend</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1" name="Rectangle 20"/>
          <p:cNvSpPr/>
          <p:nvPr/>
        </p:nvSpPr>
        <p:spPr bwMode="auto">
          <a:xfrm>
            <a:off x="9118505" y="3766182"/>
            <a:ext cx="1878374" cy="1878374"/>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lnSpc>
                <a:spcPct val="80000"/>
              </a:lnSpc>
              <a:spcBef>
                <a:spcPct val="0"/>
              </a:spcBef>
              <a:spcAft>
                <a:spcPct val="0"/>
              </a:spcAft>
            </a:pPr>
            <a:r>
              <a:rPr lang="hr-HR"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Anketa</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7" name="Rectangle 26"/>
          <p:cNvSpPr/>
          <p:nvPr/>
        </p:nvSpPr>
        <p:spPr bwMode="auto">
          <a:xfrm>
            <a:off x="1191945" y="1779590"/>
            <a:ext cx="3867912" cy="877824"/>
          </a:xfrm>
          <a:prstGeom prst="rect">
            <a:avLst/>
          </a:prstGeom>
          <a:solidFill>
            <a:srgbClr val="9292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sz="1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1.0</a:t>
            </a:r>
          </a:p>
        </p:txBody>
      </p:sp>
      <p:sp>
        <p:nvSpPr>
          <p:cNvPr id="28" name="Rectangle 27"/>
          <p:cNvSpPr/>
          <p:nvPr/>
        </p:nvSpPr>
        <p:spPr bwMode="auto">
          <a:xfrm>
            <a:off x="1191945" y="2780140"/>
            <a:ext cx="3867912" cy="877824"/>
          </a:xfrm>
          <a:prstGeom prst="rect">
            <a:avLst/>
          </a:prstGeom>
          <a:solidFill>
            <a:srgbClr val="9292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2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1" name="Rectangle 30"/>
          <p:cNvSpPr/>
          <p:nvPr/>
        </p:nvSpPr>
        <p:spPr bwMode="auto">
          <a:xfrm>
            <a:off x="1191945" y="3773127"/>
            <a:ext cx="3867912" cy="877824"/>
          </a:xfrm>
          <a:prstGeom prst="rect">
            <a:avLst/>
          </a:prstGeom>
          <a:solidFill>
            <a:srgbClr val="9292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sz="1200" dirty="0">
                <a:gradFill>
                  <a:gsLst>
                    <a:gs pos="0">
                      <a:srgbClr val="FFFFFF"/>
                    </a:gs>
                    <a:gs pos="100000">
                      <a:srgbClr val="FFFFFF"/>
                    </a:gs>
                  </a:gsLst>
                  <a:lin ang="5400000" scaled="0"/>
                </a:gradFill>
                <a:latin typeface="Segoe UI" pitchFamily="34" charset="0"/>
                <a:ea typeface="Segoe UI" pitchFamily="34" charset="0"/>
                <a:cs typeface="Segoe UI" pitchFamily="34" charset="0"/>
              </a:rPr>
              <a:t>1.0</a:t>
            </a:r>
          </a:p>
        </p:txBody>
      </p:sp>
      <p:sp>
        <p:nvSpPr>
          <p:cNvPr id="32" name="Rectangle 31"/>
          <p:cNvSpPr/>
          <p:nvPr/>
        </p:nvSpPr>
        <p:spPr bwMode="auto">
          <a:xfrm>
            <a:off x="1191945" y="4773677"/>
            <a:ext cx="3867912" cy="877824"/>
          </a:xfrm>
          <a:prstGeom prst="rect">
            <a:avLst/>
          </a:prstGeom>
          <a:solidFill>
            <a:srgbClr val="9292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2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3" name="Rectangle 32"/>
          <p:cNvSpPr/>
          <p:nvPr/>
        </p:nvSpPr>
        <p:spPr bwMode="auto">
          <a:xfrm>
            <a:off x="1191945" y="1779590"/>
            <a:ext cx="2862204" cy="877824"/>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b="1"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80 </a:t>
            </a:r>
            <a:r>
              <a:rPr lang="hr-HR"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je otišlo na tržnicu</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4" name="Rectangle 33"/>
          <p:cNvSpPr/>
          <p:nvPr/>
        </p:nvSpPr>
        <p:spPr bwMode="auto">
          <a:xfrm>
            <a:off x="1191945" y="2780140"/>
            <a:ext cx="3311655" cy="877824"/>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b="1"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89 </a:t>
            </a:r>
            <a:r>
              <a:rPr lang="hr-HR"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je ostalo kod kuće</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5" name="Rectangle 34"/>
          <p:cNvSpPr/>
          <p:nvPr/>
        </p:nvSpPr>
        <p:spPr bwMode="auto">
          <a:xfrm>
            <a:off x="1191945" y="3773127"/>
            <a:ext cx="2428251" cy="877824"/>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b="1"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68 </a:t>
            </a:r>
            <a:r>
              <a:rPr lang="hr-HR"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je otišlo u market</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6" name="Rectangle 35"/>
          <p:cNvSpPr/>
          <p:nvPr/>
        </p:nvSpPr>
        <p:spPr bwMode="auto">
          <a:xfrm>
            <a:off x="1191945" y="4773677"/>
            <a:ext cx="2784712" cy="877824"/>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b="1"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77 </a:t>
            </a:r>
            <a:r>
              <a:rPr lang="hr-HR"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nisu odgovorili</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9" name="Right Arrow 38"/>
          <p:cNvSpPr/>
          <p:nvPr/>
        </p:nvSpPr>
        <p:spPr bwMode="auto">
          <a:xfrm rot="16200000">
            <a:off x="9680593" y="2462694"/>
            <a:ext cx="1576879" cy="813661"/>
          </a:xfrm>
          <a:prstGeom prst="rightArrow">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1" name="Freeform 14"/>
          <p:cNvSpPr>
            <a:spLocks noEditPoints="1"/>
          </p:cNvSpPr>
          <p:nvPr/>
        </p:nvSpPr>
        <p:spPr bwMode="auto">
          <a:xfrm>
            <a:off x="9692440" y="4150256"/>
            <a:ext cx="730506" cy="773284"/>
          </a:xfrm>
          <a:custGeom>
            <a:avLst/>
            <a:gdLst>
              <a:gd name="T0" fmla="*/ 0 w 383"/>
              <a:gd name="T1" fmla="*/ 378 h 405"/>
              <a:gd name="T2" fmla="*/ 0 w 383"/>
              <a:gd name="T3" fmla="*/ 163 h 405"/>
              <a:gd name="T4" fmla="*/ 39 w 383"/>
              <a:gd name="T5" fmla="*/ 163 h 405"/>
              <a:gd name="T6" fmla="*/ 39 w 383"/>
              <a:gd name="T7" fmla="*/ 378 h 405"/>
              <a:gd name="T8" fmla="*/ 0 w 383"/>
              <a:gd name="T9" fmla="*/ 378 h 405"/>
              <a:gd name="T10" fmla="*/ 357 w 383"/>
              <a:gd name="T11" fmla="*/ 158 h 405"/>
              <a:gd name="T12" fmla="*/ 263 w 383"/>
              <a:gd name="T13" fmla="*/ 156 h 405"/>
              <a:gd name="T14" fmla="*/ 286 w 383"/>
              <a:gd name="T15" fmla="*/ 97 h 405"/>
              <a:gd name="T16" fmla="*/ 260 w 383"/>
              <a:gd name="T17" fmla="*/ 0 h 405"/>
              <a:gd name="T18" fmla="*/ 233 w 383"/>
              <a:gd name="T19" fmla="*/ 26 h 405"/>
              <a:gd name="T20" fmla="*/ 131 w 383"/>
              <a:gd name="T21" fmla="*/ 145 h 405"/>
              <a:gd name="T22" fmla="*/ 59 w 383"/>
              <a:gd name="T23" fmla="*/ 185 h 405"/>
              <a:gd name="T24" fmla="*/ 59 w 383"/>
              <a:gd name="T25" fmla="*/ 364 h 405"/>
              <a:gd name="T26" fmla="*/ 162 w 383"/>
              <a:gd name="T27" fmla="*/ 405 h 405"/>
              <a:gd name="T28" fmla="*/ 276 w 383"/>
              <a:gd name="T29" fmla="*/ 403 h 405"/>
              <a:gd name="T30" fmla="*/ 305 w 383"/>
              <a:gd name="T31" fmla="*/ 377 h 405"/>
              <a:gd name="T32" fmla="*/ 291 w 383"/>
              <a:gd name="T33" fmla="*/ 351 h 405"/>
              <a:gd name="T34" fmla="*/ 291 w 383"/>
              <a:gd name="T35" fmla="*/ 351 h 405"/>
              <a:gd name="T36" fmla="*/ 290 w 383"/>
              <a:gd name="T37" fmla="*/ 351 h 405"/>
              <a:gd name="T38" fmla="*/ 286 w 383"/>
              <a:gd name="T39" fmla="*/ 346 h 405"/>
              <a:gd name="T40" fmla="*/ 291 w 383"/>
              <a:gd name="T41" fmla="*/ 340 h 405"/>
              <a:gd name="T42" fmla="*/ 302 w 383"/>
              <a:gd name="T43" fmla="*/ 340 h 405"/>
              <a:gd name="T44" fmla="*/ 331 w 383"/>
              <a:gd name="T45" fmla="*/ 314 h 405"/>
              <a:gd name="T46" fmla="*/ 317 w 383"/>
              <a:gd name="T47" fmla="*/ 288 h 405"/>
              <a:gd name="T48" fmla="*/ 317 w 383"/>
              <a:gd name="T49" fmla="*/ 288 h 405"/>
              <a:gd name="T50" fmla="*/ 316 w 383"/>
              <a:gd name="T51" fmla="*/ 287 h 405"/>
              <a:gd name="T52" fmla="*/ 312 w 383"/>
              <a:gd name="T53" fmla="*/ 282 h 405"/>
              <a:gd name="T54" fmla="*/ 317 w 383"/>
              <a:gd name="T55" fmla="*/ 277 h 405"/>
              <a:gd name="T56" fmla="*/ 328 w 383"/>
              <a:gd name="T57" fmla="*/ 276 h 405"/>
              <a:gd name="T58" fmla="*/ 357 w 383"/>
              <a:gd name="T59" fmla="*/ 250 h 405"/>
              <a:gd name="T60" fmla="*/ 343 w 383"/>
              <a:gd name="T61" fmla="*/ 225 h 405"/>
              <a:gd name="T62" fmla="*/ 343 w 383"/>
              <a:gd name="T63" fmla="*/ 225 h 405"/>
              <a:gd name="T64" fmla="*/ 342 w 383"/>
              <a:gd name="T65" fmla="*/ 224 h 405"/>
              <a:gd name="T66" fmla="*/ 338 w 383"/>
              <a:gd name="T67" fmla="*/ 219 h 405"/>
              <a:gd name="T68" fmla="*/ 343 w 383"/>
              <a:gd name="T69" fmla="*/ 213 h 405"/>
              <a:gd name="T70" fmla="*/ 354 w 383"/>
              <a:gd name="T71" fmla="*/ 213 h 405"/>
              <a:gd name="T72" fmla="*/ 383 w 383"/>
              <a:gd name="T73" fmla="*/ 187 h 405"/>
              <a:gd name="T74" fmla="*/ 357 w 383"/>
              <a:gd name="T75" fmla="*/ 158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3" h="405">
                <a:moveTo>
                  <a:pt x="0" y="378"/>
                </a:moveTo>
                <a:cubicBezTo>
                  <a:pt x="0" y="163"/>
                  <a:pt x="0" y="163"/>
                  <a:pt x="0" y="163"/>
                </a:cubicBezTo>
                <a:cubicBezTo>
                  <a:pt x="39" y="163"/>
                  <a:pt x="39" y="163"/>
                  <a:pt x="39" y="163"/>
                </a:cubicBezTo>
                <a:cubicBezTo>
                  <a:pt x="39" y="378"/>
                  <a:pt x="39" y="378"/>
                  <a:pt x="39" y="378"/>
                </a:cubicBezTo>
                <a:cubicBezTo>
                  <a:pt x="0" y="378"/>
                  <a:pt x="0" y="378"/>
                  <a:pt x="0" y="378"/>
                </a:cubicBezTo>
                <a:close/>
                <a:moveTo>
                  <a:pt x="357" y="158"/>
                </a:moveTo>
                <a:cubicBezTo>
                  <a:pt x="357" y="158"/>
                  <a:pt x="309" y="157"/>
                  <a:pt x="263" y="156"/>
                </a:cubicBezTo>
                <a:cubicBezTo>
                  <a:pt x="271" y="137"/>
                  <a:pt x="281" y="113"/>
                  <a:pt x="286" y="97"/>
                </a:cubicBezTo>
                <a:cubicBezTo>
                  <a:pt x="295" y="65"/>
                  <a:pt x="299" y="1"/>
                  <a:pt x="260" y="0"/>
                </a:cubicBezTo>
                <a:cubicBezTo>
                  <a:pt x="245" y="0"/>
                  <a:pt x="233" y="11"/>
                  <a:pt x="233" y="26"/>
                </a:cubicBezTo>
                <a:cubicBezTo>
                  <a:pt x="233" y="83"/>
                  <a:pt x="197" y="131"/>
                  <a:pt x="131" y="145"/>
                </a:cubicBezTo>
                <a:cubicBezTo>
                  <a:pt x="100" y="152"/>
                  <a:pt x="69" y="169"/>
                  <a:pt x="59" y="185"/>
                </a:cubicBezTo>
                <a:cubicBezTo>
                  <a:pt x="59" y="223"/>
                  <a:pt x="59" y="364"/>
                  <a:pt x="59" y="364"/>
                </a:cubicBezTo>
                <a:cubicBezTo>
                  <a:pt x="59" y="364"/>
                  <a:pt x="127" y="405"/>
                  <a:pt x="162" y="405"/>
                </a:cubicBezTo>
                <a:cubicBezTo>
                  <a:pt x="163" y="405"/>
                  <a:pt x="276" y="403"/>
                  <a:pt x="276" y="403"/>
                </a:cubicBezTo>
                <a:cubicBezTo>
                  <a:pt x="291" y="404"/>
                  <a:pt x="304" y="392"/>
                  <a:pt x="305" y="377"/>
                </a:cubicBezTo>
                <a:cubicBezTo>
                  <a:pt x="305" y="366"/>
                  <a:pt x="300" y="356"/>
                  <a:pt x="291" y="351"/>
                </a:cubicBezTo>
                <a:cubicBezTo>
                  <a:pt x="291" y="351"/>
                  <a:pt x="291" y="351"/>
                  <a:pt x="291" y="351"/>
                </a:cubicBezTo>
                <a:cubicBezTo>
                  <a:pt x="290" y="351"/>
                  <a:pt x="290" y="351"/>
                  <a:pt x="290" y="351"/>
                </a:cubicBezTo>
                <a:cubicBezTo>
                  <a:pt x="287" y="350"/>
                  <a:pt x="286" y="348"/>
                  <a:pt x="286" y="346"/>
                </a:cubicBezTo>
                <a:cubicBezTo>
                  <a:pt x="286" y="342"/>
                  <a:pt x="288" y="340"/>
                  <a:pt x="291" y="340"/>
                </a:cubicBezTo>
                <a:cubicBezTo>
                  <a:pt x="302" y="340"/>
                  <a:pt x="302" y="340"/>
                  <a:pt x="302" y="340"/>
                </a:cubicBezTo>
                <a:cubicBezTo>
                  <a:pt x="317" y="340"/>
                  <a:pt x="330" y="329"/>
                  <a:pt x="331" y="314"/>
                </a:cubicBezTo>
                <a:cubicBezTo>
                  <a:pt x="331" y="303"/>
                  <a:pt x="326" y="293"/>
                  <a:pt x="317" y="288"/>
                </a:cubicBezTo>
                <a:cubicBezTo>
                  <a:pt x="317" y="288"/>
                  <a:pt x="317" y="288"/>
                  <a:pt x="317" y="288"/>
                </a:cubicBezTo>
                <a:cubicBezTo>
                  <a:pt x="316" y="288"/>
                  <a:pt x="316" y="288"/>
                  <a:pt x="316" y="287"/>
                </a:cubicBezTo>
                <a:cubicBezTo>
                  <a:pt x="313" y="287"/>
                  <a:pt x="312" y="285"/>
                  <a:pt x="312" y="282"/>
                </a:cubicBezTo>
                <a:cubicBezTo>
                  <a:pt x="312" y="279"/>
                  <a:pt x="314" y="277"/>
                  <a:pt x="317" y="277"/>
                </a:cubicBezTo>
                <a:cubicBezTo>
                  <a:pt x="328" y="276"/>
                  <a:pt x="328" y="276"/>
                  <a:pt x="328" y="276"/>
                </a:cubicBezTo>
                <a:cubicBezTo>
                  <a:pt x="343" y="277"/>
                  <a:pt x="356" y="265"/>
                  <a:pt x="357" y="250"/>
                </a:cubicBezTo>
                <a:cubicBezTo>
                  <a:pt x="357" y="239"/>
                  <a:pt x="352" y="229"/>
                  <a:pt x="343" y="225"/>
                </a:cubicBezTo>
                <a:cubicBezTo>
                  <a:pt x="343" y="225"/>
                  <a:pt x="343" y="225"/>
                  <a:pt x="343" y="225"/>
                </a:cubicBezTo>
                <a:cubicBezTo>
                  <a:pt x="342" y="224"/>
                  <a:pt x="342" y="224"/>
                  <a:pt x="342" y="224"/>
                </a:cubicBezTo>
                <a:cubicBezTo>
                  <a:pt x="339" y="223"/>
                  <a:pt x="338" y="221"/>
                  <a:pt x="338" y="219"/>
                </a:cubicBezTo>
                <a:cubicBezTo>
                  <a:pt x="338" y="216"/>
                  <a:pt x="340" y="213"/>
                  <a:pt x="343" y="213"/>
                </a:cubicBezTo>
                <a:cubicBezTo>
                  <a:pt x="354" y="213"/>
                  <a:pt x="354" y="213"/>
                  <a:pt x="354" y="213"/>
                </a:cubicBezTo>
                <a:cubicBezTo>
                  <a:pt x="369" y="214"/>
                  <a:pt x="382" y="202"/>
                  <a:pt x="383" y="187"/>
                </a:cubicBezTo>
                <a:cubicBezTo>
                  <a:pt x="383" y="172"/>
                  <a:pt x="374" y="159"/>
                  <a:pt x="357" y="158"/>
                </a:cubicBezTo>
                <a:close/>
              </a:path>
            </a:pathLst>
          </a:custGeom>
          <a:solidFill>
            <a:srgbClr val="FFFFFF"/>
          </a:solidFill>
          <a:ln w="381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822953" eaLnBrk="1" fontAlgn="auto" latinLnBrk="0" hangingPunct="1">
              <a:lnSpc>
                <a:spcPct val="100000"/>
              </a:lnSpc>
              <a:spcBef>
                <a:spcPts val="0"/>
              </a:spcBef>
              <a:spcAft>
                <a:spcPts val="0"/>
              </a:spcAft>
              <a:buClrTx/>
              <a:buSzTx/>
              <a:buFontTx/>
              <a:buNone/>
              <a:tabLst/>
              <a:defRPr/>
            </a:pPr>
            <a:endParaRPr kumimoji="0" lang="en-US" sz="2200" b="0" i="0" u="none" strike="noStrike" kern="0" cap="none" spc="-135" normalizeH="0" baseline="0" noProof="0" dirty="0">
              <a:ln>
                <a:noFill/>
              </a:ln>
              <a:solidFill>
                <a:srgbClr val="FFFFFF">
                  <a:lumMod val="50000"/>
                </a:srgbClr>
              </a:solidFill>
              <a:effectLst/>
              <a:uLnTx/>
              <a:uFillTx/>
              <a:latin typeface="Segoe UI Light" pitchFamily="34" charset="0"/>
              <a:ea typeface="+mn-ea"/>
              <a:cs typeface="+mn-cs"/>
            </a:endParaRPr>
          </a:p>
        </p:txBody>
      </p:sp>
      <p:grpSp>
        <p:nvGrpSpPr>
          <p:cNvPr id="49" name="Group 48"/>
          <p:cNvGrpSpPr/>
          <p:nvPr/>
        </p:nvGrpSpPr>
        <p:grpSpPr>
          <a:xfrm rot="10800000">
            <a:off x="5169063" y="5874397"/>
            <a:ext cx="3866450" cy="443198"/>
            <a:chOff x="876031" y="1815657"/>
            <a:chExt cx="5072087" cy="443198"/>
          </a:xfrm>
        </p:grpSpPr>
        <p:grpSp>
          <p:nvGrpSpPr>
            <p:cNvPr id="42" name="Group 41"/>
            <p:cNvGrpSpPr/>
            <p:nvPr/>
          </p:nvGrpSpPr>
          <p:grpSpPr>
            <a:xfrm>
              <a:off x="876031" y="2049425"/>
              <a:ext cx="2138389" cy="200185"/>
              <a:chOff x="1836926" y="2049425"/>
              <a:chExt cx="2138389" cy="200185"/>
            </a:xfrm>
          </p:grpSpPr>
          <p:cxnSp>
            <p:nvCxnSpPr>
              <p:cNvPr id="43" name="Straight Connector 42"/>
              <p:cNvCxnSpPr/>
              <p:nvPr/>
            </p:nvCxnSpPr>
            <p:spPr>
              <a:xfrm>
                <a:off x="1836926" y="2049425"/>
                <a:ext cx="2138389"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1847258" y="2049425"/>
                <a:ext cx="0" cy="200185"/>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3758339" y="2049425"/>
              <a:ext cx="2189779" cy="200185"/>
              <a:chOff x="1274779" y="2049425"/>
              <a:chExt cx="2189779" cy="200185"/>
            </a:xfrm>
          </p:grpSpPr>
          <p:cxnSp>
            <p:nvCxnSpPr>
              <p:cNvPr id="46" name="Straight Connector 45"/>
              <p:cNvCxnSpPr/>
              <p:nvPr/>
            </p:nvCxnSpPr>
            <p:spPr>
              <a:xfrm>
                <a:off x="1274779" y="2049425"/>
                <a:ext cx="2189779"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453916" y="2049425"/>
                <a:ext cx="0" cy="200185"/>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8" name="Title 21"/>
            <p:cNvSpPr txBox="1">
              <a:spLocks/>
            </p:cNvSpPr>
            <p:nvPr/>
          </p:nvSpPr>
          <p:spPr>
            <a:xfrm rot="10800000">
              <a:off x="3157213" y="1815657"/>
              <a:ext cx="514888" cy="443198"/>
            </a:xfrm>
            <a:prstGeom prst="rect">
              <a:avLst/>
            </a:prstGeom>
          </p:spPr>
          <p:txBody>
            <a:bodyPr vert="horz" wrap="square" lIns="0" tIns="0" rIns="0" bIns="0" rtlCol="0" anchor="t">
              <a:spAutoFit/>
            </a:bodyPr>
            <a:lstStyle>
              <a:defPPr>
                <a:defRPr lang="en-US"/>
              </a:defPPr>
              <a:lvl1pPr algn="ctr">
                <a:lnSpc>
                  <a:spcPct val="90000"/>
                </a:lnSpc>
                <a:spcBef>
                  <a:spcPct val="0"/>
                </a:spcBef>
                <a:buNone/>
                <a:defRPr sz="3200" b="0" cap="none" spc="-100" baseline="0">
                  <a:ln w="3175">
                    <a:noFill/>
                  </a:ln>
                  <a:gradFill>
                    <a:gsLst>
                      <a:gs pos="0">
                        <a:schemeClr val="bg1">
                          <a:lumMod val="75000"/>
                        </a:schemeClr>
                      </a:gs>
                      <a:gs pos="100000">
                        <a:schemeClr val="bg1">
                          <a:lumMod val="75000"/>
                        </a:schemeClr>
                      </a:gs>
                    </a:gsLst>
                    <a:lin ang="5400000" scaled="0"/>
                  </a:gradFill>
                  <a:effectLst/>
                  <a:latin typeface="Segoe UI Light" pitchFamily="34" charset="0"/>
                  <a:ea typeface="Segoe UI" pitchFamily="34" charset="0"/>
                  <a:cs typeface="Segoe UI" pitchFamily="34" charset="0"/>
                </a:defRPr>
              </a:lvl1pPr>
            </a:lstStyle>
            <a:p>
              <a:r>
                <a:rPr lang="en-US" dirty="0"/>
                <a:t>1x</a:t>
              </a:r>
            </a:p>
          </p:txBody>
        </p:sp>
      </p:grpSp>
      <p:grpSp>
        <p:nvGrpSpPr>
          <p:cNvPr id="50" name="Group 49"/>
          <p:cNvGrpSpPr/>
          <p:nvPr/>
        </p:nvGrpSpPr>
        <p:grpSpPr>
          <a:xfrm rot="10800000">
            <a:off x="1193748" y="5874397"/>
            <a:ext cx="3866450" cy="443198"/>
            <a:chOff x="876031" y="1815657"/>
            <a:chExt cx="5072087" cy="443198"/>
          </a:xfrm>
        </p:grpSpPr>
        <p:grpSp>
          <p:nvGrpSpPr>
            <p:cNvPr id="51" name="Group 50"/>
            <p:cNvGrpSpPr/>
            <p:nvPr/>
          </p:nvGrpSpPr>
          <p:grpSpPr>
            <a:xfrm>
              <a:off x="876031" y="2049425"/>
              <a:ext cx="2138389" cy="200185"/>
              <a:chOff x="1836926" y="2049425"/>
              <a:chExt cx="2138389" cy="200185"/>
            </a:xfrm>
          </p:grpSpPr>
          <p:cxnSp>
            <p:nvCxnSpPr>
              <p:cNvPr id="56" name="Straight Connector 55"/>
              <p:cNvCxnSpPr/>
              <p:nvPr/>
            </p:nvCxnSpPr>
            <p:spPr>
              <a:xfrm>
                <a:off x="1836926" y="2049425"/>
                <a:ext cx="2138389"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847258" y="2049425"/>
                <a:ext cx="0" cy="200185"/>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758339" y="2049425"/>
              <a:ext cx="2189779" cy="200185"/>
              <a:chOff x="1274779" y="2049425"/>
              <a:chExt cx="2189779" cy="200185"/>
            </a:xfrm>
          </p:grpSpPr>
          <p:cxnSp>
            <p:nvCxnSpPr>
              <p:cNvPr id="54" name="Straight Connector 53"/>
              <p:cNvCxnSpPr/>
              <p:nvPr/>
            </p:nvCxnSpPr>
            <p:spPr>
              <a:xfrm>
                <a:off x="1274779" y="2049425"/>
                <a:ext cx="2189779"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3453916" y="2049425"/>
                <a:ext cx="0" cy="200185"/>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 name="Title 21"/>
            <p:cNvSpPr txBox="1">
              <a:spLocks/>
            </p:cNvSpPr>
            <p:nvPr/>
          </p:nvSpPr>
          <p:spPr>
            <a:xfrm rot="10800000">
              <a:off x="3157213" y="1815657"/>
              <a:ext cx="514888"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3200" dirty="0" smtClean="0">
                  <a:gradFill>
                    <a:gsLst>
                      <a:gs pos="0">
                        <a:schemeClr val="bg1">
                          <a:lumMod val="75000"/>
                        </a:schemeClr>
                      </a:gs>
                      <a:gs pos="100000">
                        <a:schemeClr val="bg1">
                          <a:lumMod val="75000"/>
                        </a:schemeClr>
                      </a:gs>
                    </a:gsLst>
                    <a:lin ang="5400000" scaled="0"/>
                  </a:gradFill>
                  <a:latin typeface="Segoe UI Light" pitchFamily="34" charset="0"/>
                  <a:ea typeface="Segoe UI" pitchFamily="34" charset="0"/>
                  <a:cs typeface="Segoe UI" pitchFamily="34" charset="0"/>
                </a:rPr>
                <a:t>1x</a:t>
              </a:r>
              <a:endParaRPr lang="en-US" sz="3200" dirty="0">
                <a:gradFill>
                  <a:gsLst>
                    <a:gs pos="0">
                      <a:schemeClr val="bg1">
                        <a:lumMod val="75000"/>
                      </a:schemeClr>
                    </a:gs>
                    <a:gs pos="100000">
                      <a:schemeClr val="bg1">
                        <a:lumMod val="75000"/>
                      </a:schemeClr>
                    </a:gs>
                  </a:gsLst>
                  <a:lin ang="5400000" scaled="0"/>
                </a:gradFill>
                <a:latin typeface="Segoe UI Light" pitchFamily="34" charset="0"/>
                <a:ea typeface="Segoe UI" pitchFamily="34" charset="0"/>
                <a:cs typeface="Segoe UI" pitchFamily="34" charset="0"/>
              </a:endParaRPr>
            </a:p>
          </p:txBody>
        </p:sp>
      </p:grpSp>
      <p:grpSp>
        <p:nvGrpSpPr>
          <p:cNvPr id="61" name="Group 60"/>
          <p:cNvGrpSpPr/>
          <p:nvPr/>
        </p:nvGrpSpPr>
        <p:grpSpPr>
          <a:xfrm rot="16200000">
            <a:off x="888921" y="3611554"/>
            <a:ext cx="200185" cy="207290"/>
            <a:chOff x="2875527" y="6224444"/>
            <a:chExt cx="200185" cy="207290"/>
          </a:xfrm>
        </p:grpSpPr>
        <p:cxnSp>
          <p:nvCxnSpPr>
            <p:cNvPr id="58" name="Straight Connector 57"/>
            <p:cNvCxnSpPr/>
            <p:nvPr/>
          </p:nvCxnSpPr>
          <p:spPr>
            <a:xfrm flipV="1">
              <a:off x="2975620" y="6224444"/>
              <a:ext cx="0" cy="200185"/>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flipV="1">
              <a:off x="2975620" y="6331641"/>
              <a:ext cx="0" cy="200185"/>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Title 21"/>
          <p:cNvSpPr txBox="1">
            <a:spLocks/>
          </p:cNvSpPr>
          <p:nvPr/>
        </p:nvSpPr>
        <p:spPr>
          <a:xfrm>
            <a:off x="348712" y="3555762"/>
            <a:ext cx="671297" cy="332399"/>
          </a:xfrm>
          <a:prstGeom prst="rect">
            <a:avLst/>
          </a:prstGeom>
        </p:spPr>
        <p:txBody>
          <a:bodyPr vert="horz" wrap="square" lIns="0" tIns="0" rIns="0" bIns="0" rtlCol="0" anchor="t">
            <a:spAutoFit/>
          </a:bodyPr>
          <a:lstStyle>
            <a:defPPr>
              <a:defRPr lang="en-US"/>
            </a:defPPr>
            <a:lvl1pPr>
              <a:lnSpc>
                <a:spcPct val="90000"/>
              </a:lnSpc>
              <a:spcBef>
                <a:spcPct val="0"/>
              </a:spcBef>
              <a:buNone/>
              <a:defRPr sz="2400" b="0" cap="none" spc="-100" baseline="0">
                <a:ln w="3175">
                  <a:noFill/>
                </a:ln>
                <a:gradFill>
                  <a:gsLst>
                    <a:gs pos="0">
                      <a:schemeClr val="bg1">
                        <a:lumMod val="75000"/>
                      </a:schemeClr>
                    </a:gs>
                    <a:gs pos="100000">
                      <a:schemeClr val="bg1">
                        <a:lumMod val="75000"/>
                      </a:schemeClr>
                    </a:gs>
                  </a:gsLst>
                  <a:lin ang="5400000" scaled="0"/>
                </a:gradFill>
                <a:effectLst/>
                <a:latin typeface="Segoe UI Light" pitchFamily="34" charset="0"/>
                <a:ea typeface="Segoe UI" pitchFamily="34" charset="0"/>
                <a:cs typeface="Segoe UI" pitchFamily="34" charset="0"/>
              </a:defRPr>
            </a:lvl1pPr>
          </a:lstStyle>
          <a:p>
            <a:r>
              <a:rPr lang="en-US" dirty="0"/>
              <a:t>.03x</a:t>
            </a:r>
          </a:p>
        </p:txBody>
      </p:sp>
      <p:grpSp>
        <p:nvGrpSpPr>
          <p:cNvPr id="62" name="Group 61"/>
          <p:cNvGrpSpPr/>
          <p:nvPr/>
        </p:nvGrpSpPr>
        <p:grpSpPr>
          <a:xfrm rot="5400000">
            <a:off x="11112420" y="3611556"/>
            <a:ext cx="200185" cy="207290"/>
            <a:chOff x="2875527" y="6224444"/>
            <a:chExt cx="200185" cy="207290"/>
          </a:xfrm>
        </p:grpSpPr>
        <p:cxnSp>
          <p:nvCxnSpPr>
            <p:cNvPr id="63" name="Straight Connector 62"/>
            <p:cNvCxnSpPr/>
            <p:nvPr/>
          </p:nvCxnSpPr>
          <p:spPr>
            <a:xfrm flipV="1">
              <a:off x="2975620" y="6224444"/>
              <a:ext cx="0" cy="200185"/>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flipV="1">
              <a:off x="2975620" y="6331641"/>
              <a:ext cx="0" cy="200185"/>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5" name="Title 21"/>
          <p:cNvSpPr txBox="1">
            <a:spLocks/>
          </p:cNvSpPr>
          <p:nvPr/>
        </p:nvSpPr>
        <p:spPr>
          <a:xfrm>
            <a:off x="11344058" y="3555763"/>
            <a:ext cx="659379"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2400" dirty="0" smtClean="0">
                <a:gradFill>
                  <a:gsLst>
                    <a:gs pos="0">
                      <a:schemeClr val="bg1">
                        <a:lumMod val="75000"/>
                      </a:schemeClr>
                    </a:gs>
                    <a:gs pos="100000">
                      <a:schemeClr val="bg1">
                        <a:lumMod val="75000"/>
                      </a:schemeClr>
                    </a:gs>
                  </a:gsLst>
                  <a:lin ang="5400000" scaled="0"/>
                </a:gradFill>
                <a:latin typeface="Segoe UI Light" pitchFamily="34" charset="0"/>
                <a:ea typeface="Segoe UI" pitchFamily="34" charset="0"/>
                <a:cs typeface="Segoe UI" pitchFamily="34" charset="0"/>
              </a:rPr>
              <a:t>.03</a:t>
            </a:r>
            <a:r>
              <a:rPr lang="en-US" sz="2400" dirty="0">
                <a:gradFill>
                  <a:gsLst>
                    <a:gs pos="0">
                      <a:schemeClr val="bg1">
                        <a:lumMod val="75000"/>
                      </a:schemeClr>
                    </a:gs>
                    <a:gs pos="100000">
                      <a:schemeClr val="bg1">
                        <a:lumMod val="75000"/>
                      </a:schemeClr>
                    </a:gs>
                  </a:gsLst>
                  <a:lin ang="5400000" scaled="0"/>
                </a:gradFill>
                <a:latin typeface="Segoe UI Light" pitchFamily="34" charset="0"/>
                <a:ea typeface="Segoe UI" pitchFamily="34" charset="0"/>
                <a:cs typeface="Segoe UI" pitchFamily="34" charset="0"/>
              </a:rPr>
              <a:t>x</a:t>
            </a:r>
          </a:p>
        </p:txBody>
      </p:sp>
    </p:spTree>
    <p:extLst>
      <p:ext uri="{BB962C8B-B14F-4D97-AF65-F5344CB8AC3E}">
        <p14:creationId xmlns:p14="http://schemas.microsoft.com/office/powerpoint/2010/main" val="392687043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Prijedlog piecharts</a:t>
            </a:r>
            <a:endParaRPr lang="en-US" dirty="0"/>
          </a:p>
        </p:txBody>
      </p:sp>
      <p:graphicFrame>
        <p:nvGraphicFramePr>
          <p:cNvPr id="4" name="Chart 3"/>
          <p:cNvGraphicFramePr/>
          <p:nvPr>
            <p:extLst>
              <p:ext uri="{D42A27DB-BD31-4B8C-83A1-F6EECF244321}">
                <p14:modId xmlns:p14="http://schemas.microsoft.com/office/powerpoint/2010/main" val="750399562"/>
              </p:ext>
            </p:extLst>
          </p:nvPr>
        </p:nvGraphicFramePr>
        <p:xfrm>
          <a:off x="-513736" y="1271449"/>
          <a:ext cx="6759616" cy="499772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2978248" y="3502617"/>
            <a:ext cx="2024593" cy="1415772"/>
          </a:xfrm>
          <a:prstGeom prst="rect">
            <a:avLst/>
          </a:prstGeom>
          <a:noFill/>
        </p:spPr>
        <p:txBody>
          <a:bodyPr wrap="none" lIns="0" tIns="0" rIns="0" bIns="0" rtlCol="0">
            <a:spAutoFit/>
          </a:bodyPr>
          <a:lstStyle/>
          <a:p>
            <a:r>
              <a:rPr lang="en-US" sz="9200" spc="-300" dirty="0" smtClean="0">
                <a:gradFill>
                  <a:gsLst>
                    <a:gs pos="0">
                      <a:srgbClr val="FBFBFB"/>
                    </a:gs>
                    <a:gs pos="86000">
                      <a:srgbClr val="FBFBFB"/>
                    </a:gs>
                  </a:gsLst>
                  <a:lin ang="5400000" scaled="0"/>
                </a:gradFill>
                <a:latin typeface="+mj-lt"/>
              </a:rPr>
              <a:t>58%</a:t>
            </a:r>
          </a:p>
        </p:txBody>
      </p:sp>
      <p:sp>
        <p:nvSpPr>
          <p:cNvPr id="66" name="TextBox 65"/>
          <p:cNvSpPr txBox="1"/>
          <p:nvPr/>
        </p:nvSpPr>
        <p:spPr>
          <a:xfrm>
            <a:off x="1394470" y="2634714"/>
            <a:ext cx="533800" cy="492443"/>
          </a:xfrm>
          <a:prstGeom prst="rect">
            <a:avLst/>
          </a:prstGeom>
          <a:noFill/>
        </p:spPr>
        <p:txBody>
          <a:bodyPr wrap="none" lIns="0" tIns="0" rIns="0" bIns="0" rtlCol="0">
            <a:spAutoFit/>
          </a:bodyPr>
          <a:lstStyle/>
          <a:p>
            <a:r>
              <a:rPr lang="en-US" sz="3200" dirty="0" smtClean="0">
                <a:gradFill>
                  <a:gsLst>
                    <a:gs pos="0">
                      <a:srgbClr val="FBFBFB"/>
                    </a:gs>
                    <a:gs pos="86000">
                      <a:srgbClr val="FBFBFB"/>
                    </a:gs>
                  </a:gsLst>
                  <a:lin ang="5400000" scaled="0"/>
                </a:gradFill>
                <a:latin typeface="+mj-lt"/>
              </a:rPr>
              <a:t>9%</a:t>
            </a:r>
          </a:p>
        </p:txBody>
      </p:sp>
      <p:sp>
        <p:nvSpPr>
          <p:cNvPr id="6" name="TextBox 5"/>
          <p:cNvSpPr txBox="1"/>
          <p:nvPr/>
        </p:nvSpPr>
        <p:spPr>
          <a:xfrm>
            <a:off x="5549376" y="1769765"/>
            <a:ext cx="4046301" cy="1908215"/>
          </a:xfrm>
          <a:prstGeom prst="rect">
            <a:avLst/>
          </a:prstGeom>
          <a:noFill/>
        </p:spPr>
        <p:txBody>
          <a:bodyPr wrap="none" lIns="0" tIns="0" rIns="0" bIns="0" rtlCol="0">
            <a:spAutoFit/>
          </a:bodyPr>
          <a:lstStyle/>
          <a:p>
            <a:pPr marL="0" lvl="1"/>
            <a:r>
              <a:rPr lang="hr-HR" sz="4000" spc="-100" dirty="0" smtClean="0">
                <a:solidFill>
                  <a:srgbClr val="E84B14"/>
                </a:solidFill>
                <a:latin typeface="Segoe UI Light" pitchFamily="34" charset="0"/>
              </a:rPr>
              <a:t>Nemojte koristiti 3D</a:t>
            </a:r>
            <a:r>
              <a:rPr lang="en-US" sz="4000" spc="-100" dirty="0" smtClean="0">
                <a:solidFill>
                  <a:srgbClr val="E84B14"/>
                </a:solidFill>
                <a:latin typeface="Segoe UI Light" pitchFamily="34" charset="0"/>
              </a:rPr>
              <a:t>.</a:t>
            </a:r>
            <a:endParaRPr lang="en-US" sz="4000" spc="-100" dirty="0">
              <a:solidFill>
                <a:srgbClr val="E84B14"/>
              </a:solidFill>
              <a:latin typeface="Segoe UI Light" pitchFamily="34" charset="0"/>
            </a:endParaRPr>
          </a:p>
          <a:p>
            <a:r>
              <a:rPr lang="hr-HR" sz="2000" spc="-50" dirty="0" smtClean="0">
                <a:gradFill>
                  <a:gsLst>
                    <a:gs pos="0">
                      <a:schemeClr val="tx1">
                        <a:lumMod val="65000"/>
                        <a:lumOff val="35000"/>
                      </a:schemeClr>
                    </a:gs>
                    <a:gs pos="86000">
                      <a:schemeClr val="tx1">
                        <a:lumMod val="65000"/>
                        <a:lumOff val="35000"/>
                      </a:schemeClr>
                    </a:gs>
                  </a:gsLst>
                  <a:lin ang="5400000" scaled="0"/>
                </a:gradFill>
                <a:latin typeface="Segoe UI" pitchFamily="34" charset="0"/>
                <a:ea typeface="Segoe UI" pitchFamily="34" charset="0"/>
                <a:cs typeface="Segoe UI" pitchFamily="34" charset="0"/>
              </a:rPr>
              <a:t>Nemojte koristiti sjene i rubne linije.</a:t>
            </a:r>
            <a:endParaRPr lang="en-US" sz="2000" spc="-50" dirty="0">
              <a:gradFill>
                <a:gsLst>
                  <a:gs pos="0">
                    <a:schemeClr val="tx1">
                      <a:lumMod val="65000"/>
                      <a:lumOff val="35000"/>
                    </a:schemeClr>
                  </a:gs>
                  <a:gs pos="86000">
                    <a:schemeClr val="tx1">
                      <a:lumMod val="65000"/>
                      <a:lumOff val="35000"/>
                    </a:schemeClr>
                  </a:gs>
                </a:gsLst>
                <a:lin ang="5400000" scaled="0"/>
              </a:gradFill>
              <a:latin typeface="Segoe UI" pitchFamily="34" charset="0"/>
              <a:ea typeface="Segoe UI" pitchFamily="34" charset="0"/>
              <a:cs typeface="Segoe UI" pitchFamily="34" charset="0"/>
            </a:endParaRPr>
          </a:p>
          <a:p>
            <a:r>
              <a:rPr lang="hr-HR" sz="2000" spc="-50" dirty="0" smtClean="0">
                <a:gradFill>
                  <a:gsLst>
                    <a:gs pos="0">
                      <a:schemeClr val="tx1">
                        <a:lumMod val="65000"/>
                        <a:lumOff val="35000"/>
                      </a:schemeClr>
                    </a:gs>
                    <a:gs pos="86000">
                      <a:schemeClr val="tx1">
                        <a:lumMod val="65000"/>
                        <a:lumOff val="35000"/>
                      </a:schemeClr>
                    </a:gs>
                  </a:gsLst>
                  <a:lin ang="5400000" scaled="0"/>
                </a:gradFill>
                <a:latin typeface="Segoe UI" pitchFamily="34" charset="0"/>
                <a:ea typeface="Segoe UI" pitchFamily="34" charset="0"/>
                <a:cs typeface="Segoe UI" pitchFamily="34" charset="0"/>
              </a:rPr>
              <a:t>Koristite isti spektar boja</a:t>
            </a:r>
            <a:r>
              <a:rPr lang="en-US" sz="2000" spc="-50" dirty="0" smtClean="0">
                <a:gradFill>
                  <a:gsLst>
                    <a:gs pos="0">
                      <a:schemeClr val="tx1">
                        <a:lumMod val="65000"/>
                        <a:lumOff val="35000"/>
                      </a:schemeClr>
                    </a:gs>
                    <a:gs pos="86000">
                      <a:schemeClr val="tx1">
                        <a:lumMod val="65000"/>
                        <a:lumOff val="35000"/>
                      </a:schemeClr>
                    </a:gs>
                  </a:gsLst>
                  <a:lin ang="5400000" scaled="0"/>
                </a:gradFill>
                <a:latin typeface="Segoe UI" pitchFamily="34" charset="0"/>
                <a:ea typeface="Segoe UI" pitchFamily="34" charset="0"/>
                <a:cs typeface="Segoe UI" pitchFamily="34" charset="0"/>
              </a:rPr>
              <a:t>.</a:t>
            </a:r>
            <a:endParaRPr lang="en-US" sz="2000" spc="-50" dirty="0">
              <a:gradFill>
                <a:gsLst>
                  <a:gs pos="0">
                    <a:schemeClr val="tx1">
                      <a:lumMod val="65000"/>
                      <a:lumOff val="35000"/>
                    </a:schemeClr>
                  </a:gs>
                  <a:gs pos="86000">
                    <a:schemeClr val="tx1">
                      <a:lumMod val="65000"/>
                      <a:lumOff val="35000"/>
                    </a:schemeClr>
                  </a:gs>
                </a:gsLst>
                <a:lin ang="5400000" scaled="0"/>
              </a:gradFill>
              <a:latin typeface="Segoe UI" pitchFamily="34" charset="0"/>
              <a:ea typeface="Segoe UI" pitchFamily="34" charset="0"/>
              <a:cs typeface="Segoe UI" pitchFamily="34" charset="0"/>
            </a:endParaRPr>
          </a:p>
          <a:p>
            <a:r>
              <a:rPr lang="hr-HR" sz="2000" spc="-50" dirty="0" smtClean="0">
                <a:gradFill>
                  <a:gsLst>
                    <a:gs pos="0">
                      <a:schemeClr val="tx1">
                        <a:lumMod val="65000"/>
                        <a:lumOff val="35000"/>
                      </a:schemeClr>
                    </a:gs>
                    <a:gs pos="86000">
                      <a:schemeClr val="tx1">
                        <a:lumMod val="65000"/>
                        <a:lumOff val="35000"/>
                      </a:schemeClr>
                    </a:gs>
                  </a:gsLst>
                  <a:lin ang="5400000" scaled="0"/>
                </a:gradFill>
                <a:latin typeface="Segoe UI" pitchFamily="34" charset="0"/>
                <a:ea typeface="Segoe UI" pitchFamily="34" charset="0"/>
                <a:cs typeface="Segoe UI" pitchFamily="34" charset="0"/>
              </a:rPr>
              <a:t>Prikažite odnos i kroz tipografiju.</a:t>
            </a:r>
            <a:endParaRPr lang="en-US" sz="2000" spc="-50" dirty="0">
              <a:gradFill>
                <a:gsLst>
                  <a:gs pos="0">
                    <a:schemeClr val="tx1">
                      <a:lumMod val="65000"/>
                      <a:lumOff val="35000"/>
                    </a:schemeClr>
                  </a:gs>
                  <a:gs pos="86000">
                    <a:schemeClr val="tx1">
                      <a:lumMod val="65000"/>
                      <a:lumOff val="35000"/>
                    </a:schemeClr>
                  </a:gs>
                </a:gsLst>
                <a:lin ang="5400000" scaled="0"/>
              </a:gradFill>
              <a:latin typeface="Segoe UI" pitchFamily="34" charset="0"/>
              <a:ea typeface="Segoe UI" pitchFamily="34" charset="0"/>
              <a:cs typeface="Segoe UI" pitchFamily="34" charset="0"/>
            </a:endParaRPr>
          </a:p>
          <a:p>
            <a:endParaRPr lang="en-US" sz="2400" spc="-150" dirty="0">
              <a:gradFill>
                <a:gsLst>
                  <a:gs pos="0">
                    <a:schemeClr val="tx1"/>
                  </a:gs>
                  <a:gs pos="86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0663983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rgbClr val="E84B14"/>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498028" y="1779588"/>
            <a:ext cx="11087994" cy="1124712"/>
          </a:xfrm>
          <a:prstGeom prst="rect">
            <a:avLst/>
          </a:prstGeom>
        </p:spPr>
        <p:txBody>
          <a:bodyPr anchor="ct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100000">
                      <a:schemeClr val="tx1">
                        <a:lumMod val="65000"/>
                        <a:lumOff val="35000"/>
                      </a:schemeClr>
                    </a:gs>
                  </a:gsLst>
                  <a:lin ang="5400000" scaled="0"/>
                  <a:tileRect/>
                </a:gradFill>
                <a:effectLst/>
                <a:latin typeface="+mj-lt"/>
                <a:ea typeface="+mn-ea"/>
                <a:cs typeface="Arial" charset="0"/>
              </a:defRPr>
            </a:lvl1pPr>
          </a:lstStyle>
          <a:p>
            <a:endParaRPr lang="en-US" sz="8800" dirty="0">
              <a:gradFill>
                <a:gsLst>
                  <a:gs pos="96667">
                    <a:srgbClr val="FFFFFF"/>
                  </a:gs>
                  <a:gs pos="90000">
                    <a:srgbClr val="FFFFFF"/>
                  </a:gs>
                </a:gsLst>
                <a:lin ang="5400000" scaled="0"/>
              </a:gradFill>
            </a:endParaRPr>
          </a:p>
        </p:txBody>
      </p:sp>
      <p:sp>
        <p:nvSpPr>
          <p:cNvPr id="6" name="Text Placeholder 5"/>
          <p:cNvSpPr>
            <a:spLocks noGrp="1"/>
          </p:cNvSpPr>
          <p:nvPr>
            <p:ph type="body" sz="quarter" idx="10"/>
          </p:nvPr>
        </p:nvSpPr>
        <p:spPr>
          <a:xfrm>
            <a:off x="512764" y="1768475"/>
            <a:ext cx="11228440" cy="1218795"/>
          </a:xfrm>
        </p:spPr>
        <p:txBody>
          <a:bodyPr/>
          <a:lstStyle/>
          <a:p>
            <a:r>
              <a:rPr lang="hr-HR" dirty="0" smtClean="0">
                <a:gradFill>
                  <a:gsLst>
                    <a:gs pos="96667">
                      <a:srgbClr val="FFFFFF"/>
                    </a:gs>
                    <a:gs pos="90000">
                      <a:srgbClr val="FFFFFF"/>
                    </a:gs>
                  </a:gsLst>
                  <a:lin ang="5400000" scaled="0"/>
                </a:gradFill>
              </a:rPr>
              <a:t>Fotografija</a:t>
            </a:r>
            <a:endParaRPr lang="en-US" dirty="0">
              <a:gradFill>
                <a:gsLst>
                  <a:gs pos="96667">
                    <a:srgbClr val="FFFFFF"/>
                  </a:gs>
                  <a:gs pos="90000">
                    <a:srgbClr val="FFFFFF"/>
                  </a:gs>
                </a:gsLst>
                <a:lin ang="5400000" scaled="0"/>
              </a:gradFill>
            </a:endParaRPr>
          </a:p>
        </p:txBody>
      </p:sp>
    </p:spTree>
    <p:extLst>
      <p:ext uri="{BB962C8B-B14F-4D97-AF65-F5344CB8AC3E}">
        <p14:creationId xmlns:p14="http://schemas.microsoft.com/office/powerpoint/2010/main" val="354906894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2763" y="1773971"/>
            <a:ext cx="11694722" cy="443198"/>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hr-HR" spc="-100" dirty="0" smtClean="0">
                <a:ln w="3175">
                  <a:noFill/>
                </a:ln>
                <a:gradFill>
                  <a:gsLst>
                    <a:gs pos="96667">
                      <a:srgbClr val="FFFFFF"/>
                    </a:gs>
                    <a:gs pos="90000">
                      <a:srgbClr val="FFFFFF"/>
                    </a:gs>
                  </a:gsLst>
                  <a:lin ang="5400000" scaled="0"/>
                </a:gradFill>
                <a:latin typeface="+mj-lt"/>
                <a:cs typeface="Arial" charset="0"/>
              </a:rPr>
              <a:t>Microsoft Community Hrvatska je naša lokalna zajednica.</a:t>
            </a:r>
            <a:endParaRPr lang="en-US" spc="-100" dirty="0">
              <a:ln w="3175">
                <a:noFill/>
              </a:ln>
              <a:gradFill>
                <a:gsLst>
                  <a:gs pos="96667">
                    <a:srgbClr val="FFFFFF"/>
                  </a:gs>
                  <a:gs pos="90000">
                    <a:srgbClr val="FFFFFF"/>
                  </a:gs>
                </a:gsLst>
                <a:lin ang="5400000" scaled="0"/>
              </a:gradFill>
              <a:latin typeface="+mj-lt"/>
              <a:cs typeface="Arial" charset="0"/>
            </a:endParaRPr>
          </a:p>
        </p:txBody>
      </p:sp>
      <p:sp>
        <p:nvSpPr>
          <p:cNvPr id="5" name="Rectangle 3"/>
          <p:cNvSpPr txBox="1">
            <a:spLocks noChangeArrowheads="1"/>
          </p:cNvSpPr>
          <p:nvPr/>
        </p:nvSpPr>
        <p:spPr>
          <a:xfrm>
            <a:off x="512763" y="2278879"/>
            <a:ext cx="11694722" cy="443198"/>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hr-HR" spc="-100" dirty="0" smtClean="0">
                <a:ln w="3175">
                  <a:noFill/>
                </a:ln>
                <a:gradFill>
                  <a:gsLst>
                    <a:gs pos="96667">
                      <a:srgbClr val="FFFFFF"/>
                    </a:gs>
                    <a:gs pos="90000">
                      <a:srgbClr val="FFFFFF"/>
                    </a:gs>
                  </a:gsLst>
                  <a:lin ang="5400000" scaled="0"/>
                </a:gradFill>
                <a:latin typeface="+mj-lt"/>
                <a:cs typeface="Arial" charset="0"/>
              </a:rPr>
              <a:t>Slobodno budite kreativni, ali dvije boje uvijek imaju prednost.</a:t>
            </a:r>
            <a:endParaRPr lang="en-US" spc="-100" dirty="0">
              <a:ln w="3175">
                <a:noFill/>
              </a:ln>
              <a:gradFill>
                <a:gsLst>
                  <a:gs pos="96667">
                    <a:srgbClr val="FFFFFF"/>
                  </a:gs>
                  <a:gs pos="90000">
                    <a:srgbClr val="FFFFFF"/>
                  </a:gs>
                </a:gsLst>
                <a:lin ang="5400000" scaled="0"/>
              </a:gradFill>
              <a:latin typeface="+mj-lt"/>
              <a:cs typeface="Arial" charset="0"/>
            </a:endParaRPr>
          </a:p>
        </p:txBody>
      </p:sp>
      <p:sp>
        <p:nvSpPr>
          <p:cNvPr id="6" name="Rectangle 3"/>
          <p:cNvSpPr txBox="1">
            <a:spLocks noChangeArrowheads="1"/>
          </p:cNvSpPr>
          <p:nvPr/>
        </p:nvSpPr>
        <p:spPr>
          <a:xfrm>
            <a:off x="512763" y="2724762"/>
            <a:ext cx="11694722" cy="1218795"/>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hr-HR" sz="8800" spc="-100" dirty="0" smtClean="0">
                <a:ln w="3175">
                  <a:noFill/>
                </a:ln>
                <a:gradFill>
                  <a:gsLst>
                    <a:gs pos="96667">
                      <a:srgbClr val="FFFFFF"/>
                    </a:gs>
                    <a:gs pos="90000">
                      <a:srgbClr val="FFFFFF"/>
                    </a:gs>
                  </a:gsLst>
                  <a:lin ang="5400000" scaled="0"/>
                </a:gradFill>
                <a:latin typeface="+mj-lt"/>
                <a:cs typeface="Arial" charset="0"/>
              </a:rPr>
              <a:t>Crvena i bijela</a:t>
            </a:r>
            <a:r>
              <a:rPr lang="en-US" sz="8800" spc="-100" dirty="0" smtClean="0">
                <a:ln w="3175">
                  <a:noFill/>
                </a:ln>
                <a:gradFill>
                  <a:gsLst>
                    <a:gs pos="96667">
                      <a:srgbClr val="FFFFFF"/>
                    </a:gs>
                    <a:gs pos="90000">
                      <a:srgbClr val="FFFFFF"/>
                    </a:gs>
                  </a:gsLst>
                  <a:lin ang="5400000" scaled="0"/>
                </a:gradFill>
                <a:latin typeface="+mj-lt"/>
                <a:cs typeface="Arial" charset="0"/>
              </a:rPr>
              <a:t>.</a:t>
            </a:r>
            <a:endParaRPr lang="en-US" sz="8800" spc="-100" dirty="0">
              <a:ln w="3175">
                <a:noFill/>
              </a:ln>
              <a:gradFill>
                <a:gsLst>
                  <a:gs pos="96667">
                    <a:srgbClr val="FFFFFF"/>
                  </a:gs>
                  <a:gs pos="90000">
                    <a:srgbClr val="FFFFFF"/>
                  </a:gs>
                </a:gsLst>
                <a:lin ang="5400000" scaled="0"/>
              </a:gradFill>
              <a:latin typeface="+mj-lt"/>
              <a:cs typeface="Arial" charset="0"/>
            </a:endParaRPr>
          </a:p>
        </p:txBody>
      </p:sp>
    </p:spTree>
    <p:extLst>
      <p:ext uri="{BB962C8B-B14F-4D97-AF65-F5344CB8AC3E}">
        <p14:creationId xmlns:p14="http://schemas.microsoft.com/office/powerpoint/2010/main" val="331301319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par>
                          <p:cTn id="8" fill="hold">
                            <p:stCondLst>
                              <p:cond delay="1750"/>
                            </p:stCondLst>
                            <p:childTnLst>
                              <p:par>
                                <p:cTn id="9" presetID="10" presetClass="entr" presetSubtype="0" fill="hold" grpId="0" nodeType="afterEffect">
                                  <p:stCondLst>
                                    <p:cond delay="10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childTnLst>
                                </p:cTn>
                              </p:par>
                            </p:childTnLst>
                          </p:cTn>
                        </p:par>
                        <p:par>
                          <p:cTn id="12" fill="hold">
                            <p:stCondLst>
                              <p:cond delay="3500"/>
                            </p:stCondLst>
                            <p:childTnLst>
                              <p:par>
                                <p:cTn id="13" presetID="10" presetClass="entr" presetSubtype="0" fill="hold" grpId="0" nodeType="afterEffect">
                                  <p:stCondLst>
                                    <p:cond delay="10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descr="WIN11_Joi_04.pn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722895" y="1773238"/>
            <a:ext cx="5783421" cy="3168748"/>
          </a:xfrm>
          <a:prstGeom prst="rect">
            <a:avLst/>
          </a:prstGeom>
        </p:spPr>
      </p:pic>
      <p:pic>
        <p:nvPicPr>
          <p:cNvPr id="2" name="Picture 1" descr="WIN11_Jonny_05.pn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758513" y="1773238"/>
            <a:ext cx="3820966" cy="3090053"/>
          </a:xfrm>
          <a:prstGeom prst="rect">
            <a:avLst/>
          </a:prstGeom>
          <a:ln>
            <a:noFill/>
          </a:ln>
        </p:spPr>
      </p:pic>
      <p:sp>
        <p:nvSpPr>
          <p:cNvPr id="4" name="Title 3"/>
          <p:cNvSpPr>
            <a:spLocks noGrp="1"/>
          </p:cNvSpPr>
          <p:nvPr>
            <p:ph type="title"/>
          </p:nvPr>
        </p:nvSpPr>
        <p:spPr/>
        <p:txBody>
          <a:bodyPr/>
          <a:lstStyle/>
          <a:p>
            <a:r>
              <a:rPr lang="hr-HR" dirty="0" smtClean="0"/>
              <a:t>Tekst uz fotografiju</a:t>
            </a:r>
            <a:endParaRPr lang="en-US" dirty="0"/>
          </a:p>
        </p:txBody>
      </p:sp>
      <p:sp>
        <p:nvSpPr>
          <p:cNvPr id="5" name="Rectangle 4"/>
          <p:cNvSpPr/>
          <p:nvPr/>
        </p:nvSpPr>
        <p:spPr bwMode="auto">
          <a:xfrm>
            <a:off x="5733136" y="4870678"/>
            <a:ext cx="5779008" cy="767231"/>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hr-HR" sz="24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Ako imate više teksta, poslužite se širinom</a:t>
            </a:r>
            <a:r>
              <a:rPr lang="en-US" sz="24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a:t>
            </a:r>
            <a:endParaRPr lang="en-US" sz="2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 name="Rectangle 6"/>
          <p:cNvSpPr/>
          <p:nvPr/>
        </p:nvSpPr>
        <p:spPr bwMode="auto">
          <a:xfrm>
            <a:off x="1742524" y="4870678"/>
            <a:ext cx="3849624" cy="767231"/>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hr-HR" sz="24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Tekst u jednom redu</a:t>
            </a:r>
            <a:r>
              <a:rPr lang="en-US" sz="24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a:t>
            </a:r>
            <a:endParaRPr lang="en-US" sz="2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32" name="Group 31"/>
          <p:cNvGrpSpPr/>
          <p:nvPr/>
        </p:nvGrpSpPr>
        <p:grpSpPr>
          <a:xfrm>
            <a:off x="5761974" y="1492381"/>
            <a:ext cx="5696938" cy="209635"/>
            <a:chOff x="805274" y="3475269"/>
            <a:chExt cx="3338635" cy="200185"/>
          </a:xfrm>
        </p:grpSpPr>
        <p:grpSp>
          <p:nvGrpSpPr>
            <p:cNvPr id="33" name="Group 32"/>
            <p:cNvGrpSpPr/>
            <p:nvPr/>
          </p:nvGrpSpPr>
          <p:grpSpPr>
            <a:xfrm>
              <a:off x="805274" y="3475269"/>
              <a:ext cx="1368661" cy="200185"/>
              <a:chOff x="1843660" y="2049425"/>
              <a:chExt cx="1368661" cy="200185"/>
            </a:xfrm>
          </p:grpSpPr>
          <p:cxnSp>
            <p:nvCxnSpPr>
              <p:cNvPr id="37" name="Straight Connector 36"/>
              <p:cNvCxnSpPr/>
              <p:nvPr/>
            </p:nvCxnSpPr>
            <p:spPr>
              <a:xfrm rot="5400000" flipV="1">
                <a:off x="2527991" y="1365095"/>
                <a:ext cx="0" cy="136866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847258" y="2049425"/>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2778768" y="3475269"/>
              <a:ext cx="1365141" cy="200185"/>
              <a:chOff x="2094926" y="2049425"/>
              <a:chExt cx="1365141" cy="200185"/>
            </a:xfrm>
          </p:grpSpPr>
          <p:cxnSp>
            <p:nvCxnSpPr>
              <p:cNvPr id="35" name="Straight Connector 34"/>
              <p:cNvCxnSpPr/>
              <p:nvPr/>
            </p:nvCxnSpPr>
            <p:spPr>
              <a:xfrm rot="5400000" flipV="1">
                <a:off x="2777497" y="1366857"/>
                <a:ext cx="0" cy="136514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453916" y="2049425"/>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39" name="Title 21"/>
          <p:cNvSpPr txBox="1">
            <a:spLocks/>
          </p:cNvSpPr>
          <p:nvPr/>
        </p:nvSpPr>
        <p:spPr>
          <a:xfrm>
            <a:off x="8211856" y="1275551"/>
            <a:ext cx="787848" cy="443198"/>
          </a:xfrm>
          <a:prstGeom prst="rect">
            <a:avLst/>
          </a:prstGeom>
        </p:spPr>
        <p:txBody>
          <a:bodyPr vert="horz" wrap="square" lIns="0" tIns="0" rIns="0" bIns="0" rtlCol="0" anchor="t">
            <a:spAutoFit/>
          </a:bodyPr>
          <a:lstStyle>
            <a:defPPr>
              <a:defRPr lang="en-US"/>
            </a:defPPr>
            <a:lvl1pPr algn="ctr">
              <a:lnSpc>
                <a:spcPct val="90000"/>
              </a:lnSpc>
              <a:spcBef>
                <a:spcPct val="0"/>
              </a:spcBef>
              <a:buNone/>
              <a:defRPr sz="3200" b="0" cap="none" spc="-100" baseline="0">
                <a:ln w="3175">
                  <a:noFill/>
                </a:ln>
                <a:gradFill>
                  <a:gsLst>
                    <a:gs pos="0">
                      <a:schemeClr val="tx1">
                        <a:lumMod val="75000"/>
                        <a:lumOff val="25000"/>
                      </a:schemeClr>
                    </a:gs>
                    <a:gs pos="100000">
                      <a:schemeClr val="tx1">
                        <a:lumMod val="75000"/>
                        <a:lumOff val="25000"/>
                      </a:schemeClr>
                    </a:gs>
                  </a:gsLst>
                  <a:lin ang="5400000" scaled="0"/>
                </a:gradFill>
                <a:effectLst/>
                <a:latin typeface="Segoe UI Light" pitchFamily="34" charset="0"/>
                <a:ea typeface="Segoe UI" pitchFamily="34" charset="0"/>
                <a:cs typeface="Segoe UI" pitchFamily="34" charset="0"/>
              </a:defRPr>
            </a:lvl1pPr>
          </a:lstStyle>
          <a:p>
            <a:r>
              <a:rPr lang="en-US" dirty="0"/>
              <a:t>1.5x</a:t>
            </a:r>
          </a:p>
        </p:txBody>
      </p:sp>
      <p:grpSp>
        <p:nvGrpSpPr>
          <p:cNvPr id="31" name="Group 30"/>
          <p:cNvGrpSpPr/>
          <p:nvPr/>
        </p:nvGrpSpPr>
        <p:grpSpPr>
          <a:xfrm rot="16200000">
            <a:off x="-818406" y="3249909"/>
            <a:ext cx="3897867" cy="947913"/>
            <a:chOff x="798539" y="3475269"/>
            <a:chExt cx="3349860" cy="200185"/>
          </a:xfrm>
        </p:grpSpPr>
        <p:grpSp>
          <p:nvGrpSpPr>
            <p:cNvPr id="40" name="Group 39"/>
            <p:cNvGrpSpPr/>
            <p:nvPr/>
          </p:nvGrpSpPr>
          <p:grpSpPr>
            <a:xfrm>
              <a:off x="798539" y="3475269"/>
              <a:ext cx="1368661" cy="200185"/>
              <a:chOff x="1836925" y="2049425"/>
              <a:chExt cx="1368661" cy="200185"/>
            </a:xfrm>
          </p:grpSpPr>
          <p:cxnSp>
            <p:nvCxnSpPr>
              <p:cNvPr id="44" name="Straight Connector 43"/>
              <p:cNvCxnSpPr/>
              <p:nvPr/>
            </p:nvCxnSpPr>
            <p:spPr>
              <a:xfrm rot="5400000" flipV="1">
                <a:off x="2521256" y="1365095"/>
                <a:ext cx="0" cy="136866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1847258" y="2049425"/>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783258" y="3475269"/>
              <a:ext cx="1365141" cy="200185"/>
              <a:chOff x="2099416" y="2049425"/>
              <a:chExt cx="1365141" cy="200185"/>
            </a:xfrm>
          </p:grpSpPr>
          <p:cxnSp>
            <p:nvCxnSpPr>
              <p:cNvPr id="42" name="Straight Connector 41"/>
              <p:cNvCxnSpPr/>
              <p:nvPr/>
            </p:nvCxnSpPr>
            <p:spPr>
              <a:xfrm rot="5400000" flipV="1">
                <a:off x="2781987" y="1366857"/>
                <a:ext cx="0" cy="136514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453916" y="2049425"/>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46" name="Title 21"/>
          <p:cNvSpPr txBox="1">
            <a:spLocks/>
          </p:cNvSpPr>
          <p:nvPr/>
        </p:nvSpPr>
        <p:spPr>
          <a:xfrm>
            <a:off x="384687" y="3467214"/>
            <a:ext cx="554288" cy="443198"/>
          </a:xfrm>
          <a:prstGeom prst="rect">
            <a:avLst/>
          </a:prstGeom>
        </p:spPr>
        <p:txBody>
          <a:bodyPr vert="horz" wrap="square" lIns="0" tIns="0" rIns="0" bIns="0" rtlCol="0" anchor="t">
            <a:spAutoFit/>
          </a:bodyPr>
          <a:lstStyle>
            <a:defPPr>
              <a:defRPr lang="en-US"/>
            </a:defPPr>
            <a:lvl1pPr algn="ctr">
              <a:lnSpc>
                <a:spcPct val="90000"/>
              </a:lnSpc>
              <a:spcBef>
                <a:spcPct val="0"/>
              </a:spcBef>
              <a:buNone/>
              <a:defRPr sz="3200" b="0" cap="none" spc="-100" baseline="0">
                <a:ln w="3175">
                  <a:noFill/>
                </a:ln>
                <a:gradFill>
                  <a:gsLst>
                    <a:gs pos="0">
                      <a:schemeClr val="tx1">
                        <a:lumMod val="75000"/>
                        <a:lumOff val="25000"/>
                      </a:schemeClr>
                    </a:gs>
                    <a:gs pos="100000">
                      <a:schemeClr val="tx1">
                        <a:lumMod val="75000"/>
                        <a:lumOff val="25000"/>
                      </a:schemeClr>
                    </a:gs>
                  </a:gsLst>
                  <a:lin ang="5400000" scaled="0"/>
                </a:gradFill>
                <a:effectLst/>
                <a:latin typeface="Segoe UI Light" pitchFamily="34" charset="0"/>
                <a:ea typeface="Segoe UI" pitchFamily="34" charset="0"/>
                <a:cs typeface="Segoe UI" pitchFamily="34" charset="0"/>
              </a:defRPr>
            </a:lvl1pPr>
          </a:lstStyle>
          <a:p>
            <a:r>
              <a:rPr lang="en-US" dirty="0"/>
              <a:t>1x</a:t>
            </a:r>
          </a:p>
        </p:txBody>
      </p:sp>
      <p:grpSp>
        <p:nvGrpSpPr>
          <p:cNvPr id="47" name="Group 46"/>
          <p:cNvGrpSpPr/>
          <p:nvPr/>
        </p:nvGrpSpPr>
        <p:grpSpPr>
          <a:xfrm rot="16200000">
            <a:off x="1168646" y="5139862"/>
            <a:ext cx="712816" cy="213547"/>
            <a:chOff x="2875527" y="6224444"/>
            <a:chExt cx="200185" cy="207290"/>
          </a:xfrm>
        </p:grpSpPr>
        <p:cxnSp>
          <p:nvCxnSpPr>
            <p:cNvPr id="48" name="Straight Connector 47"/>
            <p:cNvCxnSpPr/>
            <p:nvPr/>
          </p:nvCxnSpPr>
          <p:spPr>
            <a:xfrm flipV="1">
              <a:off x="2975620" y="6224444"/>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flipV="1">
              <a:off x="2975620" y="6331641"/>
              <a:ext cx="0" cy="2001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0" name="Title 21"/>
          <p:cNvSpPr txBox="1">
            <a:spLocks/>
          </p:cNvSpPr>
          <p:nvPr/>
        </p:nvSpPr>
        <p:spPr>
          <a:xfrm>
            <a:off x="831300" y="5034917"/>
            <a:ext cx="554288" cy="443198"/>
          </a:xfrm>
          <a:prstGeom prst="rect">
            <a:avLst/>
          </a:prstGeom>
        </p:spPr>
        <p:txBody>
          <a:bodyPr vert="horz" wrap="square" lIns="0" tIns="0" rIns="0" bIns="0" rtlCol="0" anchor="t">
            <a:spAutoFit/>
          </a:bodyPr>
          <a:lstStyle>
            <a:defPPr>
              <a:defRPr lang="en-US"/>
            </a:defPPr>
            <a:lvl1pPr algn="ctr">
              <a:lnSpc>
                <a:spcPct val="90000"/>
              </a:lnSpc>
              <a:spcBef>
                <a:spcPct val="0"/>
              </a:spcBef>
              <a:buNone/>
              <a:defRPr sz="3200" b="0" cap="none" spc="-100" baseline="0">
                <a:ln w="3175">
                  <a:noFill/>
                </a:ln>
                <a:gradFill>
                  <a:gsLst>
                    <a:gs pos="0">
                      <a:schemeClr val="tx1">
                        <a:lumMod val="75000"/>
                        <a:lumOff val="25000"/>
                      </a:schemeClr>
                    </a:gs>
                    <a:gs pos="100000">
                      <a:schemeClr val="tx1">
                        <a:lumMod val="75000"/>
                        <a:lumOff val="25000"/>
                      </a:schemeClr>
                    </a:gs>
                  </a:gsLst>
                  <a:lin ang="5400000" scaled="0"/>
                </a:gradFill>
                <a:effectLst/>
                <a:latin typeface="Segoe UI Light" pitchFamily="34" charset="0"/>
                <a:ea typeface="Segoe UI" pitchFamily="34" charset="0"/>
                <a:cs typeface="Segoe UI" pitchFamily="34" charset="0"/>
              </a:defRPr>
            </a:lvl1pPr>
          </a:lstStyle>
          <a:p>
            <a:r>
              <a:rPr lang="en-US" dirty="0"/>
              <a:t>.2x</a:t>
            </a:r>
          </a:p>
        </p:txBody>
      </p:sp>
    </p:spTree>
    <p:extLst>
      <p:ext uri="{BB962C8B-B14F-4D97-AF65-F5344CB8AC3E}">
        <p14:creationId xmlns:p14="http://schemas.microsoft.com/office/powerpoint/2010/main" val="275804126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84B14"/>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498028" y="1779588"/>
            <a:ext cx="11087994" cy="1124712"/>
          </a:xfrm>
          <a:prstGeom prst="rect">
            <a:avLst/>
          </a:prstGeom>
        </p:spPr>
        <p:txBody>
          <a:bodyPr anchor="ct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100000">
                      <a:schemeClr val="tx1">
                        <a:lumMod val="65000"/>
                        <a:lumOff val="35000"/>
                      </a:schemeClr>
                    </a:gs>
                  </a:gsLst>
                  <a:lin ang="5400000" scaled="0"/>
                  <a:tileRect/>
                </a:gradFill>
                <a:effectLst/>
                <a:latin typeface="+mj-lt"/>
                <a:ea typeface="+mn-ea"/>
                <a:cs typeface="Arial" charset="0"/>
              </a:defRPr>
            </a:lvl1pPr>
          </a:lstStyle>
          <a:p>
            <a:endParaRPr lang="en-US" sz="8800" dirty="0">
              <a:gradFill>
                <a:gsLst>
                  <a:gs pos="96667">
                    <a:srgbClr val="FFFFFF"/>
                  </a:gs>
                  <a:gs pos="90000">
                    <a:srgbClr val="FFFFFF"/>
                  </a:gs>
                </a:gsLst>
                <a:lin ang="5400000" scaled="0"/>
              </a:gradFill>
            </a:endParaRPr>
          </a:p>
        </p:txBody>
      </p:sp>
      <p:sp>
        <p:nvSpPr>
          <p:cNvPr id="6" name="Text Placeholder 5"/>
          <p:cNvSpPr>
            <a:spLocks noGrp="1"/>
          </p:cNvSpPr>
          <p:nvPr>
            <p:ph type="body" sz="quarter" idx="10"/>
          </p:nvPr>
        </p:nvSpPr>
        <p:spPr>
          <a:xfrm>
            <a:off x="512764" y="1768475"/>
            <a:ext cx="11228440" cy="1218795"/>
          </a:xfrm>
        </p:spPr>
        <p:txBody>
          <a:bodyPr/>
          <a:lstStyle/>
          <a:p>
            <a:r>
              <a:rPr lang="hr-HR" dirty="0" smtClean="0">
                <a:gradFill>
                  <a:gsLst>
                    <a:gs pos="96667">
                      <a:srgbClr val="FFFFFF"/>
                    </a:gs>
                    <a:gs pos="90000">
                      <a:srgbClr val="FFFFFF"/>
                    </a:gs>
                  </a:gsLst>
                  <a:lin ang="5400000" scaled="0"/>
                </a:gradFill>
              </a:rPr>
              <a:t>Primjeri slideovi</a:t>
            </a:r>
            <a:endParaRPr lang="en-US" dirty="0">
              <a:gradFill>
                <a:gsLst>
                  <a:gs pos="96667">
                    <a:srgbClr val="FFFFFF"/>
                  </a:gs>
                  <a:gs pos="90000">
                    <a:srgbClr val="FFFFFF"/>
                  </a:gs>
                </a:gsLst>
                <a:lin ang="5400000" scaled="0"/>
              </a:gradFill>
            </a:endParaRPr>
          </a:p>
        </p:txBody>
      </p:sp>
    </p:spTree>
    <p:extLst>
      <p:ext uri="{BB962C8B-B14F-4D97-AF65-F5344CB8AC3E}">
        <p14:creationId xmlns:p14="http://schemas.microsoft.com/office/powerpoint/2010/main" val="420888387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84B14"/>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498028" y="1779588"/>
            <a:ext cx="11087994" cy="1124712"/>
          </a:xfrm>
          <a:prstGeom prst="rect">
            <a:avLst/>
          </a:prstGeom>
        </p:spPr>
        <p:txBody>
          <a:bodyPr anchor="ct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100000">
                      <a:schemeClr val="tx1">
                        <a:lumMod val="65000"/>
                        <a:lumOff val="35000"/>
                      </a:schemeClr>
                    </a:gs>
                  </a:gsLst>
                  <a:lin ang="5400000" scaled="0"/>
                  <a:tileRect/>
                </a:gradFill>
                <a:effectLst/>
                <a:latin typeface="+mj-lt"/>
                <a:ea typeface="+mn-ea"/>
                <a:cs typeface="Arial" charset="0"/>
              </a:defRPr>
            </a:lvl1pPr>
          </a:lstStyle>
          <a:p>
            <a:endParaRPr lang="en-US" sz="8800" dirty="0">
              <a:gradFill>
                <a:gsLst>
                  <a:gs pos="96667">
                    <a:srgbClr val="FFFFFF"/>
                  </a:gs>
                  <a:gs pos="90000">
                    <a:srgbClr val="FFFFFF"/>
                  </a:gs>
                </a:gsLst>
                <a:lin ang="5400000" scaled="0"/>
              </a:gradFill>
            </a:endParaRPr>
          </a:p>
        </p:txBody>
      </p:sp>
      <p:sp>
        <p:nvSpPr>
          <p:cNvPr id="6" name="Text Placeholder 5"/>
          <p:cNvSpPr>
            <a:spLocks noGrp="1"/>
          </p:cNvSpPr>
          <p:nvPr>
            <p:ph type="body" sz="quarter" idx="10"/>
          </p:nvPr>
        </p:nvSpPr>
        <p:spPr>
          <a:xfrm>
            <a:off x="512764" y="1768475"/>
            <a:ext cx="11228440" cy="2437590"/>
          </a:xfrm>
        </p:spPr>
        <p:txBody>
          <a:bodyPr/>
          <a:lstStyle/>
          <a:p>
            <a:r>
              <a:rPr lang="hr-HR" dirty="0" smtClean="0">
                <a:gradFill>
                  <a:gsLst>
                    <a:gs pos="96667">
                      <a:srgbClr val="FFFFFF"/>
                    </a:gs>
                    <a:gs pos="90000">
                      <a:srgbClr val="FFFFFF"/>
                    </a:gs>
                  </a:gsLst>
                  <a:lin ang="5400000" scaled="0"/>
                </a:gradFill>
              </a:rPr>
              <a:t>Ovaj slide koristite za glavne naslove poglavlja</a:t>
            </a:r>
            <a:endParaRPr lang="en-US" dirty="0">
              <a:gradFill>
                <a:gsLst>
                  <a:gs pos="96667">
                    <a:srgbClr val="FFFFFF"/>
                  </a:gs>
                  <a:gs pos="90000">
                    <a:srgbClr val="FFFFFF"/>
                  </a:gs>
                </a:gsLst>
                <a:lin ang="5400000" scaled="0"/>
              </a:gradFill>
            </a:endParaRPr>
          </a:p>
        </p:txBody>
      </p:sp>
    </p:spTree>
    <p:extLst>
      <p:ext uri="{BB962C8B-B14F-4D97-AF65-F5344CB8AC3E}">
        <p14:creationId xmlns:p14="http://schemas.microsoft.com/office/powerpoint/2010/main" val="263086136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Primjer – puno natuknica</a:t>
            </a:r>
            <a:endParaRPr lang="en-US" dirty="0"/>
          </a:p>
        </p:txBody>
      </p:sp>
      <p:sp>
        <p:nvSpPr>
          <p:cNvPr id="3" name="Content Placeholder 2"/>
          <p:cNvSpPr>
            <a:spLocks noGrp="1"/>
          </p:cNvSpPr>
          <p:nvPr>
            <p:ph type="body" sz="quarter" idx="10"/>
          </p:nvPr>
        </p:nvSpPr>
        <p:spPr>
          <a:xfrm>
            <a:off x="519113" y="1768475"/>
            <a:ext cx="3355056" cy="3257302"/>
          </a:xfrm>
        </p:spPr>
        <p:txBody>
          <a:bodyPr/>
          <a:lstStyle/>
          <a:p>
            <a:pPr lvl="0"/>
            <a:r>
              <a:rPr lang="hr-HR" dirty="0" smtClean="0">
                <a:solidFill>
                  <a:srgbClr val="E84B14"/>
                </a:solidFill>
              </a:rPr>
              <a:t>Naslov		</a:t>
            </a:r>
            <a:endParaRPr lang="en-US" dirty="0" smtClean="0">
              <a:solidFill>
                <a:srgbClr val="E84B14"/>
              </a:solidFill>
            </a:endParaRPr>
          </a:p>
          <a:p>
            <a:pPr lvl="1"/>
            <a:r>
              <a:rPr lang="hr-HR" dirty="0" smtClean="0"/>
              <a:t>Podnaslov</a:t>
            </a:r>
            <a:endParaRPr lang="en-US" dirty="0" smtClean="0"/>
          </a:p>
          <a:p>
            <a:pPr lvl="1"/>
            <a:r>
              <a:rPr lang="en-US" dirty="0" smtClean="0"/>
              <a:t>S</a:t>
            </a:r>
            <a:r>
              <a:rPr lang="hr-HR" dirty="0" smtClean="0"/>
              <a:t>adržaj</a:t>
            </a:r>
            <a:endParaRPr lang="en-US" dirty="0" smtClean="0"/>
          </a:p>
          <a:p>
            <a:pPr lvl="1"/>
            <a:endParaRPr lang="en-US" dirty="0" smtClean="0"/>
          </a:p>
          <a:p>
            <a:pPr lvl="1"/>
            <a:endParaRPr lang="en-US" dirty="0" smtClean="0"/>
          </a:p>
          <a:p>
            <a:r>
              <a:rPr lang="hr-HR" dirty="0" smtClean="0">
                <a:solidFill>
                  <a:srgbClr val="E84B14"/>
                </a:solidFill>
              </a:rPr>
              <a:t>Naslov</a:t>
            </a:r>
            <a:endParaRPr lang="en-US" dirty="0">
              <a:solidFill>
                <a:srgbClr val="E84B14"/>
              </a:solidFill>
            </a:endParaRPr>
          </a:p>
          <a:p>
            <a:pPr lvl="1"/>
            <a:r>
              <a:rPr lang="hr-HR" dirty="0" smtClean="0"/>
              <a:t>Podnaslov</a:t>
            </a:r>
            <a:endParaRPr lang="en-US" dirty="0" smtClean="0"/>
          </a:p>
          <a:p>
            <a:pPr lvl="1"/>
            <a:r>
              <a:rPr lang="en-US" dirty="0" smtClean="0"/>
              <a:t>S</a:t>
            </a:r>
            <a:r>
              <a:rPr lang="hr-HR" dirty="0" smtClean="0"/>
              <a:t>adržaj</a:t>
            </a:r>
            <a:endParaRPr lang="en-US" dirty="0" smtClean="0"/>
          </a:p>
        </p:txBody>
      </p:sp>
      <p:sp>
        <p:nvSpPr>
          <p:cNvPr id="8" name="Content Placeholder 2"/>
          <p:cNvSpPr txBox="1">
            <a:spLocks/>
          </p:cNvSpPr>
          <p:nvPr/>
        </p:nvSpPr>
        <p:spPr>
          <a:xfrm>
            <a:off x="4425442" y="1772314"/>
            <a:ext cx="3355056" cy="3257302"/>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ClrTx/>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ClrTx/>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ClrTx/>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ClrTx/>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ClrTx/>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hr-HR" smtClean="0">
                <a:solidFill>
                  <a:srgbClr val="E84B14"/>
                </a:solidFill>
              </a:rPr>
              <a:t>Naslov		</a:t>
            </a:r>
            <a:endParaRPr lang="en-US" smtClean="0">
              <a:solidFill>
                <a:srgbClr val="E84B14"/>
              </a:solidFill>
            </a:endParaRPr>
          </a:p>
          <a:p>
            <a:pPr lvl="1"/>
            <a:r>
              <a:rPr lang="hr-HR" smtClean="0"/>
              <a:t>Podnaslov</a:t>
            </a:r>
            <a:endParaRPr lang="en-US" smtClean="0"/>
          </a:p>
          <a:p>
            <a:pPr lvl="1"/>
            <a:r>
              <a:rPr lang="en-US" smtClean="0"/>
              <a:t>S</a:t>
            </a:r>
            <a:r>
              <a:rPr lang="hr-HR" smtClean="0"/>
              <a:t>adržaj</a:t>
            </a:r>
            <a:endParaRPr lang="en-US" smtClean="0"/>
          </a:p>
          <a:p>
            <a:pPr lvl="1"/>
            <a:endParaRPr lang="en-US" smtClean="0"/>
          </a:p>
          <a:p>
            <a:pPr lvl="1"/>
            <a:endParaRPr lang="en-US" smtClean="0"/>
          </a:p>
          <a:p>
            <a:r>
              <a:rPr lang="hr-HR" smtClean="0">
                <a:solidFill>
                  <a:srgbClr val="E84B14"/>
                </a:solidFill>
              </a:rPr>
              <a:t>Naslov</a:t>
            </a:r>
            <a:endParaRPr lang="en-US" smtClean="0">
              <a:solidFill>
                <a:srgbClr val="E84B14"/>
              </a:solidFill>
            </a:endParaRPr>
          </a:p>
          <a:p>
            <a:pPr lvl="1"/>
            <a:r>
              <a:rPr lang="hr-HR" smtClean="0"/>
              <a:t>Podnaslov</a:t>
            </a:r>
            <a:endParaRPr lang="en-US" smtClean="0"/>
          </a:p>
          <a:p>
            <a:pPr lvl="1"/>
            <a:r>
              <a:rPr lang="en-US" smtClean="0"/>
              <a:t>S</a:t>
            </a:r>
            <a:r>
              <a:rPr lang="hr-HR" smtClean="0"/>
              <a:t>adržaj</a:t>
            </a:r>
            <a:endParaRPr lang="en-US" dirty="0" smtClean="0"/>
          </a:p>
        </p:txBody>
      </p:sp>
      <p:sp>
        <p:nvSpPr>
          <p:cNvPr id="13" name="Content Placeholder 2"/>
          <p:cNvSpPr txBox="1">
            <a:spLocks/>
          </p:cNvSpPr>
          <p:nvPr/>
        </p:nvSpPr>
        <p:spPr>
          <a:xfrm>
            <a:off x="8560434" y="1768298"/>
            <a:ext cx="3355056" cy="3257302"/>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ClrTx/>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ClrTx/>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ClrTx/>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ClrTx/>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ClrTx/>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hr-HR" dirty="0" smtClean="0">
                <a:solidFill>
                  <a:srgbClr val="E84B14"/>
                </a:solidFill>
              </a:rPr>
              <a:t>Naslov		</a:t>
            </a:r>
            <a:endParaRPr lang="en-US" dirty="0" smtClean="0">
              <a:solidFill>
                <a:srgbClr val="E84B14"/>
              </a:solidFill>
            </a:endParaRPr>
          </a:p>
          <a:p>
            <a:pPr lvl="1"/>
            <a:r>
              <a:rPr lang="hr-HR" dirty="0" smtClean="0"/>
              <a:t>Podnaslov</a:t>
            </a:r>
            <a:endParaRPr lang="en-US" dirty="0" smtClean="0"/>
          </a:p>
          <a:p>
            <a:pPr lvl="1"/>
            <a:r>
              <a:rPr lang="en-US" dirty="0" smtClean="0"/>
              <a:t>S</a:t>
            </a:r>
            <a:r>
              <a:rPr lang="hr-HR" dirty="0" smtClean="0"/>
              <a:t>adržaj</a:t>
            </a:r>
            <a:endParaRPr lang="en-US" dirty="0" smtClean="0"/>
          </a:p>
          <a:p>
            <a:pPr lvl="1"/>
            <a:endParaRPr lang="en-US" dirty="0" smtClean="0"/>
          </a:p>
          <a:p>
            <a:pPr lvl="1"/>
            <a:endParaRPr lang="en-US" dirty="0" smtClean="0"/>
          </a:p>
          <a:p>
            <a:r>
              <a:rPr lang="hr-HR" dirty="0" smtClean="0">
                <a:solidFill>
                  <a:srgbClr val="E84B14"/>
                </a:solidFill>
              </a:rPr>
              <a:t>Naslov</a:t>
            </a:r>
            <a:endParaRPr lang="en-US" dirty="0" smtClean="0">
              <a:solidFill>
                <a:srgbClr val="E84B14"/>
              </a:solidFill>
            </a:endParaRPr>
          </a:p>
          <a:p>
            <a:pPr lvl="1"/>
            <a:r>
              <a:rPr lang="hr-HR" dirty="0" smtClean="0"/>
              <a:t>Podnaslov</a:t>
            </a:r>
            <a:endParaRPr lang="en-US" dirty="0" smtClean="0"/>
          </a:p>
          <a:p>
            <a:pPr lvl="1"/>
            <a:r>
              <a:rPr lang="en-US" dirty="0" smtClean="0"/>
              <a:t>S</a:t>
            </a:r>
            <a:r>
              <a:rPr lang="hr-HR" dirty="0" smtClean="0"/>
              <a:t>adržaj</a:t>
            </a:r>
            <a:endParaRPr lang="en-US" dirty="0" smtClean="0"/>
          </a:p>
        </p:txBody>
      </p:sp>
    </p:spTree>
    <p:extLst>
      <p:ext uri="{BB962C8B-B14F-4D97-AF65-F5344CB8AC3E}">
        <p14:creationId xmlns:p14="http://schemas.microsoft.com/office/powerpoint/2010/main" val="232068856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IN11_Marco_03.pn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514349" y="1773238"/>
            <a:ext cx="3842674" cy="3868939"/>
          </a:xfrm>
          <a:prstGeom prst="rect">
            <a:avLst/>
          </a:prstGeom>
        </p:spPr>
      </p:pic>
      <p:sp>
        <p:nvSpPr>
          <p:cNvPr id="2" name="Title 1"/>
          <p:cNvSpPr>
            <a:spLocks noGrp="1"/>
          </p:cNvSpPr>
          <p:nvPr>
            <p:ph type="title"/>
          </p:nvPr>
        </p:nvSpPr>
        <p:spPr/>
        <p:txBody>
          <a:bodyPr/>
          <a:lstStyle/>
          <a:p>
            <a:r>
              <a:rPr lang="hr-HR" dirty="0" smtClean="0"/>
              <a:t>Primjer – srednje natuknica</a:t>
            </a:r>
            <a:endParaRPr lang="en-US" dirty="0"/>
          </a:p>
        </p:txBody>
      </p:sp>
      <p:sp>
        <p:nvSpPr>
          <p:cNvPr id="3" name="Content Placeholder 2"/>
          <p:cNvSpPr>
            <a:spLocks noGrp="1"/>
          </p:cNvSpPr>
          <p:nvPr>
            <p:ph type="body" sz="quarter" idx="10"/>
          </p:nvPr>
        </p:nvSpPr>
        <p:spPr>
          <a:xfrm>
            <a:off x="519112" y="1447799"/>
            <a:ext cx="11149013" cy="4911601"/>
          </a:xfrm>
        </p:spPr>
        <p:txBody>
          <a:bodyPr/>
          <a:lstStyle/>
          <a:p>
            <a:pPr lvl="0"/>
            <a:r>
              <a:rPr lang="hr-HR" dirty="0" smtClean="0">
                <a:solidFill>
                  <a:srgbClr val="E84B14"/>
                </a:solidFill>
              </a:rPr>
              <a:t>Naslov</a:t>
            </a:r>
            <a:endParaRPr lang="en-US" dirty="0">
              <a:solidFill>
                <a:srgbClr val="E84B14"/>
              </a:solidFill>
            </a:endParaRPr>
          </a:p>
          <a:p>
            <a:pPr lvl="1"/>
            <a:r>
              <a:rPr lang="hr-HR" dirty="0" smtClean="0"/>
              <a:t>Sadržaj tekst</a:t>
            </a:r>
          </a:p>
          <a:p>
            <a:pPr lvl="1"/>
            <a:r>
              <a:rPr lang="hr-HR" dirty="0" smtClean="0"/>
              <a:t>Sardržaj tekst</a:t>
            </a:r>
            <a:endParaRPr lang="en-US" dirty="0"/>
          </a:p>
          <a:p>
            <a:pPr lvl="1"/>
            <a:endParaRPr lang="en-US" dirty="0" smtClean="0"/>
          </a:p>
          <a:p>
            <a:r>
              <a:rPr lang="hr-HR" dirty="0" smtClean="0">
                <a:solidFill>
                  <a:srgbClr val="E84B14"/>
                </a:solidFill>
              </a:rPr>
              <a:t>Naslov</a:t>
            </a:r>
            <a:endParaRPr lang="en-US" dirty="0">
              <a:solidFill>
                <a:srgbClr val="E84B14"/>
              </a:solidFill>
            </a:endParaRPr>
          </a:p>
          <a:p>
            <a:pPr lvl="1"/>
            <a:r>
              <a:rPr lang="hr-HR" dirty="0" smtClean="0"/>
              <a:t>Sadržaj tekst</a:t>
            </a:r>
          </a:p>
          <a:p>
            <a:pPr lvl="1"/>
            <a:r>
              <a:rPr lang="hr-HR" dirty="0" smtClean="0"/>
              <a:t>Sadržaj tekst</a:t>
            </a:r>
            <a:endParaRPr lang="en-US" dirty="0" smtClean="0"/>
          </a:p>
          <a:p>
            <a:pPr lvl="1"/>
            <a:endParaRPr lang="en-US" dirty="0" smtClean="0"/>
          </a:p>
          <a:p>
            <a:r>
              <a:rPr lang="hr-HR" dirty="0" smtClean="0">
                <a:solidFill>
                  <a:srgbClr val="E84B14"/>
                </a:solidFill>
              </a:rPr>
              <a:t>Naslov</a:t>
            </a:r>
            <a:endParaRPr lang="en-US" dirty="0">
              <a:solidFill>
                <a:srgbClr val="E84B14"/>
              </a:solidFill>
            </a:endParaRPr>
          </a:p>
          <a:p>
            <a:pPr lvl="1"/>
            <a:r>
              <a:rPr lang="hr-HR" dirty="0" smtClean="0"/>
              <a:t>Sadržaj tekst</a:t>
            </a:r>
          </a:p>
          <a:p>
            <a:pPr lvl="1"/>
            <a:r>
              <a:rPr lang="hr-HR" dirty="0" smtClean="0"/>
              <a:t>Sadržaj tekst</a:t>
            </a:r>
            <a:endParaRPr lang="en-US" dirty="0" smtClean="0"/>
          </a:p>
          <a:p>
            <a:pPr lvl="1"/>
            <a:endParaRPr lang="en-US" dirty="0"/>
          </a:p>
        </p:txBody>
      </p:sp>
      <p:sp>
        <p:nvSpPr>
          <p:cNvPr id="9" name="Rectangle 8"/>
          <p:cNvSpPr/>
          <p:nvPr/>
        </p:nvSpPr>
        <p:spPr bwMode="auto">
          <a:xfrm>
            <a:off x="9474221" y="3760808"/>
            <a:ext cx="1879579" cy="1879580"/>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Text/</a:t>
            </a:r>
            <a:r>
              <a:rPr lang="hr-HR"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P</a:t>
            </a:r>
            <a:r>
              <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ic</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Rectangle 10"/>
          <p:cNvSpPr/>
          <p:nvPr/>
        </p:nvSpPr>
        <p:spPr bwMode="auto">
          <a:xfrm>
            <a:off x="9474221" y="1772940"/>
            <a:ext cx="1879579" cy="1879580"/>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Text/Pic</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820931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Primjer – manje natuknica</a:t>
            </a:r>
            <a:endParaRPr lang="en-US" dirty="0"/>
          </a:p>
        </p:txBody>
      </p:sp>
      <p:sp>
        <p:nvSpPr>
          <p:cNvPr id="3" name="Content Placeholder 2"/>
          <p:cNvSpPr>
            <a:spLocks noGrp="1"/>
          </p:cNvSpPr>
          <p:nvPr>
            <p:ph type="body" sz="quarter" idx="10"/>
          </p:nvPr>
        </p:nvSpPr>
        <p:spPr>
          <a:xfrm>
            <a:off x="519112" y="1768475"/>
            <a:ext cx="11149013" cy="3257302"/>
          </a:xfrm>
        </p:spPr>
        <p:txBody>
          <a:bodyPr/>
          <a:lstStyle/>
          <a:p>
            <a:pPr lvl="0"/>
            <a:r>
              <a:rPr lang="hr-HR" dirty="0" smtClean="0">
                <a:solidFill>
                  <a:srgbClr val="E84B14"/>
                </a:solidFill>
              </a:rPr>
              <a:t>Naslov</a:t>
            </a:r>
            <a:endParaRPr lang="en-US" dirty="0" smtClean="0">
              <a:solidFill>
                <a:srgbClr val="E84B14"/>
              </a:solidFill>
            </a:endParaRPr>
          </a:p>
          <a:p>
            <a:pPr lvl="1"/>
            <a:r>
              <a:rPr lang="hr-HR" dirty="0" smtClean="0"/>
              <a:t>Podnaslov</a:t>
            </a:r>
            <a:endParaRPr lang="en-US" dirty="0" smtClean="0"/>
          </a:p>
          <a:p>
            <a:pPr lvl="1"/>
            <a:r>
              <a:rPr lang="en-US" dirty="0" smtClean="0"/>
              <a:t>S</a:t>
            </a:r>
            <a:r>
              <a:rPr lang="hr-HR" dirty="0" smtClean="0"/>
              <a:t>adržaj</a:t>
            </a:r>
            <a:endParaRPr lang="en-US" dirty="0" smtClean="0"/>
          </a:p>
          <a:p>
            <a:pPr lvl="1"/>
            <a:endParaRPr lang="en-US" dirty="0" smtClean="0"/>
          </a:p>
          <a:p>
            <a:pPr lvl="1"/>
            <a:endParaRPr lang="en-US" dirty="0" smtClean="0"/>
          </a:p>
          <a:p>
            <a:r>
              <a:rPr lang="hr-HR" dirty="0" smtClean="0">
                <a:solidFill>
                  <a:srgbClr val="E84B14"/>
                </a:solidFill>
              </a:rPr>
              <a:t>Naslov</a:t>
            </a:r>
            <a:endParaRPr lang="en-US" dirty="0">
              <a:solidFill>
                <a:srgbClr val="E84B14"/>
              </a:solidFill>
            </a:endParaRPr>
          </a:p>
          <a:p>
            <a:pPr lvl="1"/>
            <a:r>
              <a:rPr lang="hr-HR" dirty="0" smtClean="0"/>
              <a:t>Podnaslov</a:t>
            </a:r>
            <a:endParaRPr lang="en-US" dirty="0" smtClean="0"/>
          </a:p>
          <a:p>
            <a:pPr lvl="1"/>
            <a:r>
              <a:rPr lang="en-US" dirty="0" smtClean="0"/>
              <a:t>S</a:t>
            </a:r>
            <a:r>
              <a:rPr lang="hr-HR" dirty="0" smtClean="0"/>
              <a:t>adržaj</a:t>
            </a:r>
            <a:endParaRPr lang="en-US" dirty="0" smtClean="0"/>
          </a:p>
        </p:txBody>
      </p:sp>
      <p:sp>
        <p:nvSpPr>
          <p:cNvPr id="12" name="Rectangle 11"/>
          <p:cNvSpPr/>
          <p:nvPr/>
        </p:nvSpPr>
        <p:spPr bwMode="auto">
          <a:xfrm>
            <a:off x="3368843" y="1287382"/>
            <a:ext cx="7856620" cy="4740442"/>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Text/Pic</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8708954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11_Julie_01.pn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2189163" y="1773238"/>
            <a:ext cx="3817938" cy="3871653"/>
          </a:xfrm>
          <a:prstGeom prst="rect">
            <a:avLst/>
          </a:prstGeom>
        </p:spPr>
      </p:pic>
      <p:sp>
        <p:nvSpPr>
          <p:cNvPr id="14" name="Rectangle 13"/>
          <p:cNvSpPr/>
          <p:nvPr/>
        </p:nvSpPr>
        <p:spPr bwMode="auto">
          <a:xfrm>
            <a:off x="8128084" y="1772250"/>
            <a:ext cx="1878374" cy="1878374"/>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Text/Pic</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 name="Title 12"/>
          <p:cNvSpPr>
            <a:spLocks noGrp="1"/>
          </p:cNvSpPr>
          <p:nvPr>
            <p:ph type="title"/>
          </p:nvPr>
        </p:nvSpPr>
        <p:spPr/>
        <p:txBody>
          <a:bodyPr/>
          <a:lstStyle/>
          <a:p>
            <a:r>
              <a:rPr lang="hr-HR" dirty="0" smtClean="0"/>
              <a:t>Primjer – bez natuknica</a:t>
            </a:r>
            <a:endParaRPr lang="en-US" dirty="0">
              <a:gradFill flip="none" rotWithShape="1">
                <a:gsLst>
                  <a:gs pos="0">
                    <a:schemeClr val="accent2"/>
                  </a:gs>
                  <a:gs pos="100000">
                    <a:schemeClr val="accent2"/>
                  </a:gs>
                </a:gsLst>
                <a:lin ang="5400000" scaled="0"/>
                <a:tileRect/>
              </a:gradFill>
            </a:endParaRPr>
          </a:p>
        </p:txBody>
      </p:sp>
      <p:sp>
        <p:nvSpPr>
          <p:cNvPr id="6" name="Rectangle 5"/>
          <p:cNvSpPr/>
          <p:nvPr/>
        </p:nvSpPr>
        <p:spPr bwMode="auto">
          <a:xfrm>
            <a:off x="8128084" y="3758277"/>
            <a:ext cx="1878374" cy="1878374"/>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Text/Pic</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 name="Rectangle 6"/>
          <p:cNvSpPr/>
          <p:nvPr/>
        </p:nvSpPr>
        <p:spPr bwMode="auto">
          <a:xfrm>
            <a:off x="6146928" y="1771686"/>
            <a:ext cx="1878374" cy="1878374"/>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Text/Pic</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Rectangle 7"/>
          <p:cNvSpPr/>
          <p:nvPr/>
        </p:nvSpPr>
        <p:spPr bwMode="auto">
          <a:xfrm>
            <a:off x="6146928" y="3758278"/>
            <a:ext cx="1878374" cy="1878374"/>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Text/Pic</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5974555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94289" y="2683004"/>
            <a:ext cx="7800246" cy="1491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16373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512764" y="1768475"/>
            <a:ext cx="11228440" cy="2991588"/>
          </a:xfrm>
        </p:spPr>
        <p:txBody>
          <a:bodyPr/>
          <a:lstStyle/>
          <a:p>
            <a:pPr marL="0" indent="0">
              <a:spcBef>
                <a:spcPts val="0"/>
              </a:spcBef>
              <a:spcAft>
                <a:spcPts val="1800"/>
              </a:spcAft>
              <a:buNone/>
            </a:pPr>
            <a:r>
              <a:rPr lang="en-US" sz="3600" spc="-100" dirty="0" smtClean="0">
                <a:gradFill>
                  <a:gsLst>
                    <a:gs pos="0">
                      <a:srgbClr val="FFFFFF"/>
                    </a:gs>
                    <a:gs pos="86000">
                      <a:srgbClr val="FFFFFF"/>
                    </a:gs>
                  </a:gsLst>
                  <a:lin ang="5400000" scaled="0"/>
                </a:gradFill>
                <a:latin typeface="+mj-lt"/>
              </a:rPr>
              <a:t>Font, </a:t>
            </a:r>
            <a:r>
              <a:rPr lang="hr-HR" sz="3600" spc="-100" dirty="0" smtClean="0">
                <a:gradFill>
                  <a:gsLst>
                    <a:gs pos="0">
                      <a:srgbClr val="FFFFFF"/>
                    </a:gs>
                    <a:gs pos="86000">
                      <a:srgbClr val="FFFFFF"/>
                    </a:gs>
                  </a:gsLst>
                  <a:lin ang="5400000" scaled="0"/>
                </a:gradFill>
                <a:latin typeface="+mj-lt"/>
              </a:rPr>
              <a:t>veličina i boja</a:t>
            </a:r>
            <a:r>
              <a:rPr lang="en-US" sz="3600" spc="-100" dirty="0" smtClean="0">
                <a:gradFill>
                  <a:gsLst>
                    <a:gs pos="0">
                      <a:srgbClr val="FFFFFF"/>
                    </a:gs>
                    <a:gs pos="86000">
                      <a:srgbClr val="FFFFFF"/>
                    </a:gs>
                  </a:gsLst>
                  <a:lin ang="5400000" scaled="0"/>
                </a:gradFill>
                <a:latin typeface="+mj-lt"/>
              </a:rPr>
              <a:t> </a:t>
            </a:r>
            <a:r>
              <a:rPr lang="hr-HR" sz="3600" spc="-100" dirty="0" smtClean="0">
                <a:gradFill>
                  <a:gsLst>
                    <a:gs pos="0">
                      <a:srgbClr val="FFFFFF"/>
                    </a:gs>
                    <a:gs pos="86000">
                      <a:srgbClr val="FFFFFF"/>
                    </a:gs>
                  </a:gsLst>
                  <a:lin ang="5400000" scaled="0"/>
                </a:gradFill>
                <a:latin typeface="+mj-lt"/>
              </a:rPr>
              <a:t>teksta su vam ubačeni u Slide Master.</a:t>
            </a:r>
            <a:r>
              <a:rPr lang="en-US" sz="3600" spc="-100" dirty="0" smtClean="0">
                <a:gradFill>
                  <a:gsLst>
                    <a:gs pos="0">
                      <a:srgbClr val="FFFFFF"/>
                    </a:gs>
                    <a:gs pos="86000">
                      <a:srgbClr val="FFFFFF"/>
                    </a:gs>
                  </a:gsLst>
                  <a:lin ang="5400000" scaled="0"/>
                </a:gradFill>
                <a:latin typeface="+mj-lt"/>
              </a:rPr>
              <a:t/>
            </a:r>
            <a:br>
              <a:rPr lang="en-US" sz="3600" spc="-100" dirty="0" smtClean="0">
                <a:gradFill>
                  <a:gsLst>
                    <a:gs pos="0">
                      <a:srgbClr val="FFFFFF"/>
                    </a:gs>
                    <a:gs pos="86000">
                      <a:srgbClr val="FFFFFF"/>
                    </a:gs>
                  </a:gsLst>
                  <a:lin ang="5400000" scaled="0"/>
                </a:gradFill>
                <a:latin typeface="+mj-lt"/>
              </a:rPr>
            </a:br>
            <a:r>
              <a:rPr lang="hr-HR" sz="3600" spc="-100" dirty="0" smtClean="0">
                <a:gradFill>
                  <a:gsLst>
                    <a:gs pos="0">
                      <a:srgbClr val="FFFFFF"/>
                    </a:gs>
                    <a:gs pos="86000">
                      <a:srgbClr val="FFFFFF"/>
                    </a:gs>
                  </a:gsLst>
                  <a:lin ang="5400000" scaled="0"/>
                </a:gradFill>
                <a:latin typeface="+mj-lt"/>
              </a:rPr>
              <a:t/>
            </a:r>
            <a:br>
              <a:rPr lang="hr-HR" sz="3600" spc="-100" dirty="0" smtClean="0">
                <a:gradFill>
                  <a:gsLst>
                    <a:gs pos="0">
                      <a:srgbClr val="FFFFFF"/>
                    </a:gs>
                    <a:gs pos="86000">
                      <a:srgbClr val="FFFFFF"/>
                    </a:gs>
                  </a:gsLst>
                  <a:lin ang="5400000" scaled="0"/>
                </a:gradFill>
                <a:latin typeface="+mj-lt"/>
              </a:rPr>
            </a:br>
            <a:r>
              <a:rPr lang="hr-HR" sz="3600" dirty="0" smtClean="0">
                <a:gradFill>
                  <a:gsLst>
                    <a:gs pos="0">
                      <a:srgbClr val="FFFFFF"/>
                    </a:gs>
                    <a:gs pos="86000">
                      <a:srgbClr val="FFFFFF"/>
                    </a:gs>
                  </a:gsLst>
                  <a:lin ang="5400000" scaled="0"/>
                </a:gradFill>
                <a:latin typeface="+mj-lt"/>
              </a:rPr>
              <a:t>Font koji se koristi u predlošku je S</a:t>
            </a:r>
            <a:r>
              <a:rPr lang="en-US" sz="3600" spc="-100" dirty="0" err="1" smtClean="0">
                <a:gradFill>
                  <a:gsLst>
                    <a:gs pos="0">
                      <a:srgbClr val="FFFFFF"/>
                    </a:gs>
                    <a:gs pos="86000">
                      <a:srgbClr val="FFFFFF"/>
                    </a:gs>
                  </a:gsLst>
                  <a:lin ang="5400000" scaled="0"/>
                </a:gradFill>
                <a:latin typeface="+mj-lt"/>
              </a:rPr>
              <a:t>egoe</a:t>
            </a:r>
            <a:r>
              <a:rPr lang="en-US" sz="3600" spc="-100" dirty="0" smtClean="0">
                <a:gradFill>
                  <a:gsLst>
                    <a:gs pos="0">
                      <a:srgbClr val="FFFFFF"/>
                    </a:gs>
                    <a:gs pos="86000">
                      <a:srgbClr val="FFFFFF"/>
                    </a:gs>
                  </a:gsLst>
                  <a:lin ang="5400000" scaled="0"/>
                </a:gradFill>
                <a:latin typeface="+mj-lt"/>
              </a:rPr>
              <a:t> UI</a:t>
            </a:r>
            <a:r>
              <a:rPr lang="hr-HR" sz="3600" spc="-100" dirty="0" smtClean="0">
                <a:gradFill>
                  <a:gsLst>
                    <a:gs pos="0">
                      <a:srgbClr val="FFFFFF"/>
                    </a:gs>
                    <a:gs pos="86000">
                      <a:srgbClr val="FFFFFF"/>
                    </a:gs>
                  </a:gsLst>
                  <a:lin ang="5400000" scaled="0"/>
                </a:gradFill>
                <a:latin typeface="+mj-lt"/>
              </a:rPr>
              <a:t>.</a:t>
            </a:r>
            <a:br>
              <a:rPr lang="hr-HR" sz="3600" spc="-100" dirty="0" smtClean="0">
                <a:gradFill>
                  <a:gsLst>
                    <a:gs pos="0">
                      <a:srgbClr val="FFFFFF"/>
                    </a:gs>
                    <a:gs pos="86000">
                      <a:srgbClr val="FFFFFF"/>
                    </a:gs>
                  </a:gsLst>
                  <a:lin ang="5400000" scaled="0"/>
                </a:gradFill>
                <a:latin typeface="+mj-lt"/>
              </a:rPr>
            </a:br>
            <a:r>
              <a:rPr lang="hr-HR" sz="3600" spc="-100" dirty="0" smtClean="0">
                <a:gradFill>
                  <a:gsLst>
                    <a:gs pos="0">
                      <a:srgbClr val="FFFFFF"/>
                    </a:gs>
                    <a:gs pos="86000">
                      <a:srgbClr val="FFFFFF"/>
                    </a:gs>
                  </a:gsLst>
                  <a:lin ang="5400000" scaled="0"/>
                </a:gradFill>
                <a:latin typeface="+mj-lt"/>
              </a:rPr>
              <a:t/>
            </a:r>
            <a:br>
              <a:rPr lang="hr-HR" sz="3600" spc="-100" dirty="0" smtClean="0">
                <a:gradFill>
                  <a:gsLst>
                    <a:gs pos="0">
                      <a:srgbClr val="FFFFFF"/>
                    </a:gs>
                    <a:gs pos="86000">
                      <a:srgbClr val="FFFFFF"/>
                    </a:gs>
                  </a:gsLst>
                  <a:lin ang="5400000" scaled="0"/>
                </a:gradFill>
                <a:latin typeface="+mj-lt"/>
              </a:rPr>
            </a:br>
            <a:r>
              <a:rPr lang="hr-HR" sz="3600" spc="-100" dirty="0" smtClean="0">
                <a:gradFill>
                  <a:gsLst>
                    <a:gs pos="0">
                      <a:srgbClr val="FFFFFF"/>
                    </a:gs>
                    <a:gs pos="86000">
                      <a:srgbClr val="FFFFFF"/>
                    </a:gs>
                  </a:gsLst>
                  <a:lin ang="5400000" scaled="0"/>
                </a:gradFill>
                <a:latin typeface="+mj-lt"/>
              </a:rPr>
              <a:t>Izabrane boje za pozadinu i druge elemente smo vam ubacili u Slide Master</a:t>
            </a:r>
            <a:r>
              <a:rPr lang="en-US" sz="3600" spc="-100" dirty="0" smtClean="0">
                <a:gradFill>
                  <a:gsLst>
                    <a:gs pos="0">
                      <a:srgbClr val="FFFFFF"/>
                    </a:gs>
                    <a:gs pos="86000">
                      <a:srgbClr val="FFFFFF"/>
                    </a:gs>
                  </a:gsLst>
                  <a:lin ang="5400000" scaled="0"/>
                </a:gradFill>
                <a:latin typeface="+mj-lt"/>
              </a:rPr>
              <a:t>.</a:t>
            </a:r>
          </a:p>
        </p:txBody>
      </p:sp>
    </p:spTree>
    <p:extLst>
      <p:ext uri="{BB962C8B-B14F-4D97-AF65-F5344CB8AC3E}">
        <p14:creationId xmlns:p14="http://schemas.microsoft.com/office/powerpoint/2010/main" val="254916497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rgbClr val="E84B14"/>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hr-HR" dirty="0" smtClean="0"/>
              <a:t>Osnovne zakonitosti</a:t>
            </a:r>
            <a:endParaRPr lang="en-US" dirty="0"/>
          </a:p>
        </p:txBody>
      </p:sp>
    </p:spTree>
    <p:extLst>
      <p:ext uri="{BB962C8B-B14F-4D97-AF65-F5344CB8AC3E}">
        <p14:creationId xmlns:p14="http://schemas.microsoft.com/office/powerpoint/2010/main" val="420181202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t>Izbor slide promjena</a:t>
            </a:r>
            <a:endParaRPr lang="en-US" dirty="0"/>
          </a:p>
        </p:txBody>
      </p:sp>
      <p:sp>
        <p:nvSpPr>
          <p:cNvPr id="3" name="Text Placeholder 2"/>
          <p:cNvSpPr>
            <a:spLocks noGrp="1"/>
          </p:cNvSpPr>
          <p:nvPr>
            <p:ph type="body" sz="quarter" idx="10"/>
          </p:nvPr>
        </p:nvSpPr>
        <p:spPr>
          <a:xfrm>
            <a:off x="519112" y="1768475"/>
            <a:ext cx="11149013" cy="2600712"/>
          </a:xfrm>
        </p:spPr>
        <p:txBody>
          <a:bodyPr/>
          <a:lstStyle/>
          <a:p>
            <a:r>
              <a:rPr lang="hr-HR" dirty="0" smtClean="0">
                <a:ln w="3175">
                  <a:noFill/>
                </a:ln>
              </a:rPr>
              <a:t>Ograničite svoje izmjene na najviše 2 animacije</a:t>
            </a:r>
            <a:r>
              <a:rPr lang="en-US" dirty="0" smtClean="0">
                <a:ln w="3175">
                  <a:noFill/>
                </a:ln>
              </a:rPr>
              <a:t>.</a:t>
            </a:r>
            <a:endParaRPr lang="en-US" dirty="0">
              <a:ln w="3175">
                <a:noFill/>
              </a:ln>
            </a:endParaRPr>
          </a:p>
          <a:p>
            <a:r>
              <a:rPr lang="hr-HR" dirty="0" smtClean="0">
                <a:ln w="3175">
                  <a:noFill/>
                </a:ln>
              </a:rPr>
              <a:t>Izaberite neku od preferiranih izmjena:</a:t>
            </a:r>
            <a:endParaRPr lang="en-US" dirty="0">
              <a:ln w="3175">
                <a:noFill/>
              </a:ln>
            </a:endParaRPr>
          </a:p>
          <a:p>
            <a:pPr lvl="1"/>
            <a:r>
              <a:rPr lang="en-US" dirty="0" smtClean="0"/>
              <a:t>Fade </a:t>
            </a:r>
            <a:r>
              <a:rPr lang="hr-HR" dirty="0" smtClean="0"/>
              <a:t>-</a:t>
            </a:r>
            <a:r>
              <a:rPr lang="en-US" dirty="0" smtClean="0"/>
              <a:t> 1 sec</a:t>
            </a:r>
          </a:p>
          <a:p>
            <a:pPr lvl="1"/>
            <a:r>
              <a:rPr lang="en-US" dirty="0" smtClean="0"/>
              <a:t>Reveal </a:t>
            </a:r>
            <a:r>
              <a:rPr lang="hr-HR" dirty="0" smtClean="0"/>
              <a:t>-</a:t>
            </a:r>
            <a:r>
              <a:rPr lang="en-US" dirty="0" smtClean="0"/>
              <a:t> 1.5 sec</a:t>
            </a:r>
          </a:p>
          <a:p>
            <a:pPr lvl="1"/>
            <a:r>
              <a:rPr lang="en-US" dirty="0" smtClean="0"/>
              <a:t>Push </a:t>
            </a:r>
            <a:r>
              <a:rPr lang="hr-HR" dirty="0" smtClean="0"/>
              <a:t>- </a:t>
            </a:r>
            <a:r>
              <a:rPr lang="en-US" dirty="0" smtClean="0"/>
              <a:t>1.5 sec, </a:t>
            </a:r>
            <a:r>
              <a:rPr lang="hr-HR" dirty="0" smtClean="0"/>
              <a:t>s desne strane</a:t>
            </a:r>
            <a:endParaRPr lang="en-US" dirty="0" smtClean="0"/>
          </a:p>
          <a:p>
            <a:pPr lvl="1"/>
            <a:r>
              <a:rPr lang="en-US" dirty="0" smtClean="0"/>
              <a:t>Pan </a:t>
            </a:r>
            <a:r>
              <a:rPr lang="hr-HR" dirty="0" smtClean="0"/>
              <a:t>- </a:t>
            </a:r>
            <a:r>
              <a:rPr lang="en-US" dirty="0" smtClean="0"/>
              <a:t>1.5 sec, </a:t>
            </a:r>
            <a:r>
              <a:rPr lang="hr-HR" dirty="0" smtClean="0"/>
              <a:t>s desne strane</a:t>
            </a:r>
            <a:endParaRPr lang="en-US" dirty="0"/>
          </a:p>
        </p:txBody>
      </p:sp>
    </p:spTree>
    <p:extLst>
      <p:ext uri="{BB962C8B-B14F-4D97-AF65-F5344CB8AC3E}">
        <p14:creationId xmlns:p14="http://schemas.microsoft.com/office/powerpoint/2010/main" val="145593381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9166" y="-219161"/>
            <a:ext cx="11793538" cy="7852189"/>
          </a:xfrm>
          <a:prstGeom prst="rect">
            <a:avLst/>
          </a:prstGeom>
        </p:spPr>
      </p:pic>
      <p:sp>
        <p:nvSpPr>
          <p:cNvPr id="27" name="Rectangle 26"/>
          <p:cNvSpPr/>
          <p:nvPr/>
        </p:nvSpPr>
        <p:spPr bwMode="auto">
          <a:xfrm>
            <a:off x="4155477" y="1779588"/>
            <a:ext cx="5843460" cy="385706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45720" numCol="1" spcCol="0" rtlCol="0" fromWordArt="0" anchor="t" anchorCtr="0" forceAA="0" compatLnSpc="1">
            <a:prstTxWarp prst="textNoShape">
              <a:avLst/>
            </a:prstTxWarp>
            <a:noAutofit/>
          </a:bodyPr>
          <a:lstStyle/>
          <a:p>
            <a:pPr>
              <a:spcBef>
                <a:spcPct val="0"/>
              </a:spcBef>
              <a:spcAft>
                <a:spcPts val="600"/>
              </a:spcAft>
            </a:pPr>
            <a:r>
              <a:rPr lang="hr-HR" sz="4000" kern="0" spc="-100" dirty="0" smtClean="0">
                <a:gradFill>
                  <a:gsLst>
                    <a:gs pos="0">
                      <a:srgbClr val="FFFFFF"/>
                    </a:gs>
                    <a:gs pos="100000">
                      <a:srgbClr val="FFFFFF"/>
                    </a:gs>
                  </a:gsLst>
                  <a:lin ang="5400000" scaled="0"/>
                </a:gradFill>
                <a:latin typeface="+mj-lt"/>
              </a:rPr>
              <a:t>Jednostavnost</a:t>
            </a:r>
            <a:endParaRPr lang="en-US" sz="4000" kern="0" spc="-100" dirty="0">
              <a:gradFill>
                <a:gsLst>
                  <a:gs pos="0">
                    <a:srgbClr val="FFFFFF"/>
                  </a:gs>
                  <a:gs pos="100000">
                    <a:srgbClr val="FFFFFF"/>
                  </a:gs>
                </a:gsLst>
                <a:lin ang="5400000" scaled="0"/>
              </a:gradFill>
              <a:latin typeface="+mj-lt"/>
            </a:endParaRPr>
          </a:p>
          <a:p>
            <a:pPr>
              <a:spcAft>
                <a:spcPts val="600"/>
              </a:spcAft>
            </a:pPr>
            <a:r>
              <a:rPr lang="hr-HR" sz="2200" spc="-50" dirty="0" smtClean="0">
                <a:gradFill>
                  <a:gsLst>
                    <a:gs pos="0">
                      <a:srgbClr val="FFFFFF"/>
                    </a:gs>
                    <a:gs pos="100000">
                      <a:srgbClr val="FFFFFF"/>
                    </a:gs>
                  </a:gsLst>
                  <a:lin ang="5400000" scaled="0"/>
                </a:gradFill>
                <a:cs typeface="Arial" charset="0"/>
              </a:rPr>
              <a:t>Ne pretjerujte sa informacijama na jednom slideu</a:t>
            </a:r>
            <a:r>
              <a:rPr lang="en-US" sz="2200" spc="-50" dirty="0" smtClean="0">
                <a:gradFill>
                  <a:gsLst>
                    <a:gs pos="0">
                      <a:srgbClr val="FFFFFF"/>
                    </a:gs>
                    <a:gs pos="100000">
                      <a:srgbClr val="FFFFFF"/>
                    </a:gs>
                  </a:gsLst>
                  <a:lin ang="5400000" scaled="0"/>
                </a:gradFill>
                <a:cs typeface="Arial" charset="0"/>
              </a:rPr>
              <a:t>.</a:t>
            </a:r>
            <a:r>
              <a:rPr lang="hr-HR" sz="2200" spc="-50" dirty="0" smtClean="0">
                <a:gradFill>
                  <a:gsLst>
                    <a:gs pos="0">
                      <a:srgbClr val="FFFFFF"/>
                    </a:gs>
                    <a:gs pos="100000">
                      <a:srgbClr val="FFFFFF"/>
                    </a:gs>
                  </a:gsLst>
                  <a:lin ang="5400000" scaled="0"/>
                </a:gradFill>
                <a:cs typeface="Arial" charset="0"/>
              </a:rPr>
              <a:t> Slobodno podijelite svoj sadržaj kako bi bio što jednostavniji i smisleniji koristeći pametan raspored tilesa.</a:t>
            </a:r>
            <a:endParaRPr lang="hr-HR" sz="2200" spc="-50" dirty="0">
              <a:gradFill>
                <a:gsLst>
                  <a:gs pos="0">
                    <a:srgbClr val="FFFFFF"/>
                  </a:gs>
                  <a:gs pos="100000">
                    <a:srgbClr val="FFFFFF"/>
                  </a:gs>
                </a:gsLst>
                <a:lin ang="5400000" scaled="0"/>
              </a:gradFill>
              <a:cs typeface="Arial" charset="0"/>
            </a:endParaRPr>
          </a:p>
          <a:p>
            <a:pPr>
              <a:spcAft>
                <a:spcPts val="600"/>
              </a:spcAft>
            </a:pPr>
            <a:endParaRPr lang="hr-HR" sz="2200" spc="-50" dirty="0">
              <a:gradFill>
                <a:gsLst>
                  <a:gs pos="0">
                    <a:srgbClr val="FFFFFF"/>
                  </a:gs>
                  <a:gs pos="100000">
                    <a:srgbClr val="FFFFFF"/>
                  </a:gs>
                </a:gsLst>
                <a:lin ang="5400000" scaled="0"/>
              </a:gradFill>
              <a:cs typeface="Arial" charset="0"/>
            </a:endParaRPr>
          </a:p>
          <a:p>
            <a:pPr>
              <a:spcAft>
                <a:spcPts val="600"/>
              </a:spcAft>
            </a:pPr>
            <a:r>
              <a:rPr lang="hr-HR" sz="2200" spc="-50" dirty="0" smtClean="0">
                <a:gradFill>
                  <a:gsLst>
                    <a:gs pos="0">
                      <a:srgbClr val="FFFFFF"/>
                    </a:gs>
                    <a:gs pos="100000">
                      <a:srgbClr val="FFFFFF"/>
                    </a:gs>
                  </a:gsLst>
                  <a:lin ang="5400000" scaled="0"/>
                </a:gradFill>
                <a:cs typeface="Arial" charset="0"/>
              </a:rPr>
              <a:t>Koristite različite boje na jednom slideu ako ćete tako lakše razdvojiti svoje cjeline.</a:t>
            </a:r>
          </a:p>
        </p:txBody>
      </p:sp>
      <p:sp>
        <p:nvSpPr>
          <p:cNvPr id="2" name="Title 1"/>
          <p:cNvSpPr>
            <a:spLocks noGrp="1"/>
          </p:cNvSpPr>
          <p:nvPr>
            <p:ph type="title"/>
          </p:nvPr>
        </p:nvSpPr>
        <p:spPr/>
        <p:txBody>
          <a:bodyPr/>
          <a:lstStyle/>
          <a:p>
            <a:r>
              <a:rPr lang="hr-HR" dirty="0" smtClean="0"/>
              <a:t>Generalni layout predloška</a:t>
            </a:r>
            <a:endParaRPr lang="en-US" dirty="0"/>
          </a:p>
        </p:txBody>
      </p:sp>
      <p:sp>
        <p:nvSpPr>
          <p:cNvPr id="32" name="Rectangle 31"/>
          <p:cNvSpPr/>
          <p:nvPr/>
        </p:nvSpPr>
        <p:spPr bwMode="auto">
          <a:xfrm>
            <a:off x="206258" y="1779588"/>
            <a:ext cx="3848226" cy="3857064"/>
          </a:xfrm>
          <a:prstGeom prst="rect">
            <a:avLst/>
          </a:prstGeom>
          <a:solidFill>
            <a:srgbClr val="E84B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45720" numCol="1" spcCol="0" rtlCol="0" fromWordArt="0" anchor="t" anchorCtr="0" forceAA="0" compatLnSpc="1">
            <a:prstTxWarp prst="textNoShape">
              <a:avLst/>
            </a:prstTxWarp>
            <a:noAutofit/>
          </a:bodyPr>
          <a:lstStyle/>
          <a:p>
            <a:pPr>
              <a:spcBef>
                <a:spcPct val="0"/>
              </a:spcBef>
              <a:spcAft>
                <a:spcPts val="600"/>
              </a:spcAft>
            </a:pPr>
            <a:r>
              <a:rPr lang="hr-HR" sz="4000" kern="0" spc="-100" dirty="0" smtClean="0">
                <a:gradFill>
                  <a:gsLst>
                    <a:gs pos="0">
                      <a:srgbClr val="FFFFFF"/>
                    </a:gs>
                    <a:gs pos="100000">
                      <a:srgbClr val="FFFFFF"/>
                    </a:gs>
                  </a:gsLst>
                  <a:lin ang="5400000" scaled="0"/>
                </a:gradFill>
                <a:latin typeface="+mj-lt"/>
              </a:rPr>
              <a:t>Mreža</a:t>
            </a:r>
            <a:r>
              <a:rPr lang="en-US" sz="4000" kern="0" spc="-100" dirty="0" smtClean="0">
                <a:gradFill>
                  <a:gsLst>
                    <a:gs pos="0">
                      <a:srgbClr val="FFFFFF"/>
                    </a:gs>
                    <a:gs pos="100000">
                      <a:srgbClr val="FFFFFF"/>
                    </a:gs>
                  </a:gsLst>
                  <a:lin ang="5400000" scaled="0"/>
                </a:gradFill>
                <a:latin typeface="+mj-lt"/>
              </a:rPr>
              <a:t>    </a:t>
            </a:r>
            <a:endParaRPr lang="en-US" sz="4000" kern="0" spc="-100" dirty="0">
              <a:gradFill>
                <a:gsLst>
                  <a:gs pos="0">
                    <a:srgbClr val="FFFFFF"/>
                  </a:gs>
                  <a:gs pos="100000">
                    <a:srgbClr val="FFFFFF"/>
                  </a:gs>
                </a:gsLst>
                <a:lin ang="5400000" scaled="0"/>
              </a:gradFill>
              <a:latin typeface="+mj-lt"/>
            </a:endParaRPr>
          </a:p>
          <a:p>
            <a:pPr>
              <a:spcAft>
                <a:spcPts val="600"/>
              </a:spcAft>
            </a:pPr>
            <a:r>
              <a:rPr lang="hr-HR" sz="2200" spc="-50" dirty="0" smtClean="0">
                <a:gradFill>
                  <a:gsLst>
                    <a:gs pos="0">
                      <a:srgbClr val="FFFFFF"/>
                    </a:gs>
                    <a:gs pos="100000">
                      <a:srgbClr val="FFFFFF"/>
                    </a:gs>
                  </a:gsLst>
                  <a:lin ang="5400000" scaled="0"/>
                </a:gradFill>
                <a:cs typeface="Arial" charset="0"/>
              </a:rPr>
              <a:t>Mreža (Grid) vam pomaže kreirati smisleni i Microsoft prikladni dizajn predloška. </a:t>
            </a:r>
            <a:r>
              <a:rPr lang="en-US" sz="2200" spc="-50" dirty="0" smtClean="0">
                <a:gradFill>
                  <a:gsLst>
                    <a:gs pos="0">
                      <a:srgbClr val="FFFFFF"/>
                    </a:gs>
                    <a:gs pos="100000">
                      <a:srgbClr val="FFFFFF"/>
                    </a:gs>
                  </a:gsLst>
                  <a:lin ang="5400000" scaled="0"/>
                </a:gradFill>
                <a:cs typeface="Arial" charset="0"/>
              </a:rPr>
              <a:t> </a:t>
            </a:r>
            <a:endParaRPr lang="en-US" sz="2200" spc="-50" dirty="0">
              <a:gradFill>
                <a:gsLst>
                  <a:gs pos="0">
                    <a:srgbClr val="FFFFFF"/>
                  </a:gs>
                  <a:gs pos="100000">
                    <a:srgbClr val="FFFFFF"/>
                  </a:gs>
                </a:gsLst>
                <a:lin ang="5400000" scaled="0"/>
              </a:gradFill>
              <a:cs typeface="Arial" charset="0"/>
            </a:endParaRPr>
          </a:p>
          <a:p>
            <a:pPr>
              <a:spcAft>
                <a:spcPts val="600"/>
              </a:spcAft>
            </a:pPr>
            <a:r>
              <a:rPr lang="en-US" sz="2200" spc="-50" dirty="0" smtClean="0">
                <a:gradFill>
                  <a:gsLst>
                    <a:gs pos="0">
                      <a:srgbClr val="FFFFFF"/>
                    </a:gs>
                    <a:gs pos="100000">
                      <a:srgbClr val="FFFFFF"/>
                    </a:gs>
                  </a:gsLst>
                  <a:lin ang="5400000" scaled="0"/>
                </a:gradFill>
                <a:cs typeface="Arial" charset="0"/>
              </a:rPr>
              <a:t/>
            </a:r>
            <a:br>
              <a:rPr lang="en-US" sz="2200" spc="-50" dirty="0" smtClean="0">
                <a:gradFill>
                  <a:gsLst>
                    <a:gs pos="0">
                      <a:srgbClr val="FFFFFF"/>
                    </a:gs>
                    <a:gs pos="100000">
                      <a:srgbClr val="FFFFFF"/>
                    </a:gs>
                  </a:gsLst>
                  <a:lin ang="5400000" scaled="0"/>
                </a:gradFill>
                <a:cs typeface="Arial" charset="0"/>
              </a:rPr>
            </a:br>
            <a:r>
              <a:rPr lang="hr-HR" sz="2200" spc="-50" dirty="0" smtClean="0">
                <a:gradFill>
                  <a:gsLst>
                    <a:gs pos="0">
                      <a:srgbClr val="FFFFFF"/>
                    </a:gs>
                    <a:gs pos="100000">
                      <a:srgbClr val="FFFFFF"/>
                    </a:gs>
                  </a:gsLst>
                  <a:lin ang="5400000" scaled="0"/>
                </a:gradFill>
                <a:cs typeface="Arial" charset="0"/>
              </a:rPr>
              <a:t>Veličina vama potrebnih pločica (tiles) nije definirana</a:t>
            </a:r>
            <a:r>
              <a:rPr lang="en-US" sz="2200" spc="-50" dirty="0" smtClean="0">
                <a:gradFill>
                  <a:gsLst>
                    <a:gs pos="0">
                      <a:srgbClr val="FFFFFF"/>
                    </a:gs>
                    <a:gs pos="100000">
                      <a:srgbClr val="FFFFFF"/>
                    </a:gs>
                  </a:gsLst>
                  <a:lin ang="5400000" scaled="0"/>
                </a:gradFill>
                <a:cs typeface="Arial" charset="0"/>
              </a:rPr>
              <a:t>.</a:t>
            </a:r>
            <a:r>
              <a:rPr lang="hr-HR" sz="2200" spc="-50" dirty="0" smtClean="0">
                <a:gradFill>
                  <a:gsLst>
                    <a:gs pos="0">
                      <a:srgbClr val="FFFFFF"/>
                    </a:gs>
                    <a:gs pos="100000">
                      <a:srgbClr val="FFFFFF"/>
                    </a:gs>
                  </a:gsLst>
                  <a:lin ang="5400000" scaled="0"/>
                </a:gradFill>
                <a:cs typeface="Arial" charset="0"/>
              </a:rPr>
              <a:t> Prilagodite ju prema svom sadržaju.</a:t>
            </a:r>
            <a:endParaRPr lang="en-US" sz="2200" spc="-50" dirty="0">
              <a:gradFill>
                <a:gsLst>
                  <a:gs pos="0">
                    <a:srgbClr val="FFFFFF"/>
                  </a:gs>
                  <a:gs pos="100000">
                    <a:srgbClr val="FFFFFF"/>
                  </a:gs>
                </a:gsLst>
                <a:lin ang="5400000" scaled="0"/>
              </a:gradFill>
              <a:cs typeface="Arial" charset="0"/>
            </a:endParaRPr>
          </a:p>
        </p:txBody>
      </p:sp>
    </p:spTree>
    <p:extLst>
      <p:ext uri="{BB962C8B-B14F-4D97-AF65-F5344CB8AC3E}">
        <p14:creationId xmlns:p14="http://schemas.microsoft.com/office/powerpoint/2010/main" val="289791786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rgbClr val="E84B14"/>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98028" y="2420450"/>
            <a:ext cx="11087994" cy="1126148"/>
          </a:xfrm>
          <a:prstGeom prst="rect">
            <a:avLst/>
          </a:prstGeom>
        </p:spPr>
        <p:txBody>
          <a:bodyPr anchor="ct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100000">
                      <a:schemeClr val="tx1">
                        <a:lumMod val="65000"/>
                        <a:lumOff val="35000"/>
                      </a:schemeClr>
                    </a:gs>
                  </a:gsLst>
                  <a:lin ang="5400000" scaled="0"/>
                  <a:tileRect/>
                </a:gradFill>
                <a:effectLst/>
                <a:latin typeface="+mj-lt"/>
                <a:ea typeface="+mn-ea"/>
                <a:cs typeface="Arial" charset="0"/>
              </a:defRPr>
            </a:lvl1pPr>
          </a:lstStyle>
          <a:p>
            <a:endParaRPr lang="en-US" sz="8800" dirty="0">
              <a:gradFill>
                <a:gsLst>
                  <a:gs pos="96667">
                    <a:srgbClr val="FFFFFF"/>
                  </a:gs>
                  <a:gs pos="90000">
                    <a:srgbClr val="FFFFFF"/>
                  </a:gs>
                </a:gsLst>
                <a:lin ang="5400000" scaled="0"/>
              </a:gradFill>
            </a:endParaRPr>
          </a:p>
        </p:txBody>
      </p:sp>
      <p:sp>
        <p:nvSpPr>
          <p:cNvPr id="3" name="Text Placeholder 2"/>
          <p:cNvSpPr>
            <a:spLocks noGrp="1"/>
          </p:cNvSpPr>
          <p:nvPr>
            <p:ph type="body" sz="quarter" idx="10"/>
          </p:nvPr>
        </p:nvSpPr>
        <p:spPr/>
        <p:txBody>
          <a:bodyPr/>
          <a:lstStyle/>
          <a:p>
            <a:r>
              <a:rPr lang="hr-HR" dirty="0" smtClean="0"/>
              <a:t>Tipografija</a:t>
            </a:r>
            <a:endParaRPr lang="en-US" dirty="0"/>
          </a:p>
        </p:txBody>
      </p:sp>
    </p:spTree>
    <p:extLst>
      <p:ext uri="{BB962C8B-B14F-4D97-AF65-F5344CB8AC3E}">
        <p14:creationId xmlns:p14="http://schemas.microsoft.com/office/powerpoint/2010/main" val="422832988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solidFill>
                  <a:srgbClr val="E84B14"/>
                </a:solidFill>
              </a:rPr>
              <a:t>Prezentacijska tipografija / fontovi</a:t>
            </a:r>
            <a:endParaRPr lang="en-US" dirty="0">
              <a:solidFill>
                <a:srgbClr val="E84B14"/>
              </a:solidFill>
            </a:endParaRPr>
          </a:p>
        </p:txBody>
      </p:sp>
      <p:sp>
        <p:nvSpPr>
          <p:cNvPr id="3" name="Text Placeholder 2"/>
          <p:cNvSpPr>
            <a:spLocks noGrp="1"/>
          </p:cNvSpPr>
          <p:nvPr>
            <p:ph type="body" sz="quarter" idx="10"/>
          </p:nvPr>
        </p:nvSpPr>
        <p:spPr>
          <a:xfrm>
            <a:off x="519112" y="1447799"/>
            <a:ext cx="11149013" cy="4662302"/>
          </a:xfrm>
        </p:spPr>
        <p:txBody>
          <a:bodyPr/>
          <a:lstStyle/>
          <a:p>
            <a:r>
              <a:rPr lang="hr-HR" sz="4000" dirty="0" smtClean="0">
                <a:solidFill>
                  <a:srgbClr val="E84B14"/>
                </a:solidFill>
              </a:rPr>
              <a:t>Koji je izbor tipografije i veličine</a:t>
            </a:r>
            <a:r>
              <a:rPr lang="en-US" sz="4000" dirty="0" smtClean="0">
                <a:solidFill>
                  <a:srgbClr val="E84B14"/>
                </a:solidFill>
              </a:rPr>
              <a:t>?</a:t>
            </a:r>
            <a:endParaRPr lang="en-US" sz="4000" dirty="0">
              <a:solidFill>
                <a:srgbClr val="E84B14"/>
              </a:solidFill>
            </a:endParaRPr>
          </a:p>
          <a:p>
            <a:pPr lvl="1"/>
            <a:r>
              <a:rPr lang="hr-HR" dirty="0" smtClean="0"/>
              <a:t>Svaki</a:t>
            </a:r>
            <a:r>
              <a:rPr lang="en-US" dirty="0" smtClean="0"/>
              <a:t> font </a:t>
            </a:r>
            <a:r>
              <a:rPr lang="hr-HR" dirty="0" smtClean="0"/>
              <a:t>veličine</a:t>
            </a:r>
            <a:r>
              <a:rPr lang="en-US" dirty="0" smtClean="0"/>
              <a:t> 24pt </a:t>
            </a:r>
            <a:r>
              <a:rPr lang="hr-HR" dirty="0" smtClean="0"/>
              <a:t>ili veći treba biti</a:t>
            </a:r>
            <a:r>
              <a:rPr lang="en-US" dirty="0" smtClean="0"/>
              <a:t> Segoe UI Light</a:t>
            </a:r>
          </a:p>
          <a:p>
            <a:pPr lvl="1"/>
            <a:r>
              <a:rPr lang="hr-HR" dirty="0" smtClean="0"/>
              <a:t>Svaki font manji od 24pt treba biti Segoe UI</a:t>
            </a:r>
            <a:endParaRPr lang="en-US" dirty="0" smtClean="0"/>
          </a:p>
          <a:p>
            <a:pPr lvl="1"/>
            <a:r>
              <a:rPr lang="hr-HR" dirty="0" smtClean="0"/>
              <a:t>Na svakom slideu koristite maksimalno 3 veličine fonta.</a:t>
            </a:r>
            <a:endParaRPr lang="en-US" dirty="0" smtClean="0"/>
          </a:p>
          <a:p>
            <a:pPr lvl="1"/>
            <a:endParaRPr lang="en-US" sz="1100" dirty="0" smtClean="0"/>
          </a:p>
          <a:p>
            <a:r>
              <a:rPr lang="hr-HR" dirty="0" smtClean="0">
                <a:solidFill>
                  <a:srgbClr val="E84B14"/>
                </a:solidFill>
              </a:rPr>
              <a:t>Kako započeti</a:t>
            </a:r>
            <a:endParaRPr lang="en-US" dirty="0" smtClean="0">
              <a:solidFill>
                <a:srgbClr val="E84B14"/>
              </a:solidFill>
            </a:endParaRPr>
          </a:p>
          <a:p>
            <a:pPr lvl="1"/>
            <a:r>
              <a:rPr lang="hr-HR" dirty="0" smtClean="0"/>
              <a:t>Kontrolirajte sadržaj koriteći odnos nasuprot natuknica (</a:t>
            </a:r>
            <a:r>
              <a:rPr lang="en-US" dirty="0" smtClean="0"/>
              <a:t>bullets</a:t>
            </a:r>
            <a:r>
              <a:rPr lang="hr-HR" dirty="0" smtClean="0"/>
              <a:t>)</a:t>
            </a:r>
            <a:endParaRPr lang="en-US" dirty="0" smtClean="0"/>
          </a:p>
          <a:p>
            <a:pPr lvl="1"/>
            <a:r>
              <a:rPr lang="hr-HR" dirty="0" smtClean="0"/>
              <a:t>Koristite boju kako bi privukli pažnju</a:t>
            </a:r>
            <a:endParaRPr lang="en-US" dirty="0" smtClean="0"/>
          </a:p>
          <a:p>
            <a:pPr lvl="1"/>
            <a:r>
              <a:rPr lang="hr-HR" dirty="0" smtClean="0"/>
              <a:t>Započnite glavni naslov s</a:t>
            </a:r>
            <a:r>
              <a:rPr lang="en-US" dirty="0" smtClean="0"/>
              <a:t> 40pt </a:t>
            </a:r>
            <a:r>
              <a:rPr lang="hr-HR" dirty="0" smtClean="0"/>
              <a:t>i podnaslov s</a:t>
            </a:r>
            <a:r>
              <a:rPr lang="en-US" dirty="0" smtClean="0"/>
              <a:t> 20pt</a:t>
            </a:r>
            <a:r>
              <a:rPr lang="hr-HR" dirty="0" smtClean="0"/>
              <a:t> veličinom fonta</a:t>
            </a:r>
            <a:endParaRPr lang="en-US" dirty="0" smtClean="0"/>
          </a:p>
          <a:p>
            <a:pPr lvl="1"/>
            <a:endParaRPr lang="en-US" sz="1100" dirty="0" smtClean="0"/>
          </a:p>
          <a:p>
            <a:r>
              <a:rPr lang="hr-HR" dirty="0" smtClean="0">
                <a:solidFill>
                  <a:srgbClr val="E84B14"/>
                </a:solidFill>
              </a:rPr>
              <a:t>Rečenice</a:t>
            </a:r>
            <a:endParaRPr lang="en-US" dirty="0">
              <a:solidFill>
                <a:srgbClr val="E84B14"/>
              </a:solidFill>
            </a:endParaRPr>
          </a:p>
          <a:p>
            <a:pPr lvl="1"/>
            <a:r>
              <a:rPr lang="hr-HR" dirty="0" smtClean="0"/>
              <a:t>Izbjegavajte korištenje točke osim ukliko se radi o puno formuliranoj rečenici.</a:t>
            </a:r>
          </a:p>
        </p:txBody>
      </p:sp>
    </p:spTree>
    <p:extLst>
      <p:ext uri="{BB962C8B-B14F-4D97-AF65-F5344CB8AC3E}">
        <p14:creationId xmlns:p14="http://schemas.microsoft.com/office/powerpoint/2010/main" val="229322853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solidFill>
                  <a:srgbClr val="E84B14"/>
                </a:solidFill>
              </a:rPr>
              <a:t>Predloženi tekstualni raspored</a:t>
            </a:r>
            <a:endParaRPr lang="en-US" dirty="0">
              <a:solidFill>
                <a:srgbClr val="E84B14"/>
              </a:solidFill>
            </a:endParaRPr>
          </a:p>
        </p:txBody>
      </p:sp>
      <p:sp>
        <p:nvSpPr>
          <p:cNvPr id="3" name="Text Placeholder 2"/>
          <p:cNvSpPr>
            <a:spLocks noGrp="1"/>
          </p:cNvSpPr>
          <p:nvPr>
            <p:ph type="body" sz="quarter" idx="10"/>
          </p:nvPr>
        </p:nvSpPr>
        <p:spPr>
          <a:xfrm>
            <a:off x="519112" y="1447799"/>
            <a:ext cx="11149013" cy="4458656"/>
          </a:xfrm>
        </p:spPr>
        <p:txBody>
          <a:bodyPr/>
          <a:lstStyle/>
          <a:p>
            <a:r>
              <a:rPr lang="hr-HR" dirty="0" smtClean="0">
                <a:solidFill>
                  <a:srgbClr val="E84B14"/>
                </a:solidFill>
              </a:rPr>
              <a:t>Veličina</a:t>
            </a:r>
            <a:r>
              <a:rPr lang="en-US" dirty="0" smtClean="0">
                <a:solidFill>
                  <a:srgbClr val="E84B14"/>
                </a:solidFill>
              </a:rPr>
              <a:t> </a:t>
            </a:r>
            <a:r>
              <a:rPr lang="en-US" dirty="0">
                <a:solidFill>
                  <a:srgbClr val="E84B14"/>
                </a:solidFill>
              </a:rPr>
              <a:t>40pt </a:t>
            </a:r>
            <a:r>
              <a:rPr lang="hr-HR" dirty="0" smtClean="0">
                <a:solidFill>
                  <a:srgbClr val="E84B14"/>
                </a:solidFill>
              </a:rPr>
              <a:t>za naslov/glavne teme</a:t>
            </a:r>
            <a:endParaRPr lang="en-US" dirty="0">
              <a:solidFill>
                <a:srgbClr val="E84B14"/>
              </a:solidFill>
            </a:endParaRPr>
          </a:p>
          <a:p>
            <a:pPr lvl="1"/>
            <a:r>
              <a:rPr lang="hr-HR" dirty="0" smtClean="0"/>
              <a:t>Veličina</a:t>
            </a:r>
            <a:r>
              <a:rPr lang="en-US" dirty="0" smtClean="0"/>
              <a:t> 20pt </a:t>
            </a:r>
            <a:r>
              <a:rPr lang="hr-HR" dirty="0" smtClean="0"/>
              <a:t>za podnaslov</a:t>
            </a:r>
            <a:endParaRPr lang="en-US" dirty="0" smtClean="0"/>
          </a:p>
          <a:p>
            <a:pPr lvl="1"/>
            <a:r>
              <a:rPr lang="hr-HR" dirty="0" smtClean="0"/>
              <a:t>Veličina </a:t>
            </a:r>
            <a:r>
              <a:rPr lang="en-US" dirty="0" smtClean="0"/>
              <a:t>20pt </a:t>
            </a:r>
            <a:r>
              <a:rPr lang="hr-HR" dirty="0" smtClean="0"/>
              <a:t>za sadržaj</a:t>
            </a:r>
            <a:endParaRPr lang="en-US" dirty="0"/>
          </a:p>
          <a:p>
            <a:pPr lvl="1"/>
            <a:endParaRPr lang="en-US" dirty="0" smtClean="0"/>
          </a:p>
          <a:p>
            <a:r>
              <a:rPr lang="hr-HR" dirty="0">
                <a:solidFill>
                  <a:srgbClr val="E84B14"/>
                </a:solidFill>
              </a:rPr>
              <a:t>Veličina</a:t>
            </a:r>
            <a:r>
              <a:rPr lang="en-US" dirty="0">
                <a:solidFill>
                  <a:srgbClr val="E84B14"/>
                </a:solidFill>
              </a:rPr>
              <a:t> 40pt </a:t>
            </a:r>
            <a:r>
              <a:rPr lang="hr-HR" dirty="0">
                <a:solidFill>
                  <a:srgbClr val="E84B14"/>
                </a:solidFill>
              </a:rPr>
              <a:t>za naslov/glavne teme</a:t>
            </a:r>
            <a:endParaRPr lang="en-US" dirty="0">
              <a:solidFill>
                <a:srgbClr val="E84B14"/>
              </a:solidFill>
            </a:endParaRPr>
          </a:p>
          <a:p>
            <a:pPr lvl="1"/>
            <a:r>
              <a:rPr lang="hr-HR" dirty="0"/>
              <a:t>Veličina</a:t>
            </a:r>
            <a:r>
              <a:rPr lang="en-US" dirty="0"/>
              <a:t> 20pt </a:t>
            </a:r>
            <a:r>
              <a:rPr lang="hr-HR" dirty="0"/>
              <a:t>za podnaslov</a:t>
            </a:r>
            <a:endParaRPr lang="en-US" dirty="0"/>
          </a:p>
          <a:p>
            <a:pPr lvl="1"/>
            <a:r>
              <a:rPr lang="hr-HR" dirty="0"/>
              <a:t>Veličina </a:t>
            </a:r>
            <a:r>
              <a:rPr lang="en-US" dirty="0"/>
              <a:t>20pt </a:t>
            </a:r>
            <a:r>
              <a:rPr lang="hr-HR" dirty="0"/>
              <a:t>za sadržaj</a:t>
            </a:r>
            <a:endParaRPr lang="en-US" dirty="0"/>
          </a:p>
          <a:p>
            <a:pPr lvl="1"/>
            <a:endParaRPr lang="en-US" sz="1100" dirty="0" smtClean="0"/>
          </a:p>
          <a:p>
            <a:r>
              <a:rPr lang="hr-HR" dirty="0">
                <a:solidFill>
                  <a:srgbClr val="E84B14"/>
                </a:solidFill>
              </a:rPr>
              <a:t>Veličina</a:t>
            </a:r>
            <a:r>
              <a:rPr lang="en-US" dirty="0">
                <a:solidFill>
                  <a:srgbClr val="E84B14"/>
                </a:solidFill>
              </a:rPr>
              <a:t> 40pt </a:t>
            </a:r>
            <a:r>
              <a:rPr lang="hr-HR" dirty="0">
                <a:solidFill>
                  <a:srgbClr val="E84B14"/>
                </a:solidFill>
              </a:rPr>
              <a:t>za naslov/glavne teme</a:t>
            </a:r>
            <a:endParaRPr lang="en-US" dirty="0">
              <a:solidFill>
                <a:srgbClr val="E84B14"/>
              </a:solidFill>
            </a:endParaRPr>
          </a:p>
          <a:p>
            <a:pPr lvl="1"/>
            <a:r>
              <a:rPr lang="hr-HR" dirty="0"/>
              <a:t>Veličina</a:t>
            </a:r>
            <a:r>
              <a:rPr lang="en-US" dirty="0"/>
              <a:t> 20pt </a:t>
            </a:r>
            <a:r>
              <a:rPr lang="hr-HR" dirty="0"/>
              <a:t>za podnaslov</a:t>
            </a:r>
            <a:endParaRPr lang="en-US" dirty="0"/>
          </a:p>
          <a:p>
            <a:pPr lvl="1"/>
            <a:r>
              <a:rPr lang="hr-HR" dirty="0"/>
              <a:t>Veličina </a:t>
            </a:r>
            <a:r>
              <a:rPr lang="en-US" dirty="0"/>
              <a:t>20pt </a:t>
            </a:r>
            <a:r>
              <a:rPr lang="hr-HR" dirty="0"/>
              <a:t>za sadržaj</a:t>
            </a:r>
            <a:endParaRPr lang="en-US" dirty="0"/>
          </a:p>
        </p:txBody>
      </p:sp>
    </p:spTree>
    <p:extLst>
      <p:ext uri="{BB962C8B-B14F-4D97-AF65-F5344CB8AC3E}">
        <p14:creationId xmlns:p14="http://schemas.microsoft.com/office/powerpoint/2010/main" val="249683871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theme/theme1.xml><?xml version="1.0" encoding="utf-8"?>
<a:theme xmlns:a="http://schemas.openxmlformats.org/drawingml/2006/main" name="Metro Template Light 16x9">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f90a3b6-08c8-4148-8fff-0427b40d8fc9">
      <Value>172</Value>
      <Value>160</Value>
      <Value>159</Value>
    </TaxCatchAll>
    <ImageCreateDate xmlns="EB693DEA-2256-4DD9-8FF3-783287AC6516" xsi:nil="true"/>
    <ColorspaceTaxHTField0 xmlns="2f90a3b6-08c8-4148-8fff-0427b40d8fc9">
      <Terms xmlns="http://schemas.microsoft.com/office/infopath/2007/PartnerControls"/>
    </ColorspaceTaxHTField0>
    <EnclosureTypeTaxHTField0 xmlns="2f90a3b6-08c8-4148-8fff-0427b40d8fc9">
      <Terms xmlns="http://schemas.microsoft.com/office/infopath/2007/PartnerControls"/>
    </EnclosureTypeTaxHTField0>
    <MediaPlayLength xmlns="2f90a3b6-08c8-4148-8fff-0427b40d8fc9" xsi:nil="true"/>
    <VideoCodec xmlns="2f90a3b6-08c8-4148-8fff-0427b40d8fc9" xsi:nil="true"/>
    <ExifArtist xmlns="2f90a3b6-08c8-4148-8fff-0427b40d8fc9" xsi:nil="true"/>
    <ExifMake xmlns="2f90a3b6-08c8-4148-8fff-0427b40d8fc9" xsi:nil="true"/>
    <FlashFrameRate xmlns="2f90a3b6-08c8-4148-8fff-0427b40d8fc9" xsi:nil="true"/>
    <PhotoshopCopyrightNotice xmlns="2f90a3b6-08c8-4148-8fff-0427b40d8fc9" xsi:nil="true"/>
    <PhotoshopCopyrightStatusTaxHTField0 xmlns="2f90a3b6-08c8-4148-8fff-0427b40d8fc9">
      <Terms xmlns="http://schemas.microsoft.com/office/infopath/2007/PartnerControls"/>
    </PhotoshopCopyrightStatusTaxHTField0>
    <PublicationDate xmlns="2f90a3b6-08c8-4148-8fff-0427b40d8fc9">2012-08-17T19:42:39+00:00</PublicationDate>
    <SEOPrettyURL xmlns="2f90a3b6-08c8-4148-8fff-0427b40d8fc9" xsi:nil="true"/>
    <VerticalIndustryTaxHTField0 xmlns="2f90a3b6-08c8-4148-8fff-0427b40d8fc9">
      <Terms xmlns="http://schemas.microsoft.com/office/infopath/2007/PartnerControls"/>
    </VerticalIndustryTaxHTField0>
    <AssetURL xmlns="2f90a3b6-08c8-4148-8fff-0427b40d8fc9" xsi:nil="true"/>
    <Caption xmlns="2f90a3b6-08c8-4148-8fff-0427b40d8fc9" xsi:nil="true"/>
    <ExifFlashReturnStatusTaxHTField0 xmlns="2f90a3b6-08c8-4148-8fff-0427b40d8fc9">
      <Terms xmlns="http://schemas.microsoft.com/office/infopath/2007/PartnerControls"/>
    </ExifFlashReturnStatusTaxHTField0>
    <ExifISOSpeedRatings xmlns="2f90a3b6-08c8-4148-8fff-0427b40d8fc9" xsi:nil="true"/>
    <ProfileColorSpace xmlns="2f90a3b6-08c8-4148-8fff-0427b40d8fc9" xsi:nil="true"/>
    <SyndicationURL xmlns="2f90a3b6-08c8-4148-8fff-0427b40d8fc9" xsi:nil="true"/>
    <VideoFrameRate xmlns="2f90a3b6-08c8-4148-8fff-0427b40d8fc9" xsi:nil="true"/>
    <USBMODepartmentTaxHTField0 xmlns="2f90a3b6-08c8-4148-8fff-0427b40d8fc9">
      <Terms xmlns="http://schemas.microsoft.com/office/infopath/2007/PartnerControls"/>
    </USBMODepartmentTaxHTField0>
    <ExifExposureBias xmlns="2f90a3b6-08c8-4148-8fff-0427b40d8fc9" xsi:nil="true"/>
    <ExifFlashModeTaxHTField0 xmlns="2f90a3b6-08c8-4148-8fff-0427b40d8fc9">
      <Terms xmlns="http://schemas.microsoft.com/office/infopath/2007/PartnerControls"/>
    </ExifFlashModeTaxHTField0>
    <IndividualCustomerSegmentTaxHTField0 xmlns="2f90a3b6-08c8-4148-8fff-0427b40d8fc9">
      <Terms xmlns="http://schemas.microsoft.com/office/infopath/2007/PartnerControls"/>
    </IndividualCustomerSegmentTaxHTField0>
    <SEOMetaKeywords xmlns="2f90a3b6-08c8-4148-8fff-0427b40d8fc9" xsi:nil="true"/>
    <ExifCopyright xmlns="2f90a3b6-08c8-4148-8fff-0427b40d8fc9" xsi:nil="true"/>
    <ExifSubjectDistance xmlns="2f90a3b6-08c8-4148-8fff-0427b40d8fc9" xsi:nil="true"/>
    <LocaleTaxHTField0 xmlns="2f90a3b6-08c8-4148-8fff-0427b40d8fc9">
      <Terms xmlns="http://schemas.microsoft.com/office/infopath/2007/PartnerControls">
        <TermInfo xmlns="http://schemas.microsoft.com/office/infopath/2007/PartnerControls">
          <TermName xmlns="http://schemas.microsoft.com/office/infopath/2007/PartnerControls">en-us</TermName>
          <TermId xmlns="http://schemas.microsoft.com/office/infopath/2007/PartnerControls">d9a69bff-8288-4080-b994-75d8eae21b51</TermId>
        </TermInfo>
      </Terms>
    </LocaleTaxHTField0>
    <PhotoshopDateCreated xmlns="2f90a3b6-08c8-4148-8fff-0427b40d8fc9" xsi:nil="true"/>
    <VideoBitRate xmlns="2f90a3b6-08c8-4148-8fff-0427b40d8fc9" xsi:nil="true"/>
    <CountryTaxHTField0 xmlns="2f90a3b6-08c8-4148-8fff-0427b40d8fc9">
      <Terms xmlns="http://schemas.microsoft.com/office/infopath/2007/PartnerControls"/>
    </CountryTaxHTField0>
    <ExifExposureTime xmlns="2f90a3b6-08c8-4148-8fff-0427b40d8fc9" xsi:nil="true"/>
    <ExifMeteringModeTaxHTField0 xmlns="2f90a3b6-08c8-4148-8fff-0427b40d8fc9">
      <Terms xmlns="http://schemas.microsoft.com/office/infopath/2007/PartnerControls"/>
    </ExifMeteringModeTaxHTField0>
    <LCID xmlns="2f90a3b6-08c8-4148-8fff-0427b40d8fc9" xsi:nil="true"/>
    <PageCount xmlns="2f90a3b6-08c8-4148-8fff-0427b40d8fc9" xsi:nil="true"/>
    <VideoPreviewSize xmlns="2f90a3b6-08c8-4148-8fff-0427b40d8fc9" xsi:nil="true"/>
    <Dimensions xmlns="2f90a3b6-08c8-4148-8fff-0427b40d8fc9" xsi:nil="true"/>
    <ExifSoftware xmlns="2f90a3b6-08c8-4148-8fff-0427b40d8fc9" xsi:nil="true"/>
    <PartNo xmlns="2f90a3b6-08c8-4148-8fff-0427b40d8fc9" xsi:nil="true"/>
    <DevelopmentLanguageTaxHTField0 xmlns="2f90a3b6-08c8-4148-8fff-0427b40d8fc9">
      <Terms xmlns="http://schemas.microsoft.com/office/infopath/2007/PartnerControls"/>
    </DevelopmentLanguageTaxHTField0>
    <ProfileDescription xmlns="2f90a3b6-08c8-4148-8fff-0427b40d8fc9" xsi:nil="true"/>
    <ExifFlashRedEyeModeTaxHTField0 xmlns="2f90a3b6-08c8-4148-8fff-0427b40d8fc9">
      <Terms xmlns="http://schemas.microsoft.com/office/infopath/2007/PartnerControls"/>
    </ExifFlashRedEyeModeTaxHTField0>
    <FlashFrameCount xmlns="2f90a3b6-08c8-4148-8fff-0427b40d8fc9" xsi:nil="true"/>
    <HorizontalBusinessSolutionsTaxHTField0 xmlns="2f90a3b6-08c8-4148-8fff-0427b40d8fc9">
      <Terms xmlns="http://schemas.microsoft.com/office/infopath/2007/PartnerControls"/>
    </HorizontalBusinessSolutionsTaxHTField0>
    <ExifModel xmlns="2f90a3b6-08c8-4148-8fff-0427b40d8fc9" xsi:nil="true"/>
    <LegacyID xmlns="2f90a3b6-08c8-4148-8fff-0427b40d8fc9" xsi:nil="true"/>
    <SEOMetaTitle xmlns="2f90a3b6-08c8-4148-8fff-0427b40d8fc9" xsi:nil="true"/>
    <VideoFrames xmlns="2f90a3b6-08c8-4148-8fff-0427b40d8fc9" xsi:nil="true"/>
    <AssetTypeTaxHTField0 xmlns="2f90a3b6-08c8-4148-8fff-0427b40d8fc9">
      <Terms xmlns="http://schemas.microsoft.com/office/infopath/2007/PartnerControls">
        <TermInfo xmlns="http://schemas.microsoft.com/office/infopath/2007/PartnerControls">
          <TermName xmlns="http://schemas.microsoft.com/office/infopath/2007/PartnerControls">PPTX</TermName>
          <TermId xmlns="http://schemas.microsoft.com/office/infopath/2007/PartnerControls">3c2243da-72e9-4852-893e-968034205e3f</TermId>
        </TermInfo>
      </Terms>
    </AssetTypeTaxHTField0>
    <ExifFlashFunctionTaxHTField0 xmlns="2f90a3b6-08c8-4148-8fff-0427b40d8fc9">
      <Terms xmlns="http://schemas.microsoft.com/office/infopath/2007/PartnerControls"/>
    </ExifFlashFunctionTaxHTField0>
    <USBMOLanguageTaxHTField0 xmlns="2f90a3b6-08c8-4148-8fff-0427b40d8fc9">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a5ff94d2-1ec6-4a3d-91b6-499704bb2bfb</TermId>
        </TermInfo>
      </Terms>
    </USBMOLanguageTaxHTField0>
    <Syndicatable xmlns="2f90a3b6-08c8-4148-8fff-0427b40d8fc9">false</Syndicatable>
    <SyndicationEndDate xmlns="2f90a3b6-08c8-4148-8fff-0427b40d8fc9" xsi:nil="true"/>
    <ContentPurposeTaxHTField0 xmlns="2f90a3b6-08c8-4148-8fff-0427b40d8fc9">
      <Terms xmlns="http://schemas.microsoft.com/office/infopath/2007/PartnerControls"/>
    </ContentPurposeTaxHTField0>
    <ElementTypeTaxHTField0 xmlns="2f90a3b6-08c8-4148-8fff-0427b40d8fc9">
      <Terms xmlns="http://schemas.microsoft.com/office/infopath/2007/PartnerControls">
        <TermInfo xmlns="http://schemas.microsoft.com/office/infopath/2007/PartnerControls">
          <TermName xmlns="http://schemas.microsoft.com/office/infopath/2007/PartnerControls">Other</TermName>
          <TermId xmlns="http://schemas.microsoft.com/office/infopath/2007/PartnerControls">675b6a5d-2ecd-48a3-8c10-33b51e64d58c</TermId>
        </TermInfo>
      </Terms>
    </ElementTypeTaxHTField0>
    <ExifMaxApertureValue xmlns="2f90a3b6-08c8-4148-8fff-0427b40d8fc9" xsi:nil="true"/>
    <ImageColorScheme xmlns="2f90a3b6-08c8-4148-8fff-0427b40d8fc9" xsi:nil="true"/>
    <OrganizationalCustomerSegmentTaxHTField0 xmlns="2f90a3b6-08c8-4148-8fff-0427b40d8fc9">
      <Terms xmlns="http://schemas.microsoft.com/office/infopath/2007/PartnerControls"/>
    </OrganizationalCustomerSegmentTaxHTField0>
    <UTCOffset xmlns="2f90a3b6-08c8-4148-8fff-0427b40d8fc9" xsi:nil="true"/>
    <DistributionChannelTaxHTField0 xmlns="2f90a3b6-08c8-4148-8fff-0427b40d8fc9">
      <Terms xmlns="http://schemas.microsoft.com/office/infopath/2007/PartnerControls"/>
    </DistributionChannelTaxHTField0>
    <ExifExposureProgramTaxHTField0 xmlns="2f90a3b6-08c8-4148-8fff-0427b40d8fc9">
      <Terms xmlns="http://schemas.microsoft.com/office/infopath/2007/PartnerControls"/>
    </ExifExposureProgramTaxHTField0>
    <PhotoshopCaption xmlns="2f90a3b6-08c8-4148-8fff-0427b40d8fc9" xsi:nil="true"/>
    <Resolution xmlns="2f90a3b6-08c8-4148-8fff-0427b40d8fc9" xsi:nil="true"/>
    <ExifFlashFiredStatusTaxHTField0 xmlns="2f90a3b6-08c8-4148-8fff-0427b40d8fc9">
      <Terms xmlns="http://schemas.microsoft.com/office/infopath/2007/PartnerControls"/>
    </ExifFlashFiredStatusTaxHTField0>
    <ExifImageDescription xmlns="2f90a3b6-08c8-4148-8fff-0427b40d8fc9" xsi:nil="true"/>
    <GeographyTaxHTField0 xmlns="2f90a3b6-08c8-4148-8fff-0427b40d8fc9">
      <Terms xmlns="http://schemas.microsoft.com/office/infopath/2007/PartnerControls"/>
    </GeographyTaxHTField0>
    <SolutionTaxHTField0 xmlns="2f90a3b6-08c8-4148-8fff-0427b40d8fc9">
      <Terms xmlns="http://schemas.microsoft.com/office/infopath/2007/PartnerControls"/>
    </SolutionTaxHTField0>
    <USBMODescription xmlns="2f90a3b6-08c8-4148-8fff-0427b40d8fc9">Windows 8 PowerPoint Template</USBMODescription>
    <ExifSensingMethodTaxHTField0 xmlns="2f90a3b6-08c8-4148-8fff-0427b40d8fc9">
      <Terms xmlns="http://schemas.microsoft.com/office/infopath/2007/PartnerControls"/>
    </ExifSensingMethodTaxHTField0>
    <JobRoleTaxHTField0 xmlns="2f90a3b6-08c8-4148-8fff-0427b40d8fc9">
      <Terms xmlns="http://schemas.microsoft.com/office/infopath/2007/PartnerControls"/>
    </JobRoleTaxHTField0>
    <SyndicationStartDate xmlns="2f90a3b6-08c8-4148-8fff-0427b40d8fc9" xsi:nil="true"/>
    <BitDepth xmlns="2f90a3b6-08c8-4148-8fff-0427b40d8fc9" xsi:nil="true"/>
    <DeletionDate xmlns="2f90a3b6-08c8-4148-8fff-0427b40d8fc9" xsi:nil="true"/>
    <ExifFNumber xmlns="2f90a3b6-08c8-4148-8fff-0427b40d8fc9" xsi:nil="true"/>
    <ExifFocalLength xmlns="2f90a3b6-08c8-4148-8fff-0427b40d8fc9" xsi:nil="true"/>
    <ProductsTaxHTField0 xmlns="2f90a3b6-08c8-4148-8fff-0427b40d8fc9">
      <Terms xmlns="http://schemas.microsoft.com/office/infopath/2007/PartnerControls"/>
    </ProductsTaxHTField0>
    <ProductAreaTaxHTField0 xmlns="2f90a3b6-08c8-4148-8fff-0427b40d8fc9">
      <Terms xmlns="http://schemas.microsoft.com/office/infopath/2007/PartnerControls"/>
    </ProductAreaTaxHTField0>
    <wic_System_Copyright xmlns="http://schemas.microsoft.com/sharepoint/v3/fields" xsi:nil="true"/>
    <OriginalCreator xmlns="2f90a3b6-08c8-4148-8fff-0427b40d8fc9" xsi:nil="true"/>
    <ExifApertureValue xmlns="2f90a3b6-08c8-4148-8fff-0427b40d8fc9" xsi:nil="true"/>
    <ExifDateTime xmlns="2f90a3b6-08c8-4148-8fff-0427b40d8fc9" xsi:nil="true"/>
    <ExifLightSourceTaxHTField0 xmlns="2f90a3b6-08c8-4148-8fff-0427b40d8fc9">
      <Terms xmlns="http://schemas.microsoft.com/office/infopath/2007/PartnerControls"/>
    </ExifLightSourceTaxHTField0>
    <ExifShutterSpeed xmlns="2f90a3b6-08c8-4148-8fff-0427b40d8fc9" xsi:nil="true"/>
    <ResponsibleGroup xmlns="2f90a3b6-08c8-4148-8fff-0427b40d8fc9" xsi:nil="true"/>
    <Comments xmlns="http://schemas.microsoft.com/sharepoint/v3" xsi:nil="true"/>
    <SEOMetaDescription xmlns="2f90a3b6-08c8-4148-8fff-0427b40d8fc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MASS MediaBank Image" ma:contentTypeID="0x0101009148F5A04DDD49CBA7127AADA5FB792B00AADE34325A8B49CDA8BB4DB53328F2140042A8F7EFA3D8428BA83C1DD618D41277008B7D58F6637A6449A868D36ABEDD5D7D" ma:contentTypeVersion="1" ma:contentTypeDescription="Upload an image." ma:contentTypeScope="" ma:versionID="cf5d87ef76ae645aeecfd1524f32f789">
  <xsd:schema xmlns:xsd="http://www.w3.org/2001/XMLSchema" xmlns:xs="http://www.w3.org/2001/XMLSchema" xmlns:p="http://schemas.microsoft.com/office/2006/metadata/properties" xmlns:ns1="http://schemas.microsoft.com/sharepoint/v3" xmlns:ns2="EB693DEA-2256-4DD9-8FF3-783287AC6516" xmlns:ns3="http://schemas.microsoft.com/sharepoint/v3/fields" xmlns:ns4="2f90a3b6-08c8-4148-8fff-0427b40d8fc9" targetNamespace="http://schemas.microsoft.com/office/2006/metadata/properties" ma:root="true" ma:fieldsID="659fa2edc7c82f120babd68af08693e1" ns1:_="" ns2:_="" ns3:_="" ns4:_="">
    <xsd:import namespace="http://schemas.microsoft.com/sharepoint/v3"/>
    <xsd:import namespace="EB693DEA-2256-4DD9-8FF3-783287AC6516"/>
    <xsd:import namespace="http://schemas.microsoft.com/sharepoint/v3/fields"/>
    <xsd:import namespace="2f90a3b6-08c8-4148-8fff-0427b40d8fc9"/>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4:AssetURL" minOccurs="0"/>
                <xsd:element ref="ns4:AssetTypeTaxHTField0" minOccurs="0"/>
                <xsd:element ref="ns4:TaxCatchAll" minOccurs="0"/>
                <xsd:element ref="ns4:TaxCatchAllLabel" minOccurs="0"/>
                <xsd:element ref="ns4:BitDepth" minOccurs="0"/>
                <xsd:element ref="ns4:Caption" minOccurs="0"/>
                <xsd:element ref="ns4:ColorspaceTaxHTField0" minOccurs="0"/>
                <xsd:element ref="ns1:Comments" minOccurs="0"/>
                <xsd:element ref="ns4:ContentPurposeTaxHTField0" minOccurs="0"/>
                <xsd:element ref="ns4:CountryTaxHTField0" minOccurs="0"/>
                <xsd:element ref="ns4:DeletionDate" minOccurs="0"/>
                <xsd:element ref="ns4:USBMODepartmentTaxHTField0" minOccurs="0"/>
                <xsd:element ref="ns4:USBMODescription" minOccurs="0"/>
                <xsd:element ref="ns4:DevelopmentLanguageTaxHTField0" minOccurs="0"/>
                <xsd:element ref="ns4:Dimensions" minOccurs="0"/>
                <xsd:element ref="ns4:DistributionChannelTaxHTField0" minOccurs="0"/>
                <xsd:element ref="ns4:ElementTypeTaxHTField0" minOccurs="0"/>
                <xsd:element ref="ns4:EnclosureTypeTaxHTField0" minOccurs="0"/>
                <xsd:element ref="ns4:ExifApertureValue" minOccurs="0"/>
                <xsd:element ref="ns4:ExifArtist" minOccurs="0"/>
                <xsd:element ref="ns4:ExifCopyright" minOccurs="0"/>
                <xsd:element ref="ns4:ExifDateTime" minOccurs="0"/>
                <xsd:element ref="ns4:ExifExposureBias" minOccurs="0"/>
                <xsd:element ref="ns4:ExifExposureProgramTaxHTField0" minOccurs="0"/>
                <xsd:element ref="ns4:ExifExposureTime" minOccurs="0"/>
                <xsd:element ref="ns4:ExifFNumber" minOccurs="0"/>
                <xsd:element ref="ns4:ExifFlashFiredStatusTaxHTField0" minOccurs="0"/>
                <xsd:element ref="ns4:ExifFlashFunctionTaxHTField0" minOccurs="0"/>
                <xsd:element ref="ns4:ExifFlashModeTaxHTField0" minOccurs="0"/>
                <xsd:element ref="ns4:ExifFlashRedEyeModeTaxHTField0" minOccurs="0"/>
                <xsd:element ref="ns4:ExifFlashReturnStatusTaxHTField0" minOccurs="0"/>
                <xsd:element ref="ns4:ExifFocalLength" minOccurs="0"/>
                <xsd:element ref="ns4:ExifImageDescription" minOccurs="0"/>
                <xsd:element ref="ns4:ExifISOSpeedRatings" minOccurs="0"/>
                <xsd:element ref="ns4:ExifLightSourceTaxHTField0" minOccurs="0"/>
                <xsd:element ref="ns4:ExifMake" minOccurs="0"/>
                <xsd:element ref="ns4:ExifMaxApertureValue" minOccurs="0"/>
                <xsd:element ref="ns4:ExifMeteringModeTaxHTField0" minOccurs="0"/>
                <xsd:element ref="ns4:ExifModel" minOccurs="0"/>
                <xsd:element ref="ns4:ExifSensingMethodTaxHTField0" minOccurs="0"/>
                <xsd:element ref="ns4:ExifShutterSpeed" minOccurs="0"/>
                <xsd:element ref="ns4:ExifSoftware" minOccurs="0"/>
                <xsd:element ref="ns4:ExifSubjectDistance" minOccurs="0"/>
                <xsd:element ref="ns4:FlashFrameCount" minOccurs="0"/>
                <xsd:element ref="ns4:FlashFrameRate" minOccurs="0"/>
                <xsd:element ref="ns4:GeographyTaxHTField0" minOccurs="0"/>
                <xsd:element ref="ns4:HorizontalBusinessSolutionsTaxHTField0" minOccurs="0"/>
                <xsd:element ref="ns4:ImageColorScheme" minOccurs="0"/>
                <xsd:element ref="ns4:IndividualCustomerSegmentTaxHTField0" minOccurs="0"/>
                <xsd:element ref="ns4:JobRoleTaxHTField0" minOccurs="0"/>
                <xsd:element ref="ns4:USBMOLanguageTaxHTField0" minOccurs="0"/>
                <xsd:element ref="ns4:LocaleTaxHTField0" minOccurs="0"/>
                <xsd:element ref="ns4:LCID" minOccurs="0"/>
                <xsd:element ref="ns4:LegacyID" minOccurs="0"/>
                <xsd:element ref="ns4:MediaPlayLength" minOccurs="0"/>
                <xsd:element ref="ns4:Syndicatable" minOccurs="0"/>
                <xsd:element ref="ns4:OrganizationalCustomerSegmentTaxHTField0" minOccurs="0"/>
                <xsd:element ref="ns4:OriginalCreator" minOccurs="0"/>
                <xsd:element ref="ns4:PageCount" minOccurs="0"/>
                <xsd:element ref="ns4:PartNo" minOccurs="0"/>
                <xsd:element ref="ns4:PhotoshopCaption" minOccurs="0"/>
                <xsd:element ref="ns4:PhotoshopCopyrightNotice" minOccurs="0"/>
                <xsd:element ref="ns4:PhotoshopCopyrightStatusTaxHTField0" minOccurs="0"/>
                <xsd:element ref="ns4:PhotoshopDateCreated" minOccurs="0"/>
                <xsd:element ref="ns4:ProductsTaxHTField0" minOccurs="0"/>
                <xsd:element ref="ns4:ProductAreaTaxHTField0" minOccurs="0"/>
                <xsd:element ref="ns4:ProfileColorSpace" minOccurs="0"/>
                <xsd:element ref="ns4:ProfileDescription" minOccurs="0"/>
                <xsd:element ref="ns4:PublicationDate" minOccurs="0"/>
                <xsd:element ref="ns4:Resolution" minOccurs="0"/>
                <xsd:element ref="ns4:ResponsibleGroup" minOccurs="0"/>
                <xsd:element ref="ns4:SEOMetaDescription" minOccurs="0"/>
                <xsd:element ref="ns4:SEOMetaKeywords" minOccurs="0"/>
                <xsd:element ref="ns4:SEOMetaTitle" minOccurs="0"/>
                <xsd:element ref="ns4:SEOPrettyURL" minOccurs="0"/>
                <xsd:element ref="ns4:SolutionTaxHTField0" minOccurs="0"/>
                <xsd:element ref="ns4:SyndicationEndDate" minOccurs="0"/>
                <xsd:element ref="ns4:SyndicationStartDate" minOccurs="0"/>
                <xsd:element ref="ns4:SyndicationURL" minOccurs="0"/>
                <xsd:element ref="ns4:UTCOffset" minOccurs="0"/>
                <xsd:element ref="ns4:VerticalIndustryTaxHTField0" minOccurs="0"/>
                <xsd:element ref="ns4:VideoBitRate" minOccurs="0"/>
                <xsd:element ref="ns4:VideoCodec" minOccurs="0"/>
                <xsd:element ref="ns4:VideoFrameRate" minOccurs="0"/>
                <xsd:element ref="ns4:VideoFrames" minOccurs="0"/>
                <xsd:element ref="ns4:VideoPreviewSiz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Comments" ma:index="36" nillable="true" ma:displayName="Comments" ma:description="This optional 1,024-character field will be used for the storage of comments about the item. Comments will never be displayed in the rights/delivery management module or visible to end-users." ma:internalName="Comment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B693DEA-2256-4DD9-8FF3-783287AC6516"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90a3b6-08c8-4148-8fff-0427b40d8fc9" elementFormDefault="qualified">
    <xsd:import namespace="http://schemas.microsoft.com/office/2006/documentManagement/types"/>
    <xsd:import namespace="http://schemas.microsoft.com/office/infopath/2007/PartnerControls"/>
    <xsd:element name="AssetURL" ma:index="27" nillable="true" ma:displayName="AssetURL" ma:description="Store Asset URL" ma:hidden="true" ma:internalName="AssetURL" ma:readOnly="false">
      <xsd:simpleType>
        <xsd:restriction base="dms:Text"/>
      </xsd:simpleType>
    </xsd:element>
    <xsd:element name="AssetTypeTaxHTField0" ma:index="28" nillable="true" ma:taxonomy="true" ma:internalName="AssetTypeTaxHTField0" ma:taxonomyFieldName="AssetType" ma:displayName="Asset Type" ma:indexed="true" ma:fieldId="{cc4caa33-0d16-43ea-9719-c512681e8e46}" ma:sspId="e5351508-46ca-4454-b07c-bc767568d5f1" ma:termSetId="da266748-b29f-4b00-a502-3959c5f62da1" ma:anchorId="00000000-0000-0000-0000-000000000000" ma:open="false" ma:isKeyword="false">
      <xsd:complexType>
        <xsd:sequence>
          <xsd:element ref="pc:Terms" minOccurs="0" maxOccurs="1"/>
        </xsd:sequence>
      </xsd:complexType>
    </xsd:element>
    <xsd:element name="TaxCatchAll" ma:index="29" nillable="true" ma:displayName="Taxonomy Catch All Column" ma:hidden="true" ma:list="{689bf07b-aabd-4dc7-ab7d-d7e6a28a452d}" ma:internalName="TaxCatchAll" ma:showField="CatchAllData" ma:web="d144167a-be8c-473d-8a11-ea4625cfcf07">
      <xsd:complexType>
        <xsd:complexContent>
          <xsd:extension base="dms:MultiChoiceLookup">
            <xsd:sequence>
              <xsd:element name="Value" type="dms:Lookup" maxOccurs="unbounded" minOccurs="0" nillable="true"/>
            </xsd:sequence>
          </xsd:extension>
        </xsd:complexContent>
      </xsd:complexType>
    </xsd:element>
    <xsd:element name="TaxCatchAllLabel" ma:index="30" nillable="true" ma:displayName="Taxonomy Catch All Column1" ma:hidden="true" ma:list="{689bf07b-aabd-4dc7-ab7d-d7e6a28a452d}" ma:internalName="TaxCatchAllLabel" ma:readOnly="true" ma:showField="CatchAllDataLabel" ma:web="d144167a-be8c-473d-8a11-ea4625cfcf07">
      <xsd:complexType>
        <xsd:complexContent>
          <xsd:extension base="dms:MultiChoiceLookup">
            <xsd:sequence>
              <xsd:element name="Value" type="dms:Lookup" maxOccurs="unbounded" minOccurs="0" nillable="true"/>
            </xsd:sequence>
          </xsd:extension>
        </xsd:complexContent>
      </xsd:complexType>
    </xsd:element>
    <xsd:element name="BitDepth" ma:index="32" nillable="true" ma:displayName="Bit Depth" ma:default="" ma:description="A numeric value specified the bit depth of an uploaded image" ma:internalName="BitDepth">
      <xsd:simpleType>
        <xsd:restriction base="dms:Number"/>
      </xsd:simpleType>
    </xsd:element>
    <xsd:element name="Caption" ma:index="33" nillable="true" ma:displayName="Caption" ma:description="This 1,024-character field will be used to enter text describing a file. The caption could be used as part of a syndicated feed." ma:internalName="Caption">
      <xsd:simpleType>
        <xsd:restriction base="dms:Note"/>
      </xsd:simpleType>
    </xsd:element>
    <xsd:element name="ColorspaceTaxHTField0" ma:index="34" nillable="true" ma:taxonomy="true" ma:internalName="ColorspaceTaxHTField0" ma:taxonomyFieldName="Colorspace" ma:displayName="Colorspace" ma:fieldId="{ed389df4-0962-4599-bd50-ffe70adcdef8}" ma:sspId="e5351508-46ca-4454-b07c-bc767568d5f1" ma:termSetId="aa323b6c-8fe7-4bd5-947e-a986ff14bff6" ma:anchorId="00000000-0000-0000-0000-000000000000" ma:open="false" ma:isKeyword="false">
      <xsd:complexType>
        <xsd:sequence>
          <xsd:element ref="pc:Terms" minOccurs="0" maxOccurs="1"/>
        </xsd:sequence>
      </xsd:complexType>
    </xsd:element>
    <xsd:element name="ContentPurposeTaxHTField0" ma:index="37" nillable="true" ma:taxonomy="true" ma:internalName="ContentPurposeTaxHTField0" ma:taxonomyFieldName="ContentPurpose" ma:displayName="Content Purpose" ma:fieldId="{9d7db7fe-807d-4f7a-8764-ac9a6915cfad}" ma:sspId="e5351508-46ca-4454-b07c-bc767568d5f1" ma:termSetId="1fcf61db-bf66-4172-b659-aba6f5678e54" ma:anchorId="00000000-0000-0000-0000-000000000000" ma:open="false" ma:isKeyword="false">
      <xsd:complexType>
        <xsd:sequence>
          <xsd:element ref="pc:Terms" minOccurs="0" maxOccurs="1"/>
        </xsd:sequence>
      </xsd:complexType>
    </xsd:element>
    <xsd:element name="CountryTaxHTField0" ma:index="39" nillable="true" ma:taxonomy="true" ma:internalName="CountryTaxHTField0" ma:taxonomyFieldName="Country" ma:displayName="Country" ma:fieldId="{ccb73359-9cad-4d13-9fd9-2b49403b4704}" ma:taxonomyMulti="true" ma:sspId="e5351508-46ca-4454-b07c-bc767568d5f1" ma:termSetId="ce50c915-1805-4d5d-b9d3-c38aa6796716" ma:anchorId="00000000-0000-0000-0000-000000000000" ma:open="false" ma:isKeyword="false">
      <xsd:complexType>
        <xsd:sequence>
          <xsd:element ref="pc:Terms" minOccurs="0" maxOccurs="1"/>
        </xsd:sequence>
      </xsd:complexType>
    </xsd:element>
    <xsd:element name="DeletionDate" ma:index="41" nillable="true" ma:displayName="Deletion Date" ma:description="This is the date the item will be automatically deleted from the CMS/DAM. Deletion of the item from the CMS/DAM necessarily removes it from the MMM. By default, no Deletion Date will be specified." ma:internalName="DeletionDate">
      <xsd:simpleType>
        <xsd:restriction base="dms:DateTime"/>
      </xsd:simpleType>
    </xsd:element>
    <xsd:element name="USBMODepartmentTaxHTField0" ma:index="42" nillable="true" ma:taxonomy="true" ma:internalName="USBMODepartmentTaxHTField0" ma:taxonomyFieldName="USBMODepartment" ma:displayName="Department" ma:fieldId="{2e0234ea-ada7-4560-be11-2fb541d2b3b2}" ma:sspId="e5351508-46ca-4454-b07c-bc767568d5f1" ma:termSetId="47f28677-a427-4734-b2aa-08e4e7bd2e2f" ma:anchorId="00000000-0000-0000-0000-000000000000" ma:open="false" ma:isKeyword="false">
      <xsd:complexType>
        <xsd:sequence>
          <xsd:element ref="pc:Terms" minOccurs="0" maxOccurs="1"/>
        </xsd:sequence>
      </xsd:complexType>
    </xsd:element>
    <xsd:element name="USBMODescription" ma:index="44" nillable="true" ma:displayName="Description" ma:description="This 1,024-character field will be used to enter text describing a file. The description could be used as part of a syndicated feed." ma:internalName="USBMODescription">
      <xsd:simpleType>
        <xsd:restriction base="dms:Note"/>
      </xsd:simpleType>
    </xsd:element>
    <xsd:element name="DevelopmentLanguageTaxHTField0" ma:index="45" nillable="true" ma:taxonomy="true" ma:internalName="DevelopmentLanguageTaxHTField0" ma:taxonomyFieldName="DevelopmentLanguage" ma:displayName="Development Language" ma:fieldId="{9443e8c1-0167-4e8b-a49d-6f2a3d032c73}" ma:sspId="e5351508-46ca-4454-b07c-bc767568d5f1" ma:termSetId="956f7e1c-acff-487e-bea5-40f2ac018ac6" ma:anchorId="00000000-0000-0000-0000-000000000000" ma:open="false" ma:isKeyword="false">
      <xsd:complexType>
        <xsd:sequence>
          <xsd:element ref="pc:Terms" minOccurs="0" maxOccurs="1"/>
        </xsd:sequence>
      </xsd:complexType>
    </xsd:element>
    <xsd:element name="Dimensions" ma:index="47" nillable="true" ma:displayName="Dimensions (pixels)" ma:description="An 'a' x 'b' description, in pixels, of the size of a digital asset. The 'a' will correspond with the x dimension on embedding, the 'b' will correspond with the y dimension on embedding." ma:internalName="Dimensions">
      <xsd:simpleType>
        <xsd:restriction base="dms:Text"/>
      </xsd:simpleType>
    </xsd:element>
    <xsd:element name="DistributionChannelTaxHTField0" ma:index="48" nillable="true" ma:taxonomy="true" ma:internalName="DistributionChannelTaxHTField0" ma:taxonomyFieldName="DistributionChannel" ma:displayName="Distribution Channel" ma:fieldId="{983f1b6f-2353-4251-aedb-c8cecc391819}" ma:sspId="e5351508-46ca-4454-b07c-bc767568d5f1" ma:termSetId="a57e7f03-b41b-4c46-9bb1-6e81edfcadfb" ma:anchorId="00000000-0000-0000-0000-000000000000" ma:open="false" ma:isKeyword="false">
      <xsd:complexType>
        <xsd:sequence>
          <xsd:element ref="pc:Terms" minOccurs="0" maxOccurs="1"/>
        </xsd:sequence>
      </xsd:complexType>
    </xsd:element>
    <xsd:element name="ElementTypeTaxHTField0" ma:index="50" nillable="true" ma:taxonomy="true" ma:internalName="ElementTypeTaxHTField0" ma:taxonomyFieldName="ElementType" ma:displayName="Element Type" ma:fieldId="{bbf38831-a53c-4227-b8de-8d46d25befdb}" ma:sspId="e5351508-46ca-4454-b07c-bc767568d5f1" ma:termSetId="c51e8246-3191-4210-8b39-719aa1ab2f1f" ma:anchorId="00000000-0000-0000-0000-000000000000" ma:open="false" ma:isKeyword="false">
      <xsd:complexType>
        <xsd:sequence>
          <xsd:element ref="pc:Terms" minOccurs="0" maxOccurs="1"/>
        </xsd:sequence>
      </xsd:complexType>
    </xsd:element>
    <xsd:element name="EnclosureTypeTaxHTField0" ma:index="52" nillable="true" ma:taxonomy="true" ma:internalName="EnclosureTypeTaxHTField0" ma:taxonomyFieldName="EnclosureType" ma:displayName="Enclosure Type" ma:fieldId="{5bbf5d0b-78cf-4f2f-9437-1d5f23b17704}" ma:sspId="e5351508-46ca-4454-b07c-bc767568d5f1" ma:termSetId="f014b166-7374-4898-a6c1-9ab5ee9ec5a6" ma:anchorId="00000000-0000-0000-0000-000000000000" ma:open="false" ma:isKeyword="false">
      <xsd:complexType>
        <xsd:sequence>
          <xsd:element ref="pc:Terms" minOccurs="0" maxOccurs="1"/>
        </xsd:sequence>
      </xsd:complexType>
    </xsd:element>
    <xsd:element name="ExifApertureValue" ma:index="54" nillable="true" ma:displayName="Exif Aperture Value" ma:internalName="ExifApertureValue">
      <xsd:simpleType>
        <xsd:restriction base="dms:Text"/>
      </xsd:simpleType>
    </xsd:element>
    <xsd:element name="ExifArtist" ma:index="55" nillable="true" ma:displayName="Exif Artist" ma:internalName="ExifArtist">
      <xsd:simpleType>
        <xsd:restriction base="dms:Text"/>
      </xsd:simpleType>
    </xsd:element>
    <xsd:element name="ExifCopyright" ma:index="56" nillable="true" ma:displayName="Exif Copyright" ma:internalName="ExifCopyright">
      <xsd:simpleType>
        <xsd:restriction base="dms:Note"/>
      </xsd:simpleType>
    </xsd:element>
    <xsd:element name="ExifDateTime" ma:index="57" nillable="true" ma:displayName="Exif Date/Time" ma:internalName="ExifDateTime">
      <xsd:simpleType>
        <xsd:restriction base="dms:DateTime"/>
      </xsd:simpleType>
    </xsd:element>
    <xsd:element name="ExifExposureBias" ma:index="58" nillable="true" ma:displayName="Exif Exposure Bias" ma:internalName="ExifExposureBias">
      <xsd:simpleType>
        <xsd:restriction base="dms:Text"/>
      </xsd:simpleType>
    </xsd:element>
    <xsd:element name="ExifExposureProgramTaxHTField0" ma:index="59" nillable="true" ma:taxonomy="true" ma:internalName="ExifExposureProgramTaxHTField0" ma:taxonomyFieldName="ExifExposureProgram" ma:displayName="Exif Exposure Program" ma:fieldId="{ddde25e8-649e-42bb-aad2-9aa42631c8e3}" ma:sspId="e5351508-46ca-4454-b07c-bc767568d5f1" ma:termSetId="3d299a8e-f306-47c7-9a3b-f4b99152d7f0" ma:anchorId="00000000-0000-0000-0000-000000000000" ma:open="false" ma:isKeyword="false">
      <xsd:complexType>
        <xsd:sequence>
          <xsd:element ref="pc:Terms" minOccurs="0" maxOccurs="1"/>
        </xsd:sequence>
      </xsd:complexType>
    </xsd:element>
    <xsd:element name="ExifExposureTime" ma:index="61" nillable="true" ma:displayName="Exif Exposure Time (secs)" ma:internalName="ExifExposureTime">
      <xsd:simpleType>
        <xsd:restriction base="dms:Text"/>
      </xsd:simpleType>
    </xsd:element>
    <xsd:element name="ExifFNumber" ma:index="62" nillable="true" ma:displayName="Exif F Number" ma:internalName="ExifFNumber">
      <xsd:simpleType>
        <xsd:restriction base="dms:Text"/>
      </xsd:simpleType>
    </xsd:element>
    <xsd:element name="ExifFlashFiredStatusTaxHTField0" ma:index="63" nillable="true" ma:taxonomy="true" ma:internalName="ExifFlashFiredStatusTaxHTField0" ma:taxonomyFieldName="ExifFlashFiredStatus" ma:displayName="Exif Flash Fired Status" ma:fieldId="{7eaf37a7-3a9a-4741-bcec-5a33b4a85126}" ma:sspId="e5351508-46ca-4454-b07c-bc767568d5f1" ma:termSetId="9701e068-a386-4d19-a1cc-8591fef293bb" ma:anchorId="00000000-0000-0000-0000-000000000000" ma:open="false" ma:isKeyword="false">
      <xsd:complexType>
        <xsd:sequence>
          <xsd:element ref="pc:Terms" minOccurs="0" maxOccurs="1"/>
        </xsd:sequence>
      </xsd:complexType>
    </xsd:element>
    <xsd:element name="ExifFlashFunctionTaxHTField0" ma:index="65" nillable="true" ma:taxonomy="true" ma:internalName="ExifFlashFunctionTaxHTField0" ma:taxonomyFieldName="ExifFlashFunction" ma:displayName="Exif Flash Function" ma:fieldId="{b6e1d613-fcef-473c-a776-1ee808475336}" ma:sspId="e5351508-46ca-4454-b07c-bc767568d5f1" ma:termSetId="9c882a45-9e47-4ef9-b176-a8272b58cd29" ma:anchorId="00000000-0000-0000-0000-000000000000" ma:open="false" ma:isKeyword="false">
      <xsd:complexType>
        <xsd:sequence>
          <xsd:element ref="pc:Terms" minOccurs="0" maxOccurs="1"/>
        </xsd:sequence>
      </xsd:complexType>
    </xsd:element>
    <xsd:element name="ExifFlashModeTaxHTField0" ma:index="67" nillable="true" ma:taxonomy="true" ma:internalName="ExifFlashModeTaxHTField0" ma:taxonomyFieldName="ExifFlashMode" ma:displayName="Exif Flash Mode" ma:fieldId="{52446ffe-0476-4e62-beee-fb994ee4f093}" ma:sspId="e5351508-46ca-4454-b07c-bc767568d5f1" ma:termSetId="690d464e-c60a-426f-9b92-f6d438817c9a" ma:anchorId="00000000-0000-0000-0000-000000000000" ma:open="false" ma:isKeyword="false">
      <xsd:complexType>
        <xsd:sequence>
          <xsd:element ref="pc:Terms" minOccurs="0" maxOccurs="1"/>
        </xsd:sequence>
      </xsd:complexType>
    </xsd:element>
    <xsd:element name="ExifFlashRedEyeModeTaxHTField0" ma:index="69" nillable="true" ma:taxonomy="true" ma:internalName="ExifFlashRedEyeModeTaxHTField0" ma:taxonomyFieldName="ExifFlashRedEyeMode" ma:displayName="Exif Flash Red-Eye Mode" ma:fieldId="{848556d8-84bc-42c3-bba0-fef5e280ab48}" ma:sspId="e5351508-46ca-4454-b07c-bc767568d5f1" ma:termSetId="89fedbe0-2474-4701-822b-6e4eab73c2c9" ma:anchorId="00000000-0000-0000-0000-000000000000" ma:open="false" ma:isKeyword="false">
      <xsd:complexType>
        <xsd:sequence>
          <xsd:element ref="pc:Terms" minOccurs="0" maxOccurs="1"/>
        </xsd:sequence>
      </xsd:complexType>
    </xsd:element>
    <xsd:element name="ExifFlashReturnStatusTaxHTField0" ma:index="71" nillable="true" ma:taxonomy="true" ma:internalName="ExifFlashReturnStatusTaxHTField0" ma:taxonomyFieldName="ExifFlashReturnStatus" ma:displayName="Exif Flash Return Status" ma:fieldId="{ae43ecd6-cd57-4252-86b8-92826402a11e}" ma:sspId="e5351508-46ca-4454-b07c-bc767568d5f1" ma:termSetId="d1ffa490-fffa-4a81-a60b-402f2e904cf7" ma:anchorId="00000000-0000-0000-0000-000000000000" ma:open="false" ma:isKeyword="false">
      <xsd:complexType>
        <xsd:sequence>
          <xsd:element ref="pc:Terms" minOccurs="0" maxOccurs="1"/>
        </xsd:sequence>
      </xsd:complexType>
    </xsd:element>
    <xsd:element name="ExifFocalLength" ma:index="73" nillable="true" ma:displayName="Exif Focal Length (mm)" ma:internalName="ExifFocalLength">
      <xsd:simpleType>
        <xsd:restriction base="dms:Text"/>
      </xsd:simpleType>
    </xsd:element>
    <xsd:element name="ExifImageDescription" ma:index="74" nillable="true" ma:displayName="Exif Image Description" ma:internalName="ExifImageDescription">
      <xsd:simpleType>
        <xsd:restriction base="dms:Note"/>
      </xsd:simpleType>
    </xsd:element>
    <xsd:element name="ExifISOSpeedRatings" ma:index="75" nillable="true" ma:displayName="Exif ISO Speed Ratings" ma:internalName="ExifISOSpeedRatings">
      <xsd:simpleType>
        <xsd:restriction base="dms:Text"/>
      </xsd:simpleType>
    </xsd:element>
    <xsd:element name="ExifLightSourceTaxHTField0" ma:index="76" nillable="true" ma:taxonomy="true" ma:internalName="ExifLightSourceTaxHTField0" ma:taxonomyFieldName="ExifLightSource" ma:displayName="Exif Light Source" ma:fieldId="{6b0d85e4-9b4f-4d5c-b8de-1aaecd3b6469}" ma:sspId="e5351508-46ca-4454-b07c-bc767568d5f1" ma:termSetId="f93d0ed6-abd5-42b1-abb2-11944d251bad" ma:anchorId="00000000-0000-0000-0000-000000000000" ma:open="false" ma:isKeyword="false">
      <xsd:complexType>
        <xsd:sequence>
          <xsd:element ref="pc:Terms" minOccurs="0" maxOccurs="1"/>
        </xsd:sequence>
      </xsd:complexType>
    </xsd:element>
    <xsd:element name="ExifMake" ma:index="78" nillable="true" ma:displayName="Exif Make" ma:internalName="ExifMake">
      <xsd:simpleType>
        <xsd:restriction base="dms:Text"/>
      </xsd:simpleType>
    </xsd:element>
    <xsd:element name="ExifMaxApertureValue" ma:index="79" nillable="true" ma:displayName="Exif Max Aperture Value" ma:internalName="ExifMaxApertureValue">
      <xsd:simpleType>
        <xsd:restriction base="dms:Text"/>
      </xsd:simpleType>
    </xsd:element>
    <xsd:element name="ExifMeteringModeTaxHTField0" ma:index="80" nillable="true" ma:taxonomy="true" ma:internalName="ExifMeteringModeTaxHTField0" ma:taxonomyFieldName="ExifMeteringMode" ma:displayName="Exif Metering Mode" ma:fieldId="{cea024d1-1c48-469f-ad4e-8ba4f6444450}" ma:sspId="e5351508-46ca-4454-b07c-bc767568d5f1" ma:termSetId="e16b75cc-aa40-46b2-ae09-2779d7cc5afd" ma:anchorId="00000000-0000-0000-0000-000000000000" ma:open="false" ma:isKeyword="false">
      <xsd:complexType>
        <xsd:sequence>
          <xsd:element ref="pc:Terms" minOccurs="0" maxOccurs="1"/>
        </xsd:sequence>
      </xsd:complexType>
    </xsd:element>
    <xsd:element name="ExifModel" ma:index="82" nillable="true" ma:displayName="Exif Model" ma:internalName="ExifModel">
      <xsd:simpleType>
        <xsd:restriction base="dms:Text"/>
      </xsd:simpleType>
    </xsd:element>
    <xsd:element name="ExifSensingMethodTaxHTField0" ma:index="83" nillable="true" ma:taxonomy="true" ma:internalName="ExifSensingMethodTaxHTField0" ma:taxonomyFieldName="ExifSensingMethod" ma:displayName="Exif Sensing Method" ma:fieldId="{d7a930e9-a959-4bcd-978c-c548191e3a13}" ma:sspId="e5351508-46ca-4454-b07c-bc767568d5f1" ma:termSetId="d9ddfd10-0637-40ad-9805-ee7c3df64fd9" ma:anchorId="00000000-0000-0000-0000-000000000000" ma:open="false" ma:isKeyword="false">
      <xsd:complexType>
        <xsd:sequence>
          <xsd:element ref="pc:Terms" minOccurs="0" maxOccurs="1"/>
        </xsd:sequence>
      </xsd:complexType>
    </xsd:element>
    <xsd:element name="ExifShutterSpeed" ma:index="85" nillable="true" ma:displayName="Exif Shutter Speed" ma:internalName="ExifShutterSpeed">
      <xsd:simpleType>
        <xsd:restriction base="dms:Text"/>
      </xsd:simpleType>
    </xsd:element>
    <xsd:element name="ExifSoftware" ma:index="86" nillable="true" ma:displayName="Exif Software" ma:internalName="ExifSoftware">
      <xsd:simpleType>
        <xsd:restriction base="dms:Text"/>
      </xsd:simpleType>
    </xsd:element>
    <xsd:element name="ExifSubjectDistance" ma:index="87" nillable="true" ma:displayName="Exif Subject Distance (m)" ma:internalName="ExifSubjectDistance">
      <xsd:simpleType>
        <xsd:restriction base="dms:Text"/>
      </xsd:simpleType>
    </xsd:element>
    <xsd:element name="FlashFrameCount" ma:index="88" nillable="true" ma:displayName="Flash Frame Count" ma:internalName="FlashFrameCount">
      <xsd:simpleType>
        <xsd:restriction base="dms:Text"/>
      </xsd:simpleType>
    </xsd:element>
    <xsd:element name="FlashFrameRate" ma:index="89" nillable="true" ma:displayName="Flash Frame Rate" ma:internalName="FlashFrameRate">
      <xsd:simpleType>
        <xsd:restriction base="dms:Text"/>
      </xsd:simpleType>
    </xsd:element>
    <xsd:element name="GeographyTaxHTField0" ma:index="90" nillable="true" ma:taxonomy="true" ma:internalName="GeographyTaxHTField0" ma:taxonomyFieldName="Geography" ma:displayName="Geography" ma:fieldId="{24303334-cab5-4bd3-b623-47749fc5e9eb}" ma:sspId="e5351508-46ca-4454-b07c-bc767568d5f1" ma:termSetId="7c2605be-78b7-4ca2-8f6f-ab279c096aae" ma:anchorId="00000000-0000-0000-0000-000000000000" ma:open="false" ma:isKeyword="false">
      <xsd:complexType>
        <xsd:sequence>
          <xsd:element ref="pc:Terms" minOccurs="0" maxOccurs="1"/>
        </xsd:sequence>
      </xsd:complexType>
    </xsd:element>
    <xsd:element name="HorizontalBusinessSolutionsTaxHTField0" ma:index="92" nillable="true" ma:taxonomy="true" ma:internalName="HorizontalBusinessSolutionsTaxHTField0" ma:taxonomyFieldName="HorizontalBusinessSolutions" ma:displayName="Horizontal Business Solutions" ma:fieldId="{1f6fc77f-0a05-444f-b580-5273ce073f35}" ma:sspId="e5351508-46ca-4454-b07c-bc767568d5f1" ma:termSetId="32a6d413-5b83-45ba-9a5a-a9dc090eb5f3" ma:anchorId="00000000-0000-0000-0000-000000000000" ma:open="false" ma:isKeyword="false">
      <xsd:complexType>
        <xsd:sequence>
          <xsd:element ref="pc:Terms" minOccurs="0" maxOccurs="1"/>
        </xsd:sequence>
      </xsd:complexType>
    </xsd:element>
    <xsd:element name="ImageColorScheme" ma:index="94" nillable="true" ma:displayName="Image Color Scheme" ma:internalName="ImageColorScheme">
      <xsd:simpleType>
        <xsd:restriction base="dms:Text"/>
      </xsd:simpleType>
    </xsd:element>
    <xsd:element name="IndividualCustomerSegmentTaxHTField0" ma:index="95" nillable="true" ma:taxonomy="true" ma:internalName="IndividualCustomerSegmentTaxHTField0" ma:taxonomyFieldName="IndividualCustomerSegment" ma:displayName="Individual Customer Segment" ma:fieldId="{fa9edc89-ce41-4c39-b86d-f74418462223}" ma:taxonomyMulti="true" ma:sspId="e5351508-46ca-4454-b07c-bc767568d5f1" ma:termSetId="f0f0c54d-2fd3-4e10-9b8d-0e0ce4e7c7b5" ma:anchorId="00000000-0000-0000-0000-000000000000" ma:open="false" ma:isKeyword="false">
      <xsd:complexType>
        <xsd:sequence>
          <xsd:element ref="pc:Terms" minOccurs="0" maxOccurs="1"/>
        </xsd:sequence>
      </xsd:complexType>
    </xsd:element>
    <xsd:element name="JobRoleTaxHTField0" ma:index="97" nillable="true" ma:taxonomy="true" ma:internalName="JobRoleTaxHTField0" ma:taxonomyFieldName="JobRole" ma:displayName="Job Role" ma:fieldId="{b4b50c45-89f6-4522-bed7-6409ceff1821}" ma:sspId="e5351508-46ca-4454-b07c-bc767568d5f1" ma:termSetId="4c56d73e-b2de-49cb-b3d6-df32a18b8190" ma:anchorId="00000000-0000-0000-0000-000000000000" ma:open="false" ma:isKeyword="false">
      <xsd:complexType>
        <xsd:sequence>
          <xsd:element ref="pc:Terms" minOccurs="0" maxOccurs="1"/>
        </xsd:sequence>
      </xsd:complexType>
    </xsd:element>
    <xsd:element name="USBMOLanguageTaxHTField0" ma:index="99" nillable="true" ma:taxonomy="true" ma:internalName="USBMOLanguageTaxHTField0" ma:taxonomyFieldName="USBMOLanguage" ma:displayName="Language" ma:default="159;#English|a5ff94d2-1ec6-4a3d-91b6-499704bb2bfb" ma:fieldId="{3001d2cb-27cc-488b-a6e3-9409191fe5d7}" ma:taxonomyMulti="true" ma:sspId="e5351508-46ca-4454-b07c-bc767568d5f1" ma:termSetId="caf07f1e-e70a-418c-a826-56f67c3ab232" ma:anchorId="00000000-0000-0000-0000-000000000000" ma:open="false" ma:isKeyword="false">
      <xsd:complexType>
        <xsd:sequence>
          <xsd:element ref="pc:Terms" minOccurs="0" maxOccurs="1"/>
        </xsd:sequence>
      </xsd:complexType>
    </xsd:element>
    <xsd:element name="LocaleTaxHTField0" ma:index="101" nillable="true" ma:taxonomy="true" ma:internalName="LocaleTaxHTField0" ma:taxonomyFieldName="Locale" ma:displayName="Locale" ma:default="160;#en-us|d9a69bff-8288-4080-b994-75d8eae21b51" ma:fieldId="{102aee01-d407-45ff-964e-888f51184492}" ma:taxonomyMulti="true" ma:sspId="e5351508-46ca-4454-b07c-bc767568d5f1" ma:termSetId="c75b77a0-de14-4dfe-b43c-1de41e586b08" ma:anchorId="00000000-0000-0000-0000-000000000000" ma:open="false" ma:isKeyword="false">
      <xsd:complexType>
        <xsd:sequence>
          <xsd:element ref="pc:Terms" minOccurs="0" maxOccurs="1"/>
        </xsd:sequence>
      </xsd:complexType>
    </xsd:element>
    <xsd:element name="LCID" ma:index="103" nillable="true" ma:displayName="LCID" ma:internalName="LCID">
      <xsd:simpleType>
        <xsd:restriction base="dms:Text"/>
      </xsd:simpleType>
    </xsd:element>
    <xsd:element name="LegacyID" ma:index="104" nillable="true" ma:displayName="Legacy ID" ma:hidden="true" ma:internalName="LegacyID" ma:readOnly="false">
      <xsd:simpleType>
        <xsd:restriction base="dms:Text"/>
      </xsd:simpleType>
    </xsd:element>
    <xsd:element name="MediaPlayLength" ma:index="105" nillable="true" ma:displayName="Media Play Length (hour:minute:seconds)" ma:internalName="MediaPlayLength">
      <xsd:simpleType>
        <xsd:restriction base="dms:Text"/>
      </xsd:simpleType>
    </xsd:element>
    <xsd:element name="Syndicatable" ma:index="106" nillable="true" ma:displayName="OK to Syndicate" ma:default="0" ma:description="An indication of whether the asset should be released to the Metadata Management module when it is published and approved by the content management environment. By default, this item should NOT be checked." ma:internalName="Syndicatable">
      <xsd:simpleType>
        <xsd:restriction base="dms:Boolean"/>
      </xsd:simpleType>
    </xsd:element>
    <xsd:element name="OrganizationalCustomerSegmentTaxHTField0" ma:index="107" nillable="true" ma:taxonomy="true" ma:internalName="OrganizationalCustomerSegmentTaxHTField0" ma:taxonomyFieldName="OrganizationalCustomerSegment" ma:displayName="Organizational Customer Segment" ma:fieldId="{51a040c1-67fd-4b51-be2d-039858b15bc0}" ma:taxonomyMulti="true" ma:sspId="e5351508-46ca-4454-b07c-bc767568d5f1" ma:termSetId="f0f8d20e-9d97-438e-9ed3-4fbd54a90c1d" ma:anchorId="00000000-0000-0000-0000-000000000000" ma:open="false" ma:isKeyword="false">
      <xsd:complexType>
        <xsd:sequence>
          <xsd:element ref="pc:Terms" minOccurs="0" maxOccurs="1"/>
        </xsd:sequence>
      </xsd:complexType>
    </xsd:element>
    <xsd:element name="OriginalCreator" ma:index="109" nillable="true" ma:displayName="Original Creator" ma:description="This field will be used to indicate the source for the item. It is not necessarily the same as the Responsible Group." ma:internalName="OriginalCreator">
      <xsd:simpleType>
        <xsd:restriction base="dms:Text"/>
      </xsd:simpleType>
    </xsd:element>
    <xsd:element name="PageCount" ma:index="110" nillable="true" ma:displayName="Page Count" ma:internalName="PageCount">
      <xsd:simpleType>
        <xsd:restriction base="dms:Text"/>
      </xsd:simpleType>
    </xsd:element>
    <xsd:element name="PartNo" ma:index="111" nillable="true" ma:displayName="Part No" ma:internalName="PartNo">
      <xsd:simpleType>
        <xsd:restriction base="dms:Text"/>
      </xsd:simpleType>
    </xsd:element>
    <xsd:element name="PhotoshopCaption" ma:index="112" nillable="true" ma:displayName="Photoshop Caption" ma:internalName="PhotoshopCaption">
      <xsd:simpleType>
        <xsd:restriction base="dms:Note"/>
      </xsd:simpleType>
    </xsd:element>
    <xsd:element name="PhotoshopCopyrightNotice" ma:index="113" nillable="true" ma:displayName="Photoshop Copyright Notice" ma:internalName="PhotoshopCopyrightNotice">
      <xsd:simpleType>
        <xsd:restriction base="dms:Note"/>
      </xsd:simpleType>
    </xsd:element>
    <xsd:element name="PhotoshopCopyrightStatusTaxHTField0" ma:index="114" nillable="true" ma:taxonomy="true" ma:internalName="PhotoshopCopyrightStatusTaxHTField0" ma:taxonomyFieldName="PhotoshopCopyrightStatus" ma:displayName="Photoshop Copyright Status" ma:fieldId="{2335001f-708b-4788-9517-b420d42537e4}" ma:sspId="e5351508-46ca-4454-b07c-bc767568d5f1" ma:termSetId="00f52058-0726-4f92-9b3a-b7b625f0836d" ma:anchorId="00000000-0000-0000-0000-000000000000" ma:open="false" ma:isKeyword="false">
      <xsd:complexType>
        <xsd:sequence>
          <xsd:element ref="pc:Terms" minOccurs="0" maxOccurs="1"/>
        </xsd:sequence>
      </xsd:complexType>
    </xsd:element>
    <xsd:element name="PhotoshopDateCreated" ma:index="116" nillable="true" ma:displayName="Photoshop Date Created" ma:internalName="PhotoshopDateCreated">
      <xsd:simpleType>
        <xsd:restriction base="dms:Text"/>
      </xsd:simpleType>
    </xsd:element>
    <xsd:element name="ProductsTaxHTField0" ma:index="117" nillable="true" ma:taxonomy="true" ma:internalName="ProductsTaxHTField0" ma:taxonomyFieldName="Products" ma:displayName="Products" ma:fieldId="{2508cca7-303f-4eb3-beb8-f072fc69cba1}" ma:taxonomyMulti="true" ma:sspId="e5351508-46ca-4454-b07c-bc767568d5f1" ma:termSetId="f25997de-c637-4768-9183-fcd82082cd39" ma:anchorId="00000000-0000-0000-0000-000000000000" ma:open="false" ma:isKeyword="false">
      <xsd:complexType>
        <xsd:sequence>
          <xsd:element ref="pc:Terms" minOccurs="0" maxOccurs="1"/>
        </xsd:sequence>
      </xsd:complexType>
    </xsd:element>
    <xsd:element name="ProductAreaTaxHTField0" ma:index="119" nillable="true" ma:taxonomy="true" ma:internalName="ProductAreaTaxHTField0" ma:taxonomyFieldName="ProductArea" ma:displayName="Product Area" ma:fieldId="{745efb83-9c2f-4366-afe0-1ade51570421}" ma:taxonomyMulti="true" ma:sspId="e5351508-46ca-4454-b07c-bc767568d5f1" ma:termSetId="f25997de-c637-4768-9183-fcd82082cd39" ma:anchorId="00000000-0000-0000-0000-000000000000" ma:open="false" ma:isKeyword="false">
      <xsd:complexType>
        <xsd:sequence>
          <xsd:element ref="pc:Terms" minOccurs="0" maxOccurs="1"/>
        </xsd:sequence>
      </xsd:complexType>
    </xsd:element>
    <xsd:element name="ProfileColorSpace" ma:index="121" nillable="true" ma:displayName="Profile Color Space" ma:internalName="ProfileColorSpace">
      <xsd:simpleType>
        <xsd:restriction base="dms:Text"/>
      </xsd:simpleType>
    </xsd:element>
    <xsd:element name="ProfileDescription" ma:index="122" nillable="true" ma:displayName="Profile Description" ma:internalName="ProfileDescription">
      <xsd:simpleType>
        <xsd:restriction base="dms:Text"/>
      </xsd:simpleType>
    </xsd:element>
    <xsd:element name="PublicationDate" ma:index="123" nillable="true" ma:displayName="Publication Date" ma:internalName="PublicationDate">
      <xsd:simpleType>
        <xsd:restriction base="dms:DateTime"/>
      </xsd:simpleType>
    </xsd:element>
    <xsd:element name="Resolution" ma:index="124" nillable="true" ma:displayName="Resolution (ppi)" ma:internalName="Resolution">
      <xsd:simpleType>
        <xsd:restriction base="dms:Text"/>
      </xsd:simpleType>
    </xsd:element>
    <xsd:element name="ResponsibleGroup" ma:index="125" nillable="true" ma:displayName="Responsible Group" ma:internalName="ResponsibleGroup">
      <xsd:simpleType>
        <xsd:restriction base="dms:Text"/>
      </xsd:simpleType>
    </xsd:element>
    <xsd:element name="SEOMetaDescription" ma:index="126" nillable="true" ma:displayName="SEO Meta Description" ma:internalName="SEOMetaDescription">
      <xsd:simpleType>
        <xsd:restriction base="dms:Text"/>
      </xsd:simpleType>
    </xsd:element>
    <xsd:element name="SEOMetaKeywords" ma:index="127" nillable="true" ma:displayName="SEO Meta Keywords" ma:internalName="SEOMetaKeywords">
      <xsd:simpleType>
        <xsd:restriction base="dms:Text"/>
      </xsd:simpleType>
    </xsd:element>
    <xsd:element name="SEOMetaTitle" ma:index="128" nillable="true" ma:displayName="SEO Meta Title" ma:internalName="SEOMetaTitle">
      <xsd:simpleType>
        <xsd:restriction base="dms:Text"/>
      </xsd:simpleType>
    </xsd:element>
    <xsd:element name="SEOPrettyURL" ma:index="129" nillable="true" ma:displayName="SEO Pretty URL" ma:internalName="SEOPrettyURL">
      <xsd:simpleType>
        <xsd:restriction base="dms:Text"/>
      </xsd:simpleType>
    </xsd:element>
    <xsd:element name="SolutionTaxHTField0" ma:index="130" nillable="true" ma:taxonomy="true" ma:internalName="SolutionTaxHTField0" ma:taxonomyFieldName="Solution" ma:displayName="Solutions" ma:default="" ma:fieldId="{ee98faac-7351-4283-815d-8f0ce67cad01}" ma:taxonomyMulti="true" ma:sspId="e5351508-46ca-4454-b07c-bc767568d5f1" ma:termSetId="b6610717-588c-474d-93c2-a3d36086895a" ma:anchorId="00000000-0000-0000-0000-000000000000" ma:open="false" ma:isKeyword="false">
      <xsd:complexType>
        <xsd:sequence>
          <xsd:element ref="pc:Terms" minOccurs="0" maxOccurs="1"/>
        </xsd:sequence>
      </xsd:complexType>
    </xsd:element>
    <xsd:element name="SyndicationEndDate" ma:index="132" nillable="true" ma:displayName="Syndication End Date" ma:description="This field will be used to indicate the date on which syndicated content from this field will no longer be delivered to the site producer." ma:internalName="SyndicationEndDate">
      <xsd:simpleType>
        <xsd:restriction base="dms:DateTime"/>
      </xsd:simpleType>
    </xsd:element>
    <xsd:element name="SyndicationStartDate" ma:index="133" nillable="true" ma:displayName="Syndication Start Date" ma:description="This field will be used to indicate the date on which syndicated content from this feed will be delivered to the site producer. By default the date the feed was created will be entered into this field." ma:internalName="SyndicationStartDate">
      <xsd:simpleType>
        <xsd:restriction base="dms:DateTime"/>
      </xsd:simpleType>
    </xsd:element>
    <xsd:element name="SyndicationURL" ma:index="134" nillable="true" ma:displayName="Syndication URL" ma:description="This field will be used to store HTML code that can be used by content syndicators who would like to embed an URL to the item in their content. As further described in the rights/delivery management section of this document, the embed URL may include a built-in Silverlight-based player. The player user experience will be specified via the Enclosure Type field. When implemented, this field would also be used to specify the location on a content distribution network where the asset is to be streamed. Note that this is the URL MASS displays to properly move the user through the reporting redirection module." ma:indexed="true" ma:internalName="SyndicationURL">
      <xsd:simpleType>
        <xsd:restriction base="dms:Text">
          <xsd:maxLength value="255"/>
        </xsd:restriction>
      </xsd:simpleType>
    </xsd:element>
    <xsd:element name="UTCOffset" ma:index="135" nillable="true" ma:displayName="UTC Offset" ma:default="" ma:description="Time zone offset from UTC." ma:internalName="UTCOffset">
      <xsd:simpleType>
        <xsd:restriction base="dms:Text"/>
      </xsd:simpleType>
    </xsd:element>
    <xsd:element name="VerticalIndustryTaxHTField0" ma:index="136" nillable="true" ma:taxonomy="true" ma:internalName="VerticalIndustryTaxHTField0" ma:taxonomyFieldName="VerticalIndustry" ma:displayName="Vertical Industry" ma:fieldId="{72ac98a0-0cec-4143-b06f-8df46676315d}" ma:taxonomyMulti="true" ma:sspId="e5351508-46ca-4454-b07c-bc767568d5f1" ma:termSetId="c96753b9-a215-4eae-b7d3-a5549f1e2331" ma:anchorId="00000000-0000-0000-0000-000000000000" ma:open="false" ma:isKeyword="false">
      <xsd:complexType>
        <xsd:sequence>
          <xsd:element ref="pc:Terms" minOccurs="0" maxOccurs="1"/>
        </xsd:sequence>
      </xsd:complexType>
    </xsd:element>
    <xsd:element name="VideoBitRate" ma:index="138" nillable="true" ma:displayName="Video Bit Rate" ma:internalName="VideoBitRate">
      <xsd:simpleType>
        <xsd:restriction base="dms:Text"/>
      </xsd:simpleType>
    </xsd:element>
    <xsd:element name="VideoCodec" ma:index="139" nillable="true" ma:displayName="Video Codec" ma:internalName="VideoCodec">
      <xsd:simpleType>
        <xsd:restriction base="dms:Text"/>
      </xsd:simpleType>
    </xsd:element>
    <xsd:element name="VideoFrameRate" ma:index="140" nillable="true" ma:displayName="Video Frame Rate" ma:internalName="VideoFrameRate">
      <xsd:simpleType>
        <xsd:restriction base="dms:Text"/>
      </xsd:simpleType>
    </xsd:element>
    <xsd:element name="VideoFrames" ma:index="141" nillable="true" ma:displayName="Video Frames" ma:internalName="VideoFrames">
      <xsd:simpleType>
        <xsd:restriction base="dms:Text"/>
      </xsd:simpleType>
    </xsd:element>
    <xsd:element name="VideoPreviewSize" ma:index="142" nillable="true" ma:displayName="Video Preview Size" ma:internalName="VideoPreviewSiz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e5351508-46ca-4454-b07c-bc767568d5f1" ContentTypeId="0x0101009148F5A04DDD49CBA7127AADA5FB792B00AADE34325A8B49CDA8BB4DB53328F2140042A8F7EFA3D8428BA83C1DD618D41277" PreviousValue="false"/>
</file>

<file path=customXml/itemProps1.xml><?xml version="1.0" encoding="utf-8"?>
<ds:datastoreItem xmlns:ds="http://schemas.openxmlformats.org/officeDocument/2006/customXml" ds:itemID="{F990F116-B58F-4255-B05B-DA3808E0E5C6}">
  <ds:schemaRefs>
    <ds:schemaRef ds:uri="http://purl.org/dc/dcmitype/"/>
    <ds:schemaRef ds:uri="EB693DEA-2256-4DD9-8FF3-783287AC6516"/>
    <ds:schemaRef ds:uri="http://schemas.microsoft.com/office/infopath/2007/PartnerControls"/>
    <ds:schemaRef ds:uri="http://schemas.microsoft.com/office/2006/documentManagement/types"/>
    <ds:schemaRef ds:uri="http://schemas.microsoft.com/office/2006/metadata/properties"/>
    <ds:schemaRef ds:uri="http://schemas.microsoft.com/sharepoint/v3/fields"/>
    <ds:schemaRef ds:uri="http://purl.org/dc/terms/"/>
    <ds:schemaRef ds:uri="http://schemas.openxmlformats.org/package/2006/metadata/core-properties"/>
    <ds:schemaRef ds:uri="http://schemas.microsoft.com/sharepoint/v3"/>
    <ds:schemaRef ds:uri="2f90a3b6-08c8-4148-8fff-0427b40d8fc9"/>
    <ds:schemaRef ds:uri="http://www.w3.org/XML/1998/namespace"/>
    <ds:schemaRef ds:uri="http://purl.org/dc/elements/1.1/"/>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B483272-BB1A-4A0C-8602-152493755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B693DEA-2256-4DD9-8FF3-783287AC6516"/>
    <ds:schemaRef ds:uri="http://schemas.microsoft.com/sharepoint/v3/fields"/>
    <ds:schemaRef ds:uri="2f90a3b6-08c8-4148-8fff-0427b40d8f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B823631-F3B9-444B-BFA9-343B4967A39F}">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471</TotalTime>
  <Words>698</Words>
  <Application>Microsoft Office PowerPoint</Application>
  <PresentationFormat>Custom</PresentationFormat>
  <Paragraphs>169</Paragraphs>
  <Slides>27</Slides>
  <Notes>4</Notes>
  <HiddenSlides>19</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Calibri</vt:lpstr>
      <vt:lpstr>Segoe UI</vt:lpstr>
      <vt:lpstr>Segoe UI Light</vt:lpstr>
      <vt:lpstr>Wingdings</vt:lpstr>
      <vt:lpstr>Metro Template Light 16x9</vt:lpstr>
      <vt:lpstr>Metro Template Colored Titles Segoe UI 16x9</vt:lpstr>
      <vt:lpstr>PowerPoint Presentation</vt:lpstr>
      <vt:lpstr>PowerPoint Presentation</vt:lpstr>
      <vt:lpstr>PowerPoint Presentation</vt:lpstr>
      <vt:lpstr>PowerPoint Presentation</vt:lpstr>
      <vt:lpstr>Izbor slide promjena</vt:lpstr>
      <vt:lpstr>Generalni layout predloška</vt:lpstr>
      <vt:lpstr>PowerPoint Presentation</vt:lpstr>
      <vt:lpstr>Prezentacijska tipografija / fontovi</vt:lpstr>
      <vt:lpstr>Predloženi tekstualni raspored</vt:lpstr>
      <vt:lpstr>Ako su potrebne natuknice</vt:lpstr>
      <vt:lpstr>Razmak između znakova</vt:lpstr>
      <vt:lpstr>PowerPoint Presentation</vt:lpstr>
      <vt:lpstr>Razmak je najvažniji</vt:lpstr>
      <vt:lpstr>Kada vam je potrebna širina</vt:lpstr>
      <vt:lpstr>Jedan red pločica</vt:lpstr>
      <vt:lpstr>PowerPoint Presentation</vt:lpstr>
      <vt:lpstr>Prijedlog tiles grafika</vt:lpstr>
      <vt:lpstr>Prijedlog piecharts</vt:lpstr>
      <vt:lpstr>PowerPoint Presentation</vt:lpstr>
      <vt:lpstr>Tekst uz fotografiju</vt:lpstr>
      <vt:lpstr>PowerPoint Presentation</vt:lpstr>
      <vt:lpstr>PowerPoint Presentation</vt:lpstr>
      <vt:lpstr>Primjer – puno natuknica</vt:lpstr>
      <vt:lpstr>Primjer – srednje natuknica</vt:lpstr>
      <vt:lpstr>Primjer – manje natuknica</vt:lpstr>
      <vt:lpstr>Primjer – bez natuknica</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Jeffery Boettcher</dc:creator>
  <cp:keywords>&lt;Any Related Keywords&gt;</cp:keywords>
  <dc:description>Template: Saku Uchikawa, Microsoft Corporation_x000d_
Formatting:_x000d_
Event Date: _x000d_
Event Location: _x000d_
Audience Type: Internal</dc:description>
  <cp:lastModifiedBy>Luka Erkapic</cp:lastModifiedBy>
  <cp:revision>74</cp:revision>
  <dcterms:created xsi:type="dcterms:W3CDTF">2012-01-14T00:09:53Z</dcterms:created>
  <dcterms:modified xsi:type="dcterms:W3CDTF">2016-12-15T18:33:04Z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0x0101009148F5A04DDD49CBA7127AADA5FB792B00AADE34325A8B49CDA8BB4DB53328F2140042A8F7EFA3D8428BA83C1DD618D41277008B7D58F6637A6449A868D36ABEDD5D7D</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ies>
</file>