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5"/>
    <p:sldMasterId id="2147483756" r:id="rId6"/>
  </p:sldMasterIdLst>
  <p:notesMasterIdLst>
    <p:notesMasterId r:id="rId23"/>
  </p:notesMasterIdLst>
  <p:handoutMasterIdLst>
    <p:handoutMasterId r:id="rId24"/>
  </p:handoutMasterIdLst>
  <p:sldIdLst>
    <p:sldId id="388" r:id="rId7"/>
    <p:sldId id="389" r:id="rId8"/>
    <p:sldId id="390" r:id="rId9"/>
    <p:sldId id="391" r:id="rId10"/>
    <p:sldId id="392" r:id="rId11"/>
    <p:sldId id="393" r:id="rId12"/>
    <p:sldId id="397" r:id="rId13"/>
    <p:sldId id="394" r:id="rId14"/>
    <p:sldId id="398" r:id="rId15"/>
    <p:sldId id="396" r:id="rId16"/>
    <p:sldId id="401" r:id="rId17"/>
    <p:sldId id="402" r:id="rId18"/>
    <p:sldId id="403" r:id="rId19"/>
    <p:sldId id="400" r:id="rId20"/>
    <p:sldId id="380" r:id="rId21"/>
    <p:sldId id="378" r:id="rId22"/>
  </p:sldIdLst>
  <p:sldSz cx="12188825"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Osnovne zakonitosti" id="{44008CE7-4650-416C-ACBD-B9B1038E76EB}">
          <p14:sldIdLst>
            <p14:sldId id="388"/>
            <p14:sldId id="389"/>
            <p14:sldId id="390"/>
            <p14:sldId id="391"/>
            <p14:sldId id="392"/>
            <p14:sldId id="393"/>
            <p14:sldId id="397"/>
            <p14:sldId id="394"/>
            <p14:sldId id="398"/>
            <p14:sldId id="396"/>
            <p14:sldId id="401"/>
            <p14:sldId id="402"/>
            <p14:sldId id="403"/>
            <p14:sldId id="400"/>
            <p14:sldId id="380"/>
            <p14:sldId id="378"/>
          </p14:sldIdLst>
        </p14:section>
        <p14:section name="Tipografija" id="{8C6D24B6-36A7-4D1D-ACDE-AB8A042CCF77}">
          <p14:sldIdLst/>
        </p14:section>
        <p14:section name="Raspored pločica (tiles)" id="{25AF2494-4EC3-4A98-81BA-31F4B3E43FA8}">
          <p14:sldIdLst/>
        </p14:section>
        <p14:section name="Grafikoni i statistike" id="{89BC780D-0704-43BE-9E1F-DA2EE780FF2B}">
          <p14:sldIdLst/>
        </p14:section>
        <p14:section name="Fotografija" id="{AE8ABB39-D6C7-42D8-8957-46318C29C858}">
          <p14:sldIdLst/>
        </p14:section>
        <p14:section name="Primjeri slideovi" id="{B014A0BB-2A34-4838-B509-54B51AB6FDC0}">
          <p14:sldIdLst/>
        </p14:section>
      </p14:sectionLst>
    </p:ext>
    <p:ext uri="{EFAFB233-063F-42B5-8137-9DF3F51BA10A}">
      <p15:sldGuideLst xmlns:p15="http://schemas.microsoft.com/office/powerpoint/2012/main">
        <p15:guide id="1" orient="horz" pos="933">
          <p15:clr>
            <a:srgbClr val="A4A3A4"/>
          </p15:clr>
        </p15:guide>
        <p15:guide id="2" orient="horz" pos="4171">
          <p15:clr>
            <a:srgbClr val="A4A3A4"/>
          </p15:clr>
        </p15:guide>
        <p15:guide id="3" orient="horz" pos="2514">
          <p15:clr>
            <a:srgbClr val="A4A3A4"/>
          </p15:clr>
        </p15:guide>
        <p15:guide id="4" orient="horz" pos="3347">
          <p15:clr>
            <a:srgbClr val="A4A3A4"/>
          </p15:clr>
        </p15:guide>
        <p15:guide id="5" orient="horz" pos="3624">
          <p15:clr>
            <a:srgbClr val="A4A3A4"/>
          </p15:clr>
        </p15:guide>
        <p15:guide id="6" orient="horz" pos="492">
          <p15:clr>
            <a:srgbClr val="A4A3A4"/>
          </p15:clr>
        </p15:guide>
        <p15:guide id="7" orient="horz" pos="1057">
          <p15:clr>
            <a:srgbClr val="A4A3A4"/>
          </p15:clr>
        </p15:guide>
        <p15:guide id="8" orient="horz" pos="2375">
          <p15:clr>
            <a:srgbClr val="A4A3A4"/>
          </p15:clr>
        </p15:guide>
        <p15:guide id="9" orient="horz" pos="1114">
          <p15:clr>
            <a:srgbClr val="A4A3A4"/>
          </p15:clr>
        </p15:guide>
        <p15:guide id="10" pos="3646">
          <p15:clr>
            <a:srgbClr val="A4A3A4"/>
          </p15:clr>
        </p15:guide>
        <p15:guide id="11" pos="2557">
          <p15:clr>
            <a:srgbClr val="A4A3A4"/>
          </p15:clr>
        </p15:guide>
        <p15:guide id="12" pos="4710">
          <p15:clr>
            <a:srgbClr val="A4A3A4"/>
          </p15:clr>
        </p15:guide>
        <p15:guide id="13" pos="2260">
          <p15:clr>
            <a:srgbClr val="A4A3A4"/>
          </p15:clr>
        </p15:guide>
        <p15:guide id="14" pos="5123">
          <p15:clr>
            <a:srgbClr val="A4A3A4"/>
          </p15:clr>
        </p15:guide>
        <p15:guide id="15" pos="1379">
          <p15:clr>
            <a:srgbClr val="A4A3A4"/>
          </p15:clr>
        </p15:guide>
        <p15:guide id="16" pos="2626">
          <p15:clr>
            <a:srgbClr val="A4A3A4"/>
          </p15:clr>
        </p15:guide>
        <p15:guide id="17" pos="3784">
          <p15:clr>
            <a:srgbClr val="A4A3A4"/>
          </p15:clr>
        </p15:guide>
        <p15:guide id="18" pos="4762">
          <p15:clr>
            <a:srgbClr val="A4A3A4"/>
          </p15:clr>
        </p15:guide>
        <p15:guide id="19" pos="6368">
          <p15:clr>
            <a:srgbClr val="A4A3A4"/>
          </p15:clr>
        </p15:guide>
        <p15:guide id="20" pos="7548">
          <p15:clr>
            <a:srgbClr val="A4A3A4"/>
          </p15:clr>
        </p15:guide>
        <p15:guide id="21" pos="328">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4B14"/>
    <a:srgbClr val="E8500E"/>
    <a:srgbClr val="E84C0E"/>
    <a:srgbClr val="E64C0E"/>
    <a:srgbClr val="F04C0E"/>
    <a:srgbClr val="D9470D"/>
    <a:srgbClr val="F16F1F"/>
    <a:srgbClr val="E64422"/>
    <a:srgbClr val="EE4422"/>
    <a:srgbClr val="EE532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066" autoAdjust="0"/>
    <p:restoredTop sz="96909" autoAdjust="0"/>
  </p:normalViewPr>
  <p:slideViewPr>
    <p:cSldViewPr snapToGrid="0">
      <p:cViewPr varScale="1">
        <p:scale>
          <a:sx n="70" d="100"/>
          <a:sy n="70" d="100"/>
        </p:scale>
        <p:origin x="816" y="72"/>
      </p:cViewPr>
      <p:guideLst>
        <p:guide orient="horz" pos="933"/>
        <p:guide orient="horz" pos="4171"/>
        <p:guide orient="horz" pos="2514"/>
        <p:guide orient="horz" pos="3347"/>
        <p:guide orient="horz" pos="3624"/>
        <p:guide orient="horz" pos="492"/>
        <p:guide orient="horz" pos="1057"/>
        <p:guide orient="horz" pos="2375"/>
        <p:guide orient="horz" pos="1114"/>
        <p:guide pos="3646"/>
        <p:guide pos="2557"/>
        <p:guide pos="4710"/>
        <p:guide pos="2260"/>
        <p:guide pos="5123"/>
        <p:guide pos="1379"/>
        <p:guide pos="2626"/>
        <p:guide pos="3784"/>
        <p:guide pos="4762"/>
        <p:guide pos="6368"/>
        <p:guide pos="7548"/>
        <p:guide pos="328"/>
      </p:guideLst>
    </p:cSldViewPr>
  </p:slideViewPr>
  <p:notesTextViewPr>
    <p:cViewPr>
      <p:scale>
        <a:sx n="100" d="100"/>
        <a:sy n="100" d="100"/>
      </p:scale>
      <p:origin x="0" y="0"/>
    </p:cViewPr>
  </p:notesTextViewPr>
  <p:sorterViewPr>
    <p:cViewPr>
      <p:scale>
        <a:sx n="100" d="100"/>
        <a:sy n="100" d="100"/>
      </p:scale>
      <p:origin x="0" y="12528"/>
    </p:cViewPr>
  </p:sorterViewPr>
  <p:notesViewPr>
    <p:cSldViewPr snapToGrid="0" showGuides="1">
      <p:cViewPr varScale="1">
        <p:scale>
          <a:sx n="99" d="100"/>
          <a:sy n="99" d="100"/>
        </p:scale>
        <p:origin x="-3492"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5.xml"/><Relationship Id="rId24" Type="http://schemas.openxmlformats.org/officeDocument/2006/relationships/handoutMaster" Target="handoutMasters/handoutMaster1.xml"/><Relationship Id="rId5" Type="http://schemas.openxmlformats.org/officeDocument/2006/relationships/slideMaster" Target="slideMasters/slideMaster1.xml"/><Relationship Id="rId15" Type="http://schemas.openxmlformats.org/officeDocument/2006/relationships/slide" Target="slides/slide9.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4.xml"/><Relationship Id="rId19" Type="http://schemas.openxmlformats.org/officeDocument/2006/relationships/slide" Target="slides/slide13.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latin typeface="Segoe UI" pitchFamily="34" charset="0"/>
              </a:rPr>
              <a:pPr/>
              <a:t>12/22/2016</a:t>
            </a:fld>
            <a:endParaRPr lang="en-US" dirty="0">
              <a:latin typeface="Segoe UI" pitchFamily="34" charset="0"/>
            </a:endParaRPr>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itchFamily="34" charset="0"/>
              </a:rPr>
              <a:t>© 2012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latin typeface="Segoe UI" pitchFamily="34" charset="0"/>
              </a:rPr>
              <a:pPr/>
              <a:t>‹#›</a:t>
            </a:fld>
            <a:endParaRPr lang="en-US" dirty="0">
              <a:latin typeface="Segoe UI" pitchFamily="34" charset="0"/>
            </a:endParaRPr>
          </a:p>
        </p:txBody>
      </p:sp>
      <p:sp>
        <p:nvSpPr>
          <p:cNvPr id="8"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defPPr>
              <a:defRPr lang="en-US"/>
            </a:defPPr>
            <a:lvl1pPr marL="0" algn="l" defTabSz="686047" rtl="0" eaLnBrk="1" latinLnBrk="0" hangingPunct="1">
              <a:defRPr sz="1400" kern="1200">
                <a:solidFill>
                  <a:schemeClr val="tx1"/>
                </a:solidFill>
                <a:latin typeface="+mn-lt"/>
                <a:ea typeface="+mn-ea"/>
                <a:cs typeface="+mn-cs"/>
              </a:defRPr>
            </a:lvl1pPr>
            <a:lvl2pPr marL="343024" algn="l" defTabSz="686047" rtl="0" eaLnBrk="1" latinLnBrk="0" hangingPunct="1">
              <a:defRPr sz="1400" kern="1200">
                <a:solidFill>
                  <a:schemeClr val="tx1"/>
                </a:solidFill>
                <a:latin typeface="+mn-lt"/>
                <a:ea typeface="+mn-ea"/>
                <a:cs typeface="+mn-cs"/>
              </a:defRPr>
            </a:lvl2pPr>
            <a:lvl3pPr marL="686047" algn="l" defTabSz="686047" rtl="0" eaLnBrk="1" latinLnBrk="0" hangingPunct="1">
              <a:defRPr sz="1400" kern="1200">
                <a:solidFill>
                  <a:schemeClr val="tx1"/>
                </a:solidFill>
                <a:latin typeface="+mn-lt"/>
                <a:ea typeface="+mn-ea"/>
                <a:cs typeface="+mn-cs"/>
              </a:defRPr>
            </a:lvl3pPr>
            <a:lvl4pPr marL="1029070" algn="l" defTabSz="686047" rtl="0" eaLnBrk="1" latinLnBrk="0" hangingPunct="1">
              <a:defRPr sz="1400" kern="1200">
                <a:solidFill>
                  <a:schemeClr val="tx1"/>
                </a:solidFill>
                <a:latin typeface="+mn-lt"/>
                <a:ea typeface="+mn-ea"/>
                <a:cs typeface="+mn-cs"/>
              </a:defRPr>
            </a:lvl4pPr>
            <a:lvl5pPr marL="1372094" algn="l" defTabSz="686047" rtl="0" eaLnBrk="1" latinLnBrk="0" hangingPunct="1">
              <a:defRPr sz="1400" kern="1200">
                <a:solidFill>
                  <a:schemeClr val="tx1"/>
                </a:solidFill>
                <a:latin typeface="+mn-lt"/>
                <a:ea typeface="+mn-ea"/>
                <a:cs typeface="+mn-cs"/>
              </a:defRPr>
            </a:lvl5pPr>
            <a:lvl6pPr marL="1715118" algn="l" defTabSz="686047" rtl="0" eaLnBrk="1" latinLnBrk="0" hangingPunct="1">
              <a:defRPr sz="1400" kern="1200">
                <a:solidFill>
                  <a:schemeClr val="tx1"/>
                </a:solidFill>
                <a:latin typeface="+mn-lt"/>
                <a:ea typeface="+mn-ea"/>
                <a:cs typeface="+mn-cs"/>
              </a:defRPr>
            </a:lvl6pPr>
            <a:lvl7pPr marL="2058140" algn="l" defTabSz="686047" rtl="0" eaLnBrk="1" latinLnBrk="0" hangingPunct="1">
              <a:defRPr sz="1400" kern="1200">
                <a:solidFill>
                  <a:schemeClr val="tx1"/>
                </a:solidFill>
                <a:latin typeface="+mn-lt"/>
                <a:ea typeface="+mn-ea"/>
                <a:cs typeface="+mn-cs"/>
              </a:defRPr>
            </a:lvl7pPr>
            <a:lvl8pPr marL="2401164" algn="l" defTabSz="686047" rtl="0" eaLnBrk="1" latinLnBrk="0" hangingPunct="1">
              <a:defRPr sz="1400" kern="1200">
                <a:solidFill>
                  <a:schemeClr val="tx1"/>
                </a:solidFill>
                <a:latin typeface="+mn-lt"/>
                <a:ea typeface="+mn-ea"/>
                <a:cs typeface="+mn-cs"/>
              </a:defRPr>
            </a:lvl8pPr>
            <a:lvl9pPr marL="2744188" algn="l" defTabSz="686047" rtl="0" eaLnBrk="1" latinLnBrk="0" hangingPunct="1">
              <a:defRPr sz="1400" kern="1200">
                <a:solidFill>
                  <a:schemeClr val="tx1"/>
                </a:solidFill>
                <a:latin typeface="+mn-lt"/>
                <a:ea typeface="+mn-ea"/>
                <a:cs typeface="+mn-cs"/>
              </a:defRPr>
            </a:lvl9pPr>
          </a:lstStyle>
          <a:p>
            <a:r>
              <a:rPr lang="en-US" dirty="0" smtClean="0">
                <a:latin typeface="Segoe UI" pitchFamily="34" charset="0"/>
                <a:ea typeface="Segoe UI" pitchFamily="34" charset="0"/>
                <a:cs typeface="Segoe UI" pitchFamily="34" charset="0"/>
              </a:rPr>
              <a:t>&lt;Event Name&gt;</a:t>
            </a:r>
            <a:endParaRPr lang="en-US" dirty="0">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7C3FBCD4-166E-446F-AF18-7D4A0CF9AEF6}" type="datetimeFigureOut">
              <a:rPr lang="en-US" smtClean="0"/>
              <a:pPr/>
              <a:t>12/22/2016</a:t>
            </a:fld>
            <a:endParaRPr lang="en-US"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latin typeface="Segoe" pitchFamily="34" charset="0"/>
              </a:defRPr>
            </a:lvl1pPr>
          </a:lstStyle>
          <a:p>
            <a:r>
              <a:rPr lang="en-US" dirty="0" smtClean="0">
                <a:solidFill>
                  <a:srgbClr val="000000"/>
                </a:solidFill>
                <a:latin typeface="Segoe UI" pitchFamily="34" charset="0"/>
              </a:rPr>
              <a:t>© 2012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latin typeface="Segoe UI" pitchFamily="34" charset="0"/>
              </a:defRPr>
            </a:lvl1pPr>
          </a:lstStyle>
          <a:p>
            <a:fld id="{8B263312-38AA-4E1E-B2B5-0F8F122B24FE}" type="slidenum">
              <a:rPr lang="en-US" smtClean="0"/>
              <a:pPr/>
              <a:t>‹#›</a:t>
            </a:fld>
            <a:endParaRPr lang="en-US" dirty="0"/>
          </a:p>
        </p:txBody>
      </p:sp>
      <p:sp>
        <p:nvSpPr>
          <p:cNvPr id="9"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defPPr>
              <a:defRPr lang="en-US"/>
            </a:defPPr>
            <a:lvl1pPr marL="0" algn="l" defTabSz="686047" rtl="0" eaLnBrk="1" latinLnBrk="0" hangingPunct="1">
              <a:defRPr sz="1400" kern="1200">
                <a:solidFill>
                  <a:schemeClr val="tx1"/>
                </a:solidFill>
                <a:latin typeface="+mn-lt"/>
                <a:ea typeface="+mn-ea"/>
                <a:cs typeface="+mn-cs"/>
              </a:defRPr>
            </a:lvl1pPr>
            <a:lvl2pPr marL="343024" algn="l" defTabSz="686047" rtl="0" eaLnBrk="1" latinLnBrk="0" hangingPunct="1">
              <a:defRPr sz="1400" kern="1200">
                <a:solidFill>
                  <a:schemeClr val="tx1"/>
                </a:solidFill>
                <a:latin typeface="+mn-lt"/>
                <a:ea typeface="+mn-ea"/>
                <a:cs typeface="+mn-cs"/>
              </a:defRPr>
            </a:lvl2pPr>
            <a:lvl3pPr marL="686047" algn="l" defTabSz="686047" rtl="0" eaLnBrk="1" latinLnBrk="0" hangingPunct="1">
              <a:defRPr sz="1400" kern="1200">
                <a:solidFill>
                  <a:schemeClr val="tx1"/>
                </a:solidFill>
                <a:latin typeface="+mn-lt"/>
                <a:ea typeface="+mn-ea"/>
                <a:cs typeface="+mn-cs"/>
              </a:defRPr>
            </a:lvl3pPr>
            <a:lvl4pPr marL="1029070" algn="l" defTabSz="686047" rtl="0" eaLnBrk="1" latinLnBrk="0" hangingPunct="1">
              <a:defRPr sz="1400" kern="1200">
                <a:solidFill>
                  <a:schemeClr val="tx1"/>
                </a:solidFill>
                <a:latin typeface="+mn-lt"/>
                <a:ea typeface="+mn-ea"/>
                <a:cs typeface="+mn-cs"/>
              </a:defRPr>
            </a:lvl4pPr>
            <a:lvl5pPr marL="1372094" algn="l" defTabSz="686047" rtl="0" eaLnBrk="1" latinLnBrk="0" hangingPunct="1">
              <a:defRPr sz="1400" kern="1200">
                <a:solidFill>
                  <a:schemeClr val="tx1"/>
                </a:solidFill>
                <a:latin typeface="+mn-lt"/>
                <a:ea typeface="+mn-ea"/>
                <a:cs typeface="+mn-cs"/>
              </a:defRPr>
            </a:lvl5pPr>
            <a:lvl6pPr marL="1715118" algn="l" defTabSz="686047" rtl="0" eaLnBrk="1" latinLnBrk="0" hangingPunct="1">
              <a:defRPr sz="1400" kern="1200">
                <a:solidFill>
                  <a:schemeClr val="tx1"/>
                </a:solidFill>
                <a:latin typeface="+mn-lt"/>
                <a:ea typeface="+mn-ea"/>
                <a:cs typeface="+mn-cs"/>
              </a:defRPr>
            </a:lvl6pPr>
            <a:lvl7pPr marL="2058140" algn="l" defTabSz="686047" rtl="0" eaLnBrk="1" latinLnBrk="0" hangingPunct="1">
              <a:defRPr sz="1400" kern="1200">
                <a:solidFill>
                  <a:schemeClr val="tx1"/>
                </a:solidFill>
                <a:latin typeface="+mn-lt"/>
                <a:ea typeface="+mn-ea"/>
                <a:cs typeface="+mn-cs"/>
              </a:defRPr>
            </a:lvl7pPr>
            <a:lvl8pPr marL="2401164" algn="l" defTabSz="686047" rtl="0" eaLnBrk="1" latinLnBrk="0" hangingPunct="1">
              <a:defRPr sz="1400" kern="1200">
                <a:solidFill>
                  <a:schemeClr val="tx1"/>
                </a:solidFill>
                <a:latin typeface="+mn-lt"/>
                <a:ea typeface="+mn-ea"/>
                <a:cs typeface="+mn-cs"/>
              </a:defRPr>
            </a:lvl8pPr>
            <a:lvl9pPr marL="2744188" algn="l" defTabSz="686047" rtl="0" eaLnBrk="1" latinLnBrk="0" hangingPunct="1">
              <a:defRPr sz="1400" kern="1200">
                <a:solidFill>
                  <a:schemeClr val="tx1"/>
                </a:solidFill>
                <a:latin typeface="+mn-lt"/>
                <a:ea typeface="+mn-ea"/>
                <a:cs typeface="+mn-cs"/>
              </a:defRPr>
            </a:lvl9pPr>
          </a:lstStyle>
          <a:p>
            <a:r>
              <a:rPr lang="en-US" dirty="0" smtClean="0">
                <a:latin typeface="Segoe UI" pitchFamily="34" charset="0"/>
                <a:ea typeface="Segoe UI" pitchFamily="34" charset="0"/>
                <a:cs typeface="Segoe UI" pitchFamily="34" charset="0"/>
              </a:rPr>
              <a:t>&lt;Event Name&gt;</a:t>
            </a:r>
            <a:endParaRPr lang="en-US" dirty="0">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notesStyle>
    <a:lvl1pPr marL="0" algn="l" defTabSz="914363" rtl="0" eaLnBrk="1" latinLnBrk="0" hangingPunct="1">
      <a:lnSpc>
        <a:spcPct val="90000"/>
      </a:lnSpc>
      <a:spcAft>
        <a:spcPts val="333"/>
      </a:spcAft>
      <a:defRPr sz="900" kern="1200">
        <a:solidFill>
          <a:schemeClr val="tx1"/>
        </a:solidFill>
        <a:latin typeface="Segoe UI"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12/22/2016 7:11 AM</a:t>
            </a:fld>
            <a:endParaRPr lang="en-US"/>
          </a:p>
        </p:txBody>
      </p:sp>
      <p:sp>
        <p:nvSpPr>
          <p:cNvPr id="7" name="Slide Number Placeholder 6"/>
          <p:cNvSpPr>
            <a:spLocks noGrp="1"/>
          </p:cNvSpPr>
          <p:nvPr>
            <p:ph type="sldNum" sz="quarter" idx="13"/>
          </p:nvPr>
        </p:nvSpPr>
        <p:spPr/>
        <p:txBody>
          <a:bodyPr/>
          <a:lstStyle/>
          <a:p>
            <a:fld id="{EC87E0CF-87F6-4B58-B8B8-DCAB2DAAF3CA}" type="slidenum">
              <a:rPr lang="en-US" smtClean="0"/>
              <a:pPr/>
              <a:t>16</a:t>
            </a:fld>
            <a:endParaRPr lang="en-US" dirty="0"/>
          </a:p>
        </p:txBody>
      </p:sp>
      <p:sp>
        <p:nvSpPr>
          <p:cNvPr id="8" name="Footer Placeholder 3"/>
          <p:cNvSpPr>
            <a:spLocks noGrp="1"/>
          </p:cNvSpPr>
          <p:nvPr>
            <p:ph type="ftr" sz="quarter" idx="4"/>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itchFamily="34" charset="0"/>
              </a:rPr>
              <a:t>© 2010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p:txBody>
      </p:sp>
    </p:spTree>
    <p:extLst>
      <p:ext uri="{BB962C8B-B14F-4D97-AF65-F5344CB8AC3E}">
        <p14:creationId xmlns:p14="http://schemas.microsoft.com/office/powerpoint/2010/main" val="39667250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lang="en-US" sz="5400" kern="1200" spc="-100" baseline="0" dirty="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Segoe UI Light" pitchFamily="34" charset="0"/>
                <a:ea typeface="+mn-ea"/>
                <a:cs typeface="+mn-cs"/>
              </a:defRPr>
            </a:lvl1p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519112" y="1447799"/>
            <a:ext cx="11149013" cy="946413"/>
          </a:xfrm>
        </p:spPr>
        <p:txBody>
          <a:bodyPr/>
          <a:lstStyle>
            <a:lvl1pPr marL="0" indent="0">
              <a:spcBef>
                <a:spcPts val="0"/>
              </a:spcBef>
              <a:spcAft>
                <a:spcPts val="900"/>
              </a:spcAft>
              <a:buNone/>
              <a:defRPr sz="4000" spc="-100" baseline="0">
                <a:latin typeface="Segoe UI Light" pitchFamily="34" charset="0"/>
              </a:defRPr>
            </a:lvl1pPr>
            <a:lvl2pPr marL="0" indent="0">
              <a:spcBef>
                <a:spcPts val="0"/>
              </a:spcBef>
              <a:spcAft>
                <a:spcPts val="400"/>
              </a:spcAft>
              <a:buNone/>
              <a:defRPr sz="2000" spc="-50" baseline="0"/>
            </a:lvl2pPr>
            <a:lvl3pPr marL="0" indent="0">
              <a:spcBef>
                <a:spcPts val="0"/>
              </a:spcBef>
              <a:spcAft>
                <a:spcPts val="400"/>
              </a:spcAft>
              <a:buNone/>
              <a:defRPr sz="2000"/>
            </a:lvl3pPr>
            <a:lvl4pPr marL="0" indent="0">
              <a:spcBef>
                <a:spcPts val="0"/>
              </a:spcBef>
              <a:spcAft>
                <a:spcPts val="400"/>
              </a:spcAft>
              <a:buNone/>
              <a:defRPr/>
            </a:lvl4pPr>
            <a:lvl5pPr marL="0" indent="0">
              <a:spcBef>
                <a:spcPts val="0"/>
              </a:spcBef>
              <a:spcAft>
                <a:spcPts val="400"/>
              </a:spcAft>
              <a:buNone/>
              <a:defRPr/>
            </a:lvl5pPr>
          </a:lstStyle>
          <a:p>
            <a:pPr lvl="0"/>
            <a:r>
              <a:rPr lang="en-US" dirty="0" smtClean="0"/>
              <a:t>Click to edit Master text styles</a:t>
            </a:r>
          </a:p>
          <a:p>
            <a:pPr lvl="1"/>
            <a:r>
              <a:rPr lang="en-US" dirty="0" smtClean="0"/>
              <a:t>Second level</a:t>
            </a:r>
          </a:p>
        </p:txBody>
      </p:sp>
    </p:spTree>
    <p:extLst>
      <p:ext uri="{BB962C8B-B14F-4D97-AF65-F5344CB8AC3E}">
        <p14:creationId xmlns:p14="http://schemas.microsoft.com/office/powerpoint/2010/main" val="4117153672"/>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6_Blank Color 1 Layout">
    <p:bg>
      <p:bgPr>
        <a:solidFill>
          <a:srgbClr val="00B0F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1768475"/>
            <a:ext cx="11228440" cy="1218795"/>
          </a:xfrm>
        </p:spPr>
        <p:txBody>
          <a:bodyPr/>
          <a:lstStyle>
            <a:lvl1pPr marL="0" indent="0">
              <a:buNone/>
              <a:defRPr lang="en-US" sz="8800" i="0" kern="1200" spc="-100" baseline="0" dirty="0" smtClean="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4" name="Text Placeholder 8"/>
          <p:cNvSpPr>
            <a:spLocks noGrp="1"/>
          </p:cNvSpPr>
          <p:nvPr>
            <p:ph type="body" sz="quarter" idx="11" hasCustomPrompt="1"/>
          </p:nvPr>
        </p:nvSpPr>
        <p:spPr>
          <a:xfrm>
            <a:off x="512763" y="3219165"/>
            <a:ext cx="7513637" cy="443198"/>
          </a:xfrm>
        </p:spPr>
        <p:txBody>
          <a:bodyPr/>
          <a:lstStyle>
            <a:lvl1pPr marL="0" indent="0">
              <a:buNone/>
              <a:defRPr lang="en-US" sz="3200" kern="1200" spc="-100"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Speaker Title</a:t>
            </a:r>
            <a:endParaRPr lang="en-US" dirty="0"/>
          </a:p>
        </p:txBody>
      </p:sp>
      <p:pic>
        <p:nvPicPr>
          <p:cNvPr id="7" name="Picture 3"/>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9300411" y="6132510"/>
            <a:ext cx="2556291" cy="4889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0993090"/>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Blank Color 1 Layout">
    <p:bg>
      <p:bgPr>
        <a:solidFill>
          <a:srgbClr val="9B4F96"/>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1768475"/>
            <a:ext cx="11228440" cy="1218795"/>
          </a:xfrm>
        </p:spPr>
        <p:txBody>
          <a:bodyPr/>
          <a:lstStyle>
            <a:lvl1pPr marL="0" indent="0">
              <a:buNone/>
              <a:defRPr lang="en-US" sz="8800" i="0" kern="1200" spc="-100" baseline="0" dirty="0" smtClean="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4" name="Text Placeholder 8"/>
          <p:cNvSpPr>
            <a:spLocks noGrp="1"/>
          </p:cNvSpPr>
          <p:nvPr>
            <p:ph type="body" sz="quarter" idx="11" hasCustomPrompt="1"/>
          </p:nvPr>
        </p:nvSpPr>
        <p:spPr>
          <a:xfrm>
            <a:off x="512763" y="3219165"/>
            <a:ext cx="7513637" cy="443198"/>
          </a:xfrm>
        </p:spPr>
        <p:txBody>
          <a:bodyPr/>
          <a:lstStyle>
            <a:lvl1pPr marL="0" indent="0">
              <a:buNone/>
              <a:defRPr lang="en-US" sz="3200" kern="1200" spc="-100"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Speaker Title</a:t>
            </a:r>
            <a:endParaRPr lang="en-US" dirty="0"/>
          </a:p>
        </p:txBody>
      </p:sp>
      <p:pic>
        <p:nvPicPr>
          <p:cNvPr id="7" name="Picture 3"/>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9300411" y="6132510"/>
            <a:ext cx="2556291" cy="4889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624867"/>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Blank Color 1 Layout">
    <p:bg>
      <p:bgPr>
        <a:solidFill>
          <a:srgbClr val="7FBA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1768475"/>
            <a:ext cx="11228440" cy="1218795"/>
          </a:xfrm>
        </p:spPr>
        <p:txBody>
          <a:bodyPr/>
          <a:lstStyle>
            <a:lvl1pPr marL="0" indent="0">
              <a:buNone/>
              <a:defRPr sz="8800" i="0" spc="-100" baseline="0">
                <a:gradFill>
                  <a:gsLst>
                    <a:gs pos="0">
                      <a:schemeClr val="tx1"/>
                    </a:gs>
                    <a:gs pos="100000">
                      <a:schemeClr val="tx1"/>
                    </a:gs>
                  </a:gsLst>
                  <a:lin ang="5400000" scaled="0"/>
                </a:gradFill>
                <a:latin typeface="Segoe UI Light" pitchFamily="34" charset="0"/>
              </a:defRPr>
            </a:lvl1pPr>
          </a:lstStyle>
          <a:p>
            <a:pPr lvl="0"/>
            <a:r>
              <a:rPr lang="en-US" dirty="0" smtClean="0"/>
              <a:t>Click to edit title style</a:t>
            </a:r>
          </a:p>
        </p:txBody>
      </p:sp>
      <p:sp>
        <p:nvSpPr>
          <p:cNvPr id="4" name="Text Placeholder 8"/>
          <p:cNvSpPr>
            <a:spLocks noGrp="1"/>
          </p:cNvSpPr>
          <p:nvPr>
            <p:ph type="body" sz="quarter" idx="11" hasCustomPrompt="1"/>
          </p:nvPr>
        </p:nvSpPr>
        <p:spPr>
          <a:xfrm>
            <a:off x="512763" y="3219165"/>
            <a:ext cx="7513637" cy="443198"/>
          </a:xfrm>
        </p:spPr>
        <p:txBody>
          <a:bodyPr/>
          <a:lstStyle>
            <a:lvl1pPr marL="0" indent="0">
              <a:buNone/>
              <a:defRPr lang="en-US" sz="3200" kern="1200" spc="-100"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Speaker Title</a:t>
            </a:r>
            <a:endParaRPr lang="en-US" dirty="0"/>
          </a:p>
        </p:txBody>
      </p:sp>
      <p:pic>
        <p:nvPicPr>
          <p:cNvPr id="7" name="Picture 3"/>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9300411" y="6132510"/>
            <a:ext cx="2556291" cy="4889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552859"/>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Blank Color 1 Layout">
    <p:bg>
      <p:bgPr>
        <a:solidFill>
          <a:srgbClr val="F472D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1768475"/>
            <a:ext cx="11228440" cy="1218795"/>
          </a:xfrm>
        </p:spPr>
        <p:txBody>
          <a:bodyPr/>
          <a:lstStyle>
            <a:lvl1pPr marL="0" indent="0">
              <a:buNone/>
              <a:defRPr lang="en-US" sz="8800" i="0" kern="1200" spc="-100" baseline="0" dirty="0" smtClean="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4" name="Text Placeholder 8"/>
          <p:cNvSpPr>
            <a:spLocks noGrp="1"/>
          </p:cNvSpPr>
          <p:nvPr>
            <p:ph type="body" sz="quarter" idx="11" hasCustomPrompt="1"/>
          </p:nvPr>
        </p:nvSpPr>
        <p:spPr>
          <a:xfrm>
            <a:off x="512763" y="3219165"/>
            <a:ext cx="7513637" cy="443198"/>
          </a:xfrm>
        </p:spPr>
        <p:txBody>
          <a:bodyPr/>
          <a:lstStyle>
            <a:lvl1pPr marL="0" indent="0">
              <a:buNone/>
              <a:defRPr lang="en-US" sz="3200" kern="1200" spc="-100"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Speaker Title</a:t>
            </a:r>
            <a:endParaRPr lang="en-US" dirty="0"/>
          </a:p>
        </p:txBody>
      </p:sp>
      <p:pic>
        <p:nvPicPr>
          <p:cNvPr id="7" name="Picture 3"/>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9300411" y="6132510"/>
            <a:ext cx="2556291" cy="4889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0415580"/>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_Blank Color 1 Layout">
    <p:bg>
      <p:bgPr>
        <a:solidFill>
          <a:srgbClr val="E84B14"/>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85233938"/>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Color Layout 5">
    <p:bg>
      <p:bgPr>
        <a:solidFill>
          <a:srgbClr val="00188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84810701"/>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Blank Color Layout 5">
    <p:bg>
      <p:bgPr>
        <a:solidFill>
          <a:srgbClr val="00B0F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43871411"/>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Color 3 Layout">
    <p:bg>
      <p:bgPr>
        <a:solidFill>
          <a:srgbClr val="9B4F9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012069"/>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Color 2 Layout">
    <p:bg>
      <p:bgPr>
        <a:solidFill>
          <a:srgbClr val="7FBA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69930350"/>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Color Layout 4">
    <p:bg>
      <p:bgPr>
        <a:solidFill>
          <a:srgbClr val="F472D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39085763"/>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666387"/>
          </a:xfrm>
        </p:spPr>
        <p:txBody>
          <a:body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519112" y="1447799"/>
            <a:ext cx="11149013" cy="1086451"/>
          </a:xfrm>
        </p:spPr>
        <p:txBody>
          <a:body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2229373425"/>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519112" y="1447799"/>
            <a:ext cx="11149013" cy="1086451"/>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2350241686"/>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1217384526"/>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0064348"/>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dirty="0"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1086451"/>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sz="1800">
                <a:gradFill>
                  <a:gsLst>
                    <a:gs pos="0">
                      <a:srgbClr val="FFFFFF"/>
                    </a:gs>
                    <a:gs pos="86000">
                      <a:srgbClr val="FFFFFF"/>
                    </a:gs>
                  </a:gsLst>
                  <a:lin ang="5400000" scaled="0"/>
                </a:gradFill>
              </a:defRPr>
            </a:lvl4pPr>
            <a:lvl5pPr>
              <a:buClr>
                <a:srgbClr val="FFFFFF"/>
              </a:buClr>
              <a:buSzPct val="70000"/>
              <a:buFont typeface="Wingdings" pitchFamily="2" charset="2"/>
              <a:buChar char="l"/>
              <a:defRPr sz="1800">
                <a:gradFill>
                  <a:gsLst>
                    <a:gs pos="0">
                      <a:srgbClr val="FFFFFF"/>
                    </a:gs>
                    <a:gs pos="86000">
                      <a:srgbClr val="FFFFFF"/>
                    </a:gs>
                  </a:gsLst>
                  <a:lin ang="5400000" scaled="0"/>
                </a:gradFill>
              </a:defRPr>
            </a:lvl5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204641056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1086451"/>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Text Placeholder 6"/>
          <p:cNvSpPr>
            <a:spLocks noGrp="1"/>
          </p:cNvSpPr>
          <p:nvPr>
            <p:ph type="body" sz="quarter" idx="11"/>
          </p:nvPr>
        </p:nvSpPr>
        <p:spPr>
          <a:xfrm>
            <a:off x="1" y="6238876"/>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2629393043"/>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k Color 1 Layout">
    <p:bg>
      <p:bgPr>
        <a:solidFill>
          <a:srgbClr val="E84B14"/>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1768475"/>
            <a:ext cx="11228440" cy="1218795"/>
          </a:xfrm>
        </p:spPr>
        <p:txBody>
          <a:bodyPr/>
          <a:lstStyle>
            <a:lvl1pPr marL="0" indent="0">
              <a:buNone/>
              <a:defRPr sz="8800" i="0" spc="-100" baseline="0">
                <a:gradFill>
                  <a:gsLst>
                    <a:gs pos="0">
                      <a:schemeClr val="tx1"/>
                    </a:gs>
                    <a:gs pos="100000">
                      <a:schemeClr val="tx1"/>
                    </a:gs>
                  </a:gsLst>
                  <a:lin ang="5400000" scaled="0"/>
                </a:gradFill>
                <a:latin typeface="Segoe UI Light" pitchFamily="34" charset="0"/>
              </a:defRPr>
            </a:lvl1pPr>
          </a:lstStyle>
          <a:p>
            <a:pPr lvl="0"/>
            <a:r>
              <a:rPr lang="en-US" dirty="0" smtClean="0"/>
              <a:t>Click to edit title style</a:t>
            </a:r>
          </a:p>
        </p:txBody>
      </p:sp>
      <p:sp>
        <p:nvSpPr>
          <p:cNvPr id="9" name="Text Placeholder 8"/>
          <p:cNvSpPr>
            <a:spLocks noGrp="1"/>
          </p:cNvSpPr>
          <p:nvPr>
            <p:ph type="body" sz="quarter" idx="11" hasCustomPrompt="1"/>
          </p:nvPr>
        </p:nvSpPr>
        <p:spPr>
          <a:xfrm>
            <a:off x="512763" y="3219165"/>
            <a:ext cx="7513637" cy="443198"/>
          </a:xfrm>
        </p:spPr>
        <p:txBody>
          <a:bodyPr/>
          <a:lstStyle>
            <a:lvl1pPr marL="0" indent="0">
              <a:buNone/>
              <a:defRPr spc="-100" baseline="0">
                <a:gradFill>
                  <a:gsLst>
                    <a:gs pos="0">
                      <a:schemeClr val="tx1"/>
                    </a:gs>
                    <a:gs pos="100000">
                      <a:schemeClr val="tx1"/>
                    </a:gs>
                  </a:gsLst>
                  <a:lin ang="5400000" scaled="0"/>
                </a:gradFill>
                <a:latin typeface="Segoe UI Light" pitchFamily="34" charset="0"/>
              </a:defRPr>
            </a:lvl1pPr>
          </a:lstStyle>
          <a:p>
            <a:pPr lvl="0"/>
            <a:r>
              <a:rPr lang="en-US" dirty="0" smtClean="0"/>
              <a:t>Speaker Title</a:t>
            </a:r>
            <a:endParaRPr lang="en-US" dirty="0"/>
          </a:p>
        </p:txBody>
      </p:sp>
      <p:pic>
        <p:nvPicPr>
          <p:cNvPr id="5" name="Picture 3"/>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9300411" y="6132510"/>
            <a:ext cx="2556291" cy="4889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5687508"/>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_Blank Color 1 Layout">
    <p:bg>
      <p:bgPr>
        <a:solidFill>
          <a:schemeClr val="accent5"/>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1768475"/>
            <a:ext cx="11228440" cy="1218795"/>
          </a:xfrm>
        </p:spPr>
        <p:txBody>
          <a:bodyPr/>
          <a:lstStyle>
            <a:lvl1pPr marL="0" indent="0">
              <a:buNone/>
              <a:defRPr lang="en-US" sz="8800" i="0" kern="1200" spc="-100" baseline="0" dirty="0" smtClean="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4" name="Text Placeholder 8"/>
          <p:cNvSpPr>
            <a:spLocks noGrp="1"/>
          </p:cNvSpPr>
          <p:nvPr>
            <p:ph type="body" sz="quarter" idx="11" hasCustomPrompt="1"/>
          </p:nvPr>
        </p:nvSpPr>
        <p:spPr>
          <a:xfrm>
            <a:off x="512763" y="3219165"/>
            <a:ext cx="7513637" cy="443198"/>
          </a:xfrm>
        </p:spPr>
        <p:txBody>
          <a:bodyPr/>
          <a:lstStyle>
            <a:lvl1pPr marL="0" indent="0">
              <a:buNone/>
              <a:defRPr lang="en-US" sz="3200" kern="1200" spc="-100"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Speaker Title</a:t>
            </a:r>
            <a:endParaRPr lang="en-US" dirty="0"/>
          </a:p>
        </p:txBody>
      </p:sp>
      <p:pic>
        <p:nvPicPr>
          <p:cNvPr id="7" name="Picture 3"/>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9300411" y="6132510"/>
            <a:ext cx="2556291" cy="4889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778041"/>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5.xml"/><Relationship Id="rId13" Type="http://schemas.openxmlformats.org/officeDocument/2006/relationships/theme" Target="../theme/theme2.xml"/><Relationship Id="rId3" Type="http://schemas.openxmlformats.org/officeDocument/2006/relationships/slideLayout" Target="../slideLayouts/slideLayout10.xml"/><Relationship Id="rId7" Type="http://schemas.openxmlformats.org/officeDocument/2006/relationships/slideLayout" Target="../slideLayouts/slideLayout14.xml"/><Relationship Id="rId12" Type="http://schemas.openxmlformats.org/officeDocument/2006/relationships/slideLayout" Target="../slideLayouts/slideLayout19.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11" Type="http://schemas.openxmlformats.org/officeDocument/2006/relationships/slideLayout" Target="../slideLayouts/slideLayout18.xml"/><Relationship Id="rId5" Type="http://schemas.openxmlformats.org/officeDocument/2006/relationships/slideLayout" Target="../slideLayouts/slideLayout12.xml"/><Relationship Id="rId10" Type="http://schemas.openxmlformats.org/officeDocument/2006/relationships/slideLayout" Target="../slideLayouts/slideLayout17.xml"/><Relationship Id="rId4" Type="http://schemas.openxmlformats.org/officeDocument/2006/relationships/slideLayout" Target="../slideLayouts/slideLayout11.xml"/><Relationship Id="rId9"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BFBFB"/>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pPr lvl="0"/>
            <a:r>
              <a:rPr lang="en-US" dirty="0" smtClean="0"/>
              <a:t>Click to edit Master title style</a:t>
            </a:r>
            <a:endParaRPr lang="en-US" dirty="0"/>
          </a:p>
        </p:txBody>
      </p:sp>
      <p:sp>
        <p:nvSpPr>
          <p:cNvPr id="3" name="Text Placeholder 2"/>
          <p:cNvSpPr>
            <a:spLocks noGrp="1"/>
          </p:cNvSpPr>
          <p:nvPr>
            <p:ph type="body" idx="1"/>
          </p:nvPr>
        </p:nvSpPr>
        <p:spPr>
          <a:xfrm>
            <a:off x="519113" y="1447800"/>
            <a:ext cx="11149012" cy="1086451"/>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1669786927"/>
      </p:ext>
    </p:extLst>
  </p:cSld>
  <p:clrMap bg1="lt1" tx1="dk1" bg2="lt2" tx2="dk2" accent1="accent1" accent2="accent2" accent3="accent3" accent4="accent4" accent5="accent5" accent6="accent6" hlink="hlink" folHlink="folHlink"/>
  <p:sldLayoutIdLst>
    <p:sldLayoutId id="2147483744" r:id="rId1"/>
    <p:sldLayoutId id="2147483735" r:id="rId2"/>
    <p:sldLayoutId id="2147483736" r:id="rId3"/>
    <p:sldLayoutId id="2147483739" r:id="rId4"/>
    <p:sldLayoutId id="2147483740" r:id="rId5"/>
    <p:sldLayoutId id="2147483742" r:id="rId6"/>
    <p:sldLayoutId id="2147483743" r:id="rId7"/>
  </p:sldLayoutIdLst>
  <p:transition>
    <p:fade/>
  </p:transition>
  <p:txStyles>
    <p:title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effectLst/>
          <a:latin typeface="Segoe UI Light" pitchFamily="34" charset="0"/>
          <a:ea typeface="+mn-ea"/>
          <a:cs typeface="+mn-cs"/>
        </a:defRPr>
      </a:lvl1pPr>
    </p:titleStyle>
    <p:bodyStyle>
      <a:lvl1pPr marL="346075" indent="-346075" algn="l" defTabSz="914363" rtl="0" eaLnBrk="1" latinLnBrk="0" hangingPunct="1">
        <a:lnSpc>
          <a:spcPct val="90000"/>
        </a:lnSpc>
        <a:spcBef>
          <a:spcPct val="20000"/>
        </a:spcBef>
        <a:buClrTx/>
        <a:buSzPct val="90000"/>
        <a:buFont typeface="Arial" pitchFamily="34" charset="0"/>
        <a:buChar char="•"/>
        <a:defRPr sz="32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j-lt"/>
          <a:ea typeface="+mn-ea"/>
          <a:cs typeface="+mn-cs"/>
        </a:defRPr>
      </a:lvl1pPr>
      <a:lvl2pPr marL="630238" indent="-284163" algn="l" defTabSz="914363" rtl="0" eaLnBrk="1" latinLnBrk="0" hangingPunct="1">
        <a:lnSpc>
          <a:spcPct val="90000"/>
        </a:lnSpc>
        <a:spcBef>
          <a:spcPct val="20000"/>
        </a:spcBef>
        <a:buClrTx/>
        <a:buSzPct val="90000"/>
        <a:buFont typeface="Arial" pitchFamily="34" charset="0"/>
        <a:buChar char="•"/>
        <a:tabLst>
          <a:tab pos="630238" algn="l"/>
        </a:tabLst>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2pPr>
      <a:lvl3pPr marL="914400" indent="-284163" algn="l" defTabSz="914363" rtl="0" eaLnBrk="1" latinLnBrk="0" hangingPunct="1">
        <a:lnSpc>
          <a:spcPct val="90000"/>
        </a:lnSpc>
        <a:spcBef>
          <a:spcPct val="20000"/>
        </a:spcBef>
        <a:buClrTx/>
        <a:buSzPct val="90000"/>
        <a:buFont typeface="Arial" pitchFamily="34" charset="0"/>
        <a:buChar char="•"/>
        <a:defRPr sz="18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3pPr>
      <a:lvl4pPr marL="1482725" indent="-223838" algn="l" defTabSz="914363" rtl="0" eaLnBrk="1" latinLnBrk="0" hangingPunct="1">
        <a:lnSpc>
          <a:spcPct val="90000"/>
        </a:lnSpc>
        <a:spcBef>
          <a:spcPct val="20000"/>
        </a:spcBef>
        <a:buClrTx/>
        <a:buSzPct val="90000"/>
        <a:buFont typeface="Arial" pitchFamily="34" charset="0"/>
        <a:buChar char="•"/>
        <a:tabLst>
          <a:tab pos="914400" algn="l"/>
        </a:tabLst>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4pPr>
      <a:lvl5pPr marL="1482725" indent="0" algn="l" defTabSz="914363" rtl="0" eaLnBrk="1" latinLnBrk="0" hangingPunct="1">
        <a:lnSpc>
          <a:spcPct val="90000"/>
        </a:lnSpc>
        <a:spcBef>
          <a:spcPct val="20000"/>
        </a:spcBef>
        <a:buClrTx/>
        <a:buSzPct val="90000"/>
        <a:buFont typeface="Arial" pitchFamily="34" charset="0"/>
        <a:buNone/>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E84B14"/>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19113" y="1447800"/>
            <a:ext cx="11149012" cy="1086451"/>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3225013393"/>
      </p:ext>
    </p:extLst>
  </p:cSld>
  <p:clrMap bg1="dk1" tx1="lt1" bg2="dk2" tx2="lt2" accent1="accent1" accent2="accent2" accent3="accent3" accent4="accent4" accent5="accent5" accent6="accent6" hlink="hlink" folHlink="folHlink"/>
  <p:sldLayoutIdLst>
    <p:sldLayoutId id="2147483763" r:id="rId1"/>
    <p:sldLayoutId id="2147483767" r:id="rId2"/>
    <p:sldLayoutId id="2147483775" r:id="rId3"/>
    <p:sldLayoutId id="2147483766" r:id="rId4"/>
    <p:sldLayoutId id="2147483764" r:id="rId5"/>
    <p:sldLayoutId id="2147483765" r:id="rId6"/>
    <p:sldLayoutId id="2147483768" r:id="rId7"/>
    <p:sldLayoutId id="2147483772" r:id="rId8"/>
    <p:sldLayoutId id="2147483776" r:id="rId9"/>
    <p:sldLayoutId id="2147483770" r:id="rId10"/>
    <p:sldLayoutId id="2147483769" r:id="rId11"/>
    <p:sldLayoutId id="2147483771" r:id="rId12"/>
  </p:sldLayoutIdLst>
  <p:transition>
    <p:fade/>
  </p:transition>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chemeClr val="tx1">
                  <a:lumMod val="75000"/>
                  <a:lumOff val="25000"/>
                </a:schemeClr>
              </a:gs>
              <a:gs pos="86000">
                <a:schemeClr val="tx1">
                  <a:lumMod val="75000"/>
                  <a:lumOff val="25000"/>
                </a:schemeClr>
              </a:gs>
            </a:gsLst>
            <a:lin ang="5400000" scaled="0"/>
            <a:tileRect/>
          </a:gradFill>
          <a:effectLst/>
          <a:latin typeface="Segoe UI Light" pitchFamily="34" charset="0"/>
          <a:ea typeface="+mn-ea"/>
          <a:cs typeface="Arial" charset="0"/>
        </a:defRPr>
      </a:lvl1pPr>
    </p:titleStyle>
    <p:bodyStyle>
      <a:lvl1pPr marL="346075" indent="-346075" algn="l" defTabSz="914363" rtl="0" eaLnBrk="1" latinLnBrk="0" hangingPunct="1">
        <a:lnSpc>
          <a:spcPct val="90000"/>
        </a:lnSpc>
        <a:spcBef>
          <a:spcPct val="20000"/>
        </a:spcBef>
        <a:buSzPct val="90000"/>
        <a:buFont typeface="Arial" pitchFamily="34" charset="0"/>
        <a:buChar char="•"/>
        <a:defRPr sz="3200" kern="1200">
          <a:gradFill>
            <a:gsLst>
              <a:gs pos="0">
                <a:schemeClr val="tx1">
                  <a:lumMod val="75000"/>
                  <a:lumOff val="25000"/>
                </a:schemeClr>
              </a:gs>
              <a:gs pos="86000">
                <a:schemeClr val="tx1">
                  <a:lumMod val="75000"/>
                  <a:lumOff val="25000"/>
                </a:schemeClr>
              </a:gs>
            </a:gsLst>
            <a:lin ang="5400000" scaled="0"/>
          </a:gradFill>
          <a:latin typeface="+mj-lt"/>
          <a:ea typeface="+mn-ea"/>
          <a:cs typeface="+mn-cs"/>
        </a:defRPr>
      </a:lvl1pPr>
      <a:lvl2pPr marL="630238" indent="-284163" algn="l" defTabSz="914363" rtl="0" eaLnBrk="1" latinLnBrk="0" hangingPunct="1">
        <a:lnSpc>
          <a:spcPct val="90000"/>
        </a:lnSpc>
        <a:spcBef>
          <a:spcPct val="20000"/>
        </a:spcBef>
        <a:buSzPct val="90000"/>
        <a:buFont typeface="Arial" pitchFamily="34" charset="0"/>
        <a:buChar char="•"/>
        <a:tabLst>
          <a:tab pos="630238" algn="l"/>
        </a:tabLst>
        <a:defRPr sz="20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2pPr>
      <a:lvl3pPr marL="914400" indent="-284163" algn="l" defTabSz="914363" rtl="0" eaLnBrk="1" latinLnBrk="0" hangingPunct="1">
        <a:lnSpc>
          <a:spcPct val="90000"/>
        </a:lnSpc>
        <a:spcBef>
          <a:spcPct val="20000"/>
        </a:spcBef>
        <a:buSzPct val="90000"/>
        <a:buFont typeface="Arial" pitchFamily="34" charset="0"/>
        <a:buChar char="•"/>
        <a:defRPr sz="18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3pPr>
      <a:lvl4pPr marL="1482725" indent="-223838" algn="l" defTabSz="914363" rtl="0" eaLnBrk="1" latinLnBrk="0" hangingPunct="1">
        <a:lnSpc>
          <a:spcPct val="90000"/>
        </a:lnSpc>
        <a:spcBef>
          <a:spcPct val="20000"/>
        </a:spcBef>
        <a:buSzPct val="90000"/>
        <a:buFont typeface="Arial" pitchFamily="34" charset="0"/>
        <a:buChar char="•"/>
        <a:tabLst>
          <a:tab pos="914400" algn="l"/>
        </a:tabLst>
        <a:defRPr sz="20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4pPr>
      <a:lvl5pPr marL="1712913" indent="-230188" algn="l" defTabSz="914363" rtl="0" eaLnBrk="1" latinLnBrk="0" hangingPunct="1">
        <a:lnSpc>
          <a:spcPct val="90000"/>
        </a:lnSpc>
        <a:spcBef>
          <a:spcPct val="20000"/>
        </a:spcBef>
        <a:buSzPct val="90000"/>
        <a:buFont typeface="Arial" pitchFamily="34" charset="0"/>
        <a:buChar char="•"/>
        <a:defRPr sz="20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en.wikipedia.org/wiki/Computer_graphic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512764" y="1768475"/>
            <a:ext cx="11228440" cy="2708434"/>
          </a:xfrm>
        </p:spPr>
        <p:txBody>
          <a:bodyPr/>
          <a:lstStyle/>
          <a:p>
            <a:r>
              <a:rPr lang="hr-HR" dirty="0" smtClean="0"/>
              <a:t>Uvod u razvoj 3d 		</a:t>
            </a:r>
          </a:p>
          <a:p>
            <a:r>
              <a:rPr lang="hr-HR" dirty="0" smtClean="0"/>
              <a:t>aplikacija</a:t>
            </a:r>
            <a:endParaRPr lang="en-US" dirty="0"/>
          </a:p>
        </p:txBody>
      </p:sp>
      <p:sp>
        <p:nvSpPr>
          <p:cNvPr id="5" name="Text Placeholder 4"/>
          <p:cNvSpPr>
            <a:spLocks noGrp="1"/>
          </p:cNvSpPr>
          <p:nvPr>
            <p:ph type="body" sz="quarter" idx="11"/>
          </p:nvPr>
        </p:nvSpPr>
        <p:spPr/>
        <p:txBody>
          <a:bodyPr/>
          <a:lstStyle/>
          <a:p>
            <a:endParaRPr lang="en-US" dirty="0"/>
          </a:p>
        </p:txBody>
      </p:sp>
    </p:spTree>
    <p:extLst>
      <p:ext uri="{BB962C8B-B14F-4D97-AF65-F5344CB8AC3E}">
        <p14:creationId xmlns:p14="http://schemas.microsoft.com/office/powerpoint/2010/main" val="2920339041"/>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p>
            <a:endParaRPr lang="en-US" dirty="0"/>
          </a:p>
        </p:txBody>
      </p:sp>
      <p:sp>
        <p:nvSpPr>
          <p:cNvPr id="3" name="Text Placeholder 2"/>
          <p:cNvSpPr>
            <a:spLocks noGrp="1"/>
          </p:cNvSpPr>
          <p:nvPr>
            <p:ph type="body" sz="quarter" idx="10"/>
          </p:nvPr>
        </p:nvSpPr>
        <p:spPr/>
        <p:txBody>
          <a:bodyPr/>
          <a:lstStyle/>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3456" y="1447799"/>
            <a:ext cx="10058400" cy="4591073"/>
          </a:xfrm>
          <a:prstGeom prst="rect">
            <a:avLst/>
          </a:prstGeom>
        </p:spPr>
      </p:pic>
    </p:spTree>
    <p:extLst>
      <p:ext uri="{BB962C8B-B14F-4D97-AF65-F5344CB8AC3E}">
        <p14:creationId xmlns:p14="http://schemas.microsoft.com/office/powerpoint/2010/main" val="3958551884"/>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1495794"/>
          </a:xfrm>
        </p:spPr>
        <p:txBody>
          <a:bodyPr/>
          <a:lstStyle/>
          <a:p>
            <a:r>
              <a:rPr lang="hr-HR" dirty="0" smtClean="0"/>
              <a:t>Open GL g</a:t>
            </a:r>
            <a:r>
              <a:rPr lang="en-US" dirty="0" err="1" smtClean="0"/>
              <a:t>lossary</a:t>
            </a:r>
            <a:r>
              <a:rPr lang="en-US" dirty="0"/>
              <a:t/>
            </a:r>
            <a:br>
              <a:rPr lang="en-US" dirty="0"/>
            </a:br>
            <a:endParaRPr lang="en-US" dirty="0"/>
          </a:p>
        </p:txBody>
      </p:sp>
      <p:sp>
        <p:nvSpPr>
          <p:cNvPr id="3" name="Text Placeholder 2"/>
          <p:cNvSpPr>
            <a:spLocks noGrp="1"/>
          </p:cNvSpPr>
          <p:nvPr>
            <p:ph type="body" sz="quarter" idx="10"/>
          </p:nvPr>
        </p:nvSpPr>
        <p:spPr>
          <a:xfrm>
            <a:off x="519112" y="1447799"/>
            <a:ext cx="11149013" cy="3053144"/>
          </a:xfrm>
        </p:spPr>
        <p:txBody>
          <a:bodyPr/>
          <a:lstStyle/>
          <a:p>
            <a:r>
              <a:rPr lang="hr-HR" dirty="0" smtClean="0"/>
              <a:t>Frame – frame of animation</a:t>
            </a:r>
          </a:p>
          <a:p>
            <a:r>
              <a:rPr lang="hr-HR" dirty="0" smtClean="0"/>
              <a:t>Program – object to which shaders can be attached</a:t>
            </a:r>
          </a:p>
          <a:p>
            <a:r>
              <a:rPr lang="hr-HR" dirty="0" smtClean="0"/>
              <a:t>Shader – program that runs in GPU pipeline</a:t>
            </a:r>
          </a:p>
          <a:p>
            <a:r>
              <a:rPr lang="hr-HR" dirty="0" smtClean="0"/>
              <a:t>Buffer - </a:t>
            </a:r>
            <a:r>
              <a:rPr lang="en-US" dirty="0"/>
              <a:t>region of a physical memory storage used to temporarily store </a:t>
            </a:r>
            <a:r>
              <a:rPr lang="hr-HR" dirty="0" smtClean="0"/>
              <a:t>data</a:t>
            </a:r>
          </a:p>
          <a:p>
            <a:r>
              <a:rPr lang="hr-HR" dirty="0" smtClean="0"/>
              <a:t>Framebuffer - </a:t>
            </a:r>
            <a:r>
              <a:rPr lang="en-US" dirty="0"/>
              <a:t> type of data buffer for use in graphical display</a:t>
            </a:r>
            <a:endParaRPr lang="hr-HR" dirty="0" smtClean="0"/>
          </a:p>
        </p:txBody>
      </p:sp>
    </p:spTree>
    <p:extLst>
      <p:ext uri="{BB962C8B-B14F-4D97-AF65-F5344CB8AC3E}">
        <p14:creationId xmlns:p14="http://schemas.microsoft.com/office/powerpoint/2010/main" val="1304323621"/>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p>
            <a:r>
              <a:rPr lang="hr-HR" dirty="0" smtClean="0"/>
              <a:t>Open GL – variable </a:t>
            </a:r>
            <a:r>
              <a:rPr lang="hr-HR" dirty="0"/>
              <a:t>q</a:t>
            </a:r>
            <a:r>
              <a:rPr lang="en-US" dirty="0" err="1" smtClean="0"/>
              <a:t>ualifiers</a:t>
            </a:r>
            <a:endParaRPr lang="en-US" dirty="0"/>
          </a:p>
        </p:txBody>
      </p:sp>
      <p:sp>
        <p:nvSpPr>
          <p:cNvPr id="3" name="Text Placeholder 2"/>
          <p:cNvSpPr>
            <a:spLocks noGrp="1"/>
          </p:cNvSpPr>
          <p:nvPr>
            <p:ph type="body" sz="quarter" idx="10"/>
          </p:nvPr>
        </p:nvSpPr>
        <p:spPr>
          <a:xfrm>
            <a:off x="519112" y="1447799"/>
            <a:ext cx="11149013" cy="3397853"/>
          </a:xfrm>
        </p:spPr>
        <p:txBody>
          <a:bodyPr/>
          <a:lstStyle/>
          <a:p>
            <a:r>
              <a:rPr lang="en-US" dirty="0" err="1"/>
              <a:t>const</a:t>
            </a:r>
            <a:r>
              <a:rPr lang="en-US" dirty="0"/>
              <a:t> – The declaration is of a compile time constant</a:t>
            </a:r>
            <a:r>
              <a:rPr lang="en-US" dirty="0" smtClean="0"/>
              <a:t>.</a:t>
            </a:r>
            <a:endParaRPr lang="hr-HR" dirty="0" smtClean="0"/>
          </a:p>
          <a:p>
            <a:endParaRPr lang="en-US" dirty="0"/>
          </a:p>
          <a:p>
            <a:r>
              <a:rPr lang="en-US" dirty="0"/>
              <a:t>attribute – Global variables that may change per vertex, that are passed from the OpenGL application to vertex </a:t>
            </a:r>
            <a:r>
              <a:rPr lang="en-US" dirty="0" err="1"/>
              <a:t>shaders</a:t>
            </a:r>
            <a:r>
              <a:rPr lang="en-US" dirty="0"/>
              <a:t>. This qualifier can only be used in vertex </a:t>
            </a:r>
            <a:r>
              <a:rPr lang="en-US" dirty="0" err="1"/>
              <a:t>shaders</a:t>
            </a:r>
            <a:r>
              <a:rPr lang="en-US" dirty="0"/>
              <a:t>. For the </a:t>
            </a:r>
            <a:r>
              <a:rPr lang="en-US" dirty="0" err="1"/>
              <a:t>shader</a:t>
            </a:r>
            <a:r>
              <a:rPr lang="en-US" dirty="0"/>
              <a:t> this is a read-only </a:t>
            </a:r>
            <a:r>
              <a:rPr lang="en-US" dirty="0" smtClean="0"/>
              <a:t>variable</a:t>
            </a:r>
            <a:endParaRPr lang="hr-HR" dirty="0" smtClean="0"/>
          </a:p>
          <a:p>
            <a:endParaRPr lang="hr-HR" dirty="0" smtClean="0"/>
          </a:p>
        </p:txBody>
      </p:sp>
    </p:spTree>
    <p:extLst>
      <p:ext uri="{BB962C8B-B14F-4D97-AF65-F5344CB8AC3E}">
        <p14:creationId xmlns:p14="http://schemas.microsoft.com/office/powerpoint/2010/main" val="3816496631"/>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p>
            <a:r>
              <a:rPr lang="hr-HR" dirty="0"/>
              <a:t>Open GL – variable q</a:t>
            </a:r>
            <a:r>
              <a:rPr lang="en-US" dirty="0" err="1"/>
              <a:t>ualifiers</a:t>
            </a:r>
            <a:endParaRPr lang="en-US" dirty="0"/>
          </a:p>
        </p:txBody>
      </p:sp>
      <p:sp>
        <p:nvSpPr>
          <p:cNvPr id="3" name="Text Placeholder 2"/>
          <p:cNvSpPr>
            <a:spLocks noGrp="1"/>
          </p:cNvSpPr>
          <p:nvPr>
            <p:ph type="body" sz="quarter" idx="10"/>
          </p:nvPr>
        </p:nvSpPr>
        <p:spPr>
          <a:xfrm>
            <a:off x="519112" y="1447799"/>
            <a:ext cx="11149013" cy="4185761"/>
          </a:xfrm>
        </p:spPr>
        <p:txBody>
          <a:bodyPr/>
          <a:lstStyle/>
          <a:p>
            <a:r>
              <a:rPr lang="en-US" dirty="0"/>
              <a:t>uniform – Global variables that may change per primitive [...], that are passed from the OpenGL application to the </a:t>
            </a:r>
            <a:r>
              <a:rPr lang="en-US" dirty="0" err="1"/>
              <a:t>shaders</a:t>
            </a:r>
            <a:r>
              <a:rPr lang="en-US" dirty="0"/>
              <a:t>. This qualifier can be used in both vertex and fragment </a:t>
            </a:r>
            <a:r>
              <a:rPr lang="en-US" dirty="0" err="1"/>
              <a:t>shaders</a:t>
            </a:r>
            <a:r>
              <a:rPr lang="en-US" dirty="0"/>
              <a:t>. For the </a:t>
            </a:r>
            <a:r>
              <a:rPr lang="en-US" dirty="0" err="1"/>
              <a:t>shaders</a:t>
            </a:r>
            <a:r>
              <a:rPr lang="en-US" dirty="0"/>
              <a:t> this is a read-only variable</a:t>
            </a:r>
            <a:endParaRPr lang="hr-HR" dirty="0"/>
          </a:p>
          <a:p>
            <a:r>
              <a:rPr lang="en-US" dirty="0"/>
              <a:t>varying – used for interpolated data between a vertex </a:t>
            </a:r>
            <a:r>
              <a:rPr lang="en-US" dirty="0" err="1"/>
              <a:t>shader</a:t>
            </a:r>
            <a:r>
              <a:rPr lang="en-US" dirty="0"/>
              <a:t> and a fragment </a:t>
            </a:r>
            <a:r>
              <a:rPr lang="en-US" dirty="0" err="1"/>
              <a:t>shader</a:t>
            </a:r>
            <a:r>
              <a:rPr lang="en-US" dirty="0"/>
              <a:t>. Available for writing in the vertex </a:t>
            </a:r>
            <a:r>
              <a:rPr lang="en-US" dirty="0" err="1"/>
              <a:t>shader</a:t>
            </a:r>
            <a:r>
              <a:rPr lang="en-US" dirty="0"/>
              <a:t>, and read-only in a fragment </a:t>
            </a:r>
            <a:r>
              <a:rPr lang="en-US" dirty="0" err="1"/>
              <a:t>shader</a:t>
            </a:r>
            <a:r>
              <a:rPr lang="en-US" dirty="0" smtClean="0"/>
              <a:t>.</a:t>
            </a:r>
            <a:r>
              <a:rPr lang="hr-HR" dirty="0" smtClean="0"/>
              <a:t> ( in and out keywords , varying in WebGL ).</a:t>
            </a:r>
            <a:endParaRPr lang="en-US" dirty="0"/>
          </a:p>
          <a:p>
            <a:endParaRPr lang="en-US" dirty="0"/>
          </a:p>
        </p:txBody>
      </p:sp>
    </p:spTree>
    <p:extLst>
      <p:ext uri="{BB962C8B-B14F-4D97-AF65-F5344CB8AC3E}">
        <p14:creationId xmlns:p14="http://schemas.microsoft.com/office/powerpoint/2010/main" val="1936758129"/>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0">
  <p:cSld>
    <p:bg>
      <p:bgPr>
        <a:solidFill>
          <a:srgbClr val="E84B14"/>
        </a:solidFill>
        <a:effectLst/>
      </p:bgPr>
    </p:bg>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hr-HR" dirty="0" smtClean="0"/>
              <a:t>Code ? </a:t>
            </a:r>
            <a:endParaRPr lang="en-US" dirty="0"/>
          </a:p>
        </p:txBody>
      </p:sp>
    </p:spTree>
    <p:extLst>
      <p:ext uri="{BB962C8B-B14F-4D97-AF65-F5344CB8AC3E}">
        <p14:creationId xmlns:p14="http://schemas.microsoft.com/office/powerpoint/2010/main" val="2489532772"/>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0">
  <p:cSld>
    <p:bg>
      <p:bgPr>
        <a:solidFill>
          <a:srgbClr val="E84B14"/>
        </a:solidFill>
        <a:effectLst/>
      </p:bgPr>
    </p:bg>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hr-HR" dirty="0" smtClean="0"/>
              <a:t>Hvala</a:t>
            </a:r>
            <a:endParaRPr lang="en-US" dirty="0"/>
          </a:p>
        </p:txBody>
      </p:sp>
    </p:spTree>
    <p:extLst>
      <p:ext uri="{BB962C8B-B14F-4D97-AF65-F5344CB8AC3E}">
        <p14:creationId xmlns:p14="http://schemas.microsoft.com/office/powerpoint/2010/main" val="4201812021"/>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194289" y="2683004"/>
            <a:ext cx="7800246" cy="14919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2163733"/>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19112" y="228600"/>
            <a:ext cx="11149013" cy="747897"/>
          </a:xfrm>
        </p:spPr>
        <p:txBody>
          <a:bodyPr/>
          <a:lstStyle/>
          <a:p>
            <a:r>
              <a:rPr lang="hr-HR" dirty="0" smtClean="0"/>
              <a:t>3d Api</a:t>
            </a:r>
            <a:endParaRPr lang="en-US" dirty="0"/>
          </a:p>
        </p:txBody>
      </p:sp>
      <p:sp>
        <p:nvSpPr>
          <p:cNvPr id="5" name="Text Placeholder 4"/>
          <p:cNvSpPr>
            <a:spLocks noGrp="1"/>
          </p:cNvSpPr>
          <p:nvPr>
            <p:ph type="body" sz="quarter" idx="10"/>
          </p:nvPr>
        </p:nvSpPr>
        <p:spPr>
          <a:xfrm>
            <a:off x="519112" y="1447799"/>
            <a:ext cx="11149013" cy="3151632"/>
          </a:xfrm>
        </p:spPr>
        <p:txBody>
          <a:bodyPr/>
          <a:lstStyle/>
          <a:p>
            <a:r>
              <a:rPr lang="hr-HR" dirty="0" smtClean="0"/>
              <a:t>OpenGL</a:t>
            </a:r>
          </a:p>
          <a:p>
            <a:r>
              <a:rPr lang="hr-HR" dirty="0" smtClean="0"/>
              <a:t>D3d</a:t>
            </a:r>
          </a:p>
          <a:p>
            <a:r>
              <a:rPr lang="hr-HR" dirty="0" smtClean="0"/>
              <a:t>Mantle</a:t>
            </a:r>
          </a:p>
          <a:p>
            <a:r>
              <a:rPr lang="hr-HR" dirty="0" smtClean="0"/>
              <a:t>Vulkan</a:t>
            </a:r>
          </a:p>
          <a:p>
            <a:r>
              <a:rPr lang="hr-HR" dirty="0" smtClean="0"/>
              <a:t>WebGL</a:t>
            </a:r>
          </a:p>
          <a:p>
            <a:r>
              <a:rPr lang="hr-HR" dirty="0" smtClean="0"/>
              <a:t>...</a:t>
            </a:r>
            <a:endParaRPr lang="en-US" dirty="0"/>
          </a:p>
        </p:txBody>
      </p:sp>
    </p:spTree>
    <p:extLst>
      <p:ext uri="{BB962C8B-B14F-4D97-AF65-F5344CB8AC3E}">
        <p14:creationId xmlns:p14="http://schemas.microsoft.com/office/powerpoint/2010/main" val="1310187561"/>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1495794"/>
          </a:xfrm>
        </p:spPr>
        <p:txBody>
          <a:bodyPr/>
          <a:lstStyle/>
          <a:p>
            <a:r>
              <a:rPr lang="hr-HR" dirty="0" smtClean="0"/>
              <a:t>3d Api</a:t>
            </a:r>
            <a:br>
              <a:rPr lang="hr-HR" dirty="0" smtClean="0"/>
            </a:br>
            <a:endParaRPr lang="en-US" dirty="0"/>
          </a:p>
        </p:txBody>
      </p:sp>
      <p:sp>
        <p:nvSpPr>
          <p:cNvPr id="3" name="Text Placeholder 2"/>
          <p:cNvSpPr>
            <a:spLocks noGrp="1"/>
          </p:cNvSpPr>
          <p:nvPr>
            <p:ph type="body" sz="quarter" idx="10"/>
          </p:nvPr>
        </p:nvSpPr>
        <p:spPr>
          <a:xfrm>
            <a:off x="519112" y="1447799"/>
            <a:ext cx="11149013" cy="2954655"/>
          </a:xfrm>
        </p:spPr>
        <p:txBody>
          <a:bodyPr/>
          <a:lstStyle/>
          <a:p>
            <a:endParaRPr lang="hr-HR" dirty="0" smtClean="0"/>
          </a:p>
          <a:p>
            <a:r>
              <a:rPr lang="hr-HR" dirty="0" smtClean="0"/>
              <a:t>Application programming interface for rendering 2d or 3d vector graphics</a:t>
            </a:r>
          </a:p>
          <a:p>
            <a:endParaRPr lang="hr-HR" dirty="0" smtClean="0"/>
          </a:p>
          <a:p>
            <a:r>
              <a:rPr lang="hr-HR" dirty="0" smtClean="0"/>
              <a:t>Used to interact with GPU ( graphics processing unit ), to achieve hardware-accelerated rendering.</a:t>
            </a:r>
            <a:endParaRPr lang="en-US" dirty="0"/>
          </a:p>
        </p:txBody>
      </p:sp>
    </p:spTree>
    <p:extLst>
      <p:ext uri="{BB962C8B-B14F-4D97-AF65-F5344CB8AC3E}">
        <p14:creationId xmlns:p14="http://schemas.microsoft.com/office/powerpoint/2010/main" val="1699812420"/>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p>
            <a:r>
              <a:rPr lang="hr-HR" dirty="0" smtClean="0"/>
              <a:t>GPU</a:t>
            </a:r>
            <a:endParaRPr lang="en-US" dirty="0"/>
          </a:p>
        </p:txBody>
      </p:sp>
      <p:sp>
        <p:nvSpPr>
          <p:cNvPr id="3" name="Text Placeholder 2"/>
          <p:cNvSpPr>
            <a:spLocks noGrp="1"/>
          </p:cNvSpPr>
          <p:nvPr>
            <p:ph type="body" sz="quarter" idx="10"/>
          </p:nvPr>
        </p:nvSpPr>
        <p:spPr>
          <a:xfrm>
            <a:off x="519112" y="1447799"/>
            <a:ext cx="11149013" cy="4185761"/>
          </a:xfrm>
        </p:spPr>
        <p:txBody>
          <a:bodyPr/>
          <a:lstStyle/>
          <a:p>
            <a:r>
              <a:rPr lang="hr-HR" dirty="0" smtClean="0"/>
              <a:t>Specialized electronic circuit designed to rapidly manipulate and alter memory to accelerate the creation of images in a frame buffer intented for output to a display buffer</a:t>
            </a:r>
          </a:p>
          <a:p>
            <a:endParaRPr lang="hr-HR" dirty="0" smtClean="0"/>
          </a:p>
          <a:p>
            <a:r>
              <a:rPr lang="en-US" dirty="0"/>
              <a:t>Modern GPUs are very efficient at manipulating computer</a:t>
            </a:r>
            <a:r>
              <a:rPr lang="en-US" dirty="0">
                <a:hlinkClick r:id="rId2" tooltip="Computer graphics"/>
              </a:rPr>
              <a:t> </a:t>
            </a:r>
            <a:r>
              <a:rPr lang="en-US" dirty="0"/>
              <a:t>graphics and image processing, and their highly parallel structure makes them more efficient than general-purpose CPUs for algorithms where the processing of large blocks of data is done in parallel. </a:t>
            </a:r>
          </a:p>
        </p:txBody>
      </p:sp>
    </p:spTree>
    <p:extLst>
      <p:ext uri="{BB962C8B-B14F-4D97-AF65-F5344CB8AC3E}">
        <p14:creationId xmlns:p14="http://schemas.microsoft.com/office/powerpoint/2010/main" val="1139152822"/>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p>
            <a:r>
              <a:rPr lang="hr-HR" dirty="0" smtClean="0"/>
              <a:t>GPU Pipeline</a:t>
            </a:r>
            <a:endParaRPr lang="en-US" dirty="0"/>
          </a:p>
        </p:txBody>
      </p:sp>
      <p:sp>
        <p:nvSpPr>
          <p:cNvPr id="3" name="Text Placeholder 2"/>
          <p:cNvSpPr>
            <a:spLocks noGrp="1"/>
          </p:cNvSpPr>
          <p:nvPr>
            <p:ph type="body" sz="quarter" idx="10"/>
          </p:nvPr>
        </p:nvSpPr>
        <p:spPr>
          <a:xfrm>
            <a:off x="519112" y="1447799"/>
            <a:ext cx="11149013" cy="886397"/>
          </a:xfrm>
        </p:spPr>
        <p:txBody>
          <a:bodyPr/>
          <a:lstStyle/>
          <a:p>
            <a:r>
              <a:rPr lang="en-US" dirty="0"/>
              <a:t>sequence of steps used to create a 2D raster representation of a 3D scene.</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9112" y="2805498"/>
            <a:ext cx="8119707" cy="3032257"/>
          </a:xfrm>
          <a:prstGeom prst="rect">
            <a:avLst/>
          </a:prstGeom>
        </p:spPr>
      </p:pic>
    </p:spTree>
    <p:extLst>
      <p:ext uri="{BB962C8B-B14F-4D97-AF65-F5344CB8AC3E}">
        <p14:creationId xmlns:p14="http://schemas.microsoft.com/office/powerpoint/2010/main" val="2420424735"/>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p>
            <a:r>
              <a:rPr lang="hr-HR" dirty="0" smtClean="0"/>
              <a:t>OpenGL – fixed pipeline</a:t>
            </a:r>
            <a:endParaRPr lang="en-US" dirty="0"/>
          </a:p>
        </p:txBody>
      </p:sp>
      <p:sp>
        <p:nvSpPr>
          <p:cNvPr id="3" name="Text Placeholder 2"/>
          <p:cNvSpPr>
            <a:spLocks noGrp="1"/>
          </p:cNvSpPr>
          <p:nvPr>
            <p:ph type="body" sz="quarter" idx="10"/>
          </p:nvPr>
        </p:nvSpPr>
        <p:spPr>
          <a:xfrm>
            <a:off x="519112" y="1447799"/>
            <a:ext cx="11149013" cy="3693319"/>
          </a:xfrm>
        </p:spPr>
        <p:txBody>
          <a:bodyPr/>
          <a:lstStyle/>
          <a:p>
            <a:endParaRPr lang="hr-HR" dirty="0" smtClean="0"/>
          </a:p>
          <a:p>
            <a:endParaRPr lang="hr-HR" dirty="0" smtClean="0"/>
          </a:p>
          <a:p>
            <a:r>
              <a:rPr lang="hr-HR" dirty="0" smtClean="0"/>
              <a:t>Early days of opengl and graphics</a:t>
            </a:r>
          </a:p>
          <a:p>
            <a:r>
              <a:rPr lang="hr-HR" dirty="0" smtClean="0"/>
              <a:t>Build in functions</a:t>
            </a:r>
          </a:p>
          <a:p>
            <a:r>
              <a:rPr lang="hr-HR" dirty="0" smtClean="0"/>
              <a:t>Hard-coded lighting, transformation etc...</a:t>
            </a:r>
          </a:p>
          <a:p>
            <a:r>
              <a:rPr lang="hr-HR" dirty="0" smtClean="0"/>
              <a:t>Removed from OpenGL 3.2</a:t>
            </a:r>
          </a:p>
          <a:p>
            <a:endParaRPr lang="en-US" dirty="0"/>
          </a:p>
        </p:txBody>
      </p:sp>
    </p:spTree>
    <p:extLst>
      <p:ext uri="{BB962C8B-B14F-4D97-AF65-F5344CB8AC3E}">
        <p14:creationId xmlns:p14="http://schemas.microsoft.com/office/powerpoint/2010/main" val="1501169113"/>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p>
            <a:r>
              <a:rPr lang="hr-HR" dirty="0" smtClean="0"/>
              <a:t>Fixed pipeline</a:t>
            </a:r>
            <a:endParaRPr lang="en-US" dirty="0"/>
          </a:p>
        </p:txBody>
      </p:sp>
      <p:sp>
        <p:nvSpPr>
          <p:cNvPr id="3" name="Text Placeholder 2"/>
          <p:cNvSpPr>
            <a:spLocks noGrp="1"/>
          </p:cNvSpPr>
          <p:nvPr>
            <p:ph type="body" sz="quarter" idx="10"/>
          </p:nvPr>
        </p:nvSpPr>
        <p:spPr/>
        <p:txBody>
          <a:bodyPr/>
          <a:lstStyle/>
          <a:p>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2514" y="2823665"/>
            <a:ext cx="10058400" cy="2530740"/>
          </a:xfrm>
          <a:prstGeom prst="rect">
            <a:avLst/>
          </a:prstGeom>
        </p:spPr>
      </p:pic>
    </p:spTree>
    <p:extLst>
      <p:ext uri="{BB962C8B-B14F-4D97-AF65-F5344CB8AC3E}">
        <p14:creationId xmlns:p14="http://schemas.microsoft.com/office/powerpoint/2010/main" val="603361449"/>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p>
            <a:r>
              <a:rPr lang="hr-HR" dirty="0" smtClean="0"/>
              <a:t>OpenGL – programmable pipeline</a:t>
            </a:r>
            <a:endParaRPr lang="en-US" dirty="0"/>
          </a:p>
        </p:txBody>
      </p:sp>
      <p:sp>
        <p:nvSpPr>
          <p:cNvPr id="3" name="Text Placeholder 2"/>
          <p:cNvSpPr>
            <a:spLocks noGrp="1"/>
          </p:cNvSpPr>
          <p:nvPr>
            <p:ph type="body" sz="quarter" idx="10"/>
          </p:nvPr>
        </p:nvSpPr>
        <p:spPr>
          <a:xfrm>
            <a:off x="519112" y="1447799"/>
            <a:ext cx="11149013" cy="4235006"/>
          </a:xfrm>
        </p:spPr>
        <p:txBody>
          <a:bodyPr/>
          <a:lstStyle/>
          <a:p>
            <a:endParaRPr lang="hr-HR" dirty="0" smtClean="0"/>
          </a:p>
          <a:p>
            <a:r>
              <a:rPr lang="hr-HR" dirty="0" smtClean="0"/>
              <a:t>Introduces shaders ( programs that run on GPU )</a:t>
            </a:r>
          </a:p>
          <a:p>
            <a:endParaRPr lang="hr-HR" dirty="0" smtClean="0"/>
          </a:p>
          <a:p>
            <a:r>
              <a:rPr lang="hr-HR" dirty="0" smtClean="0"/>
              <a:t>Vertex shader - deals with vertex, color, texture coordinates </a:t>
            </a:r>
          </a:p>
          <a:p>
            <a:endParaRPr lang="hr-HR" dirty="0" smtClean="0"/>
          </a:p>
          <a:p>
            <a:r>
              <a:rPr lang="hr-HR" dirty="0" smtClean="0"/>
              <a:t>Fragment Shader or Pixel Shader - deals with individual pixels </a:t>
            </a:r>
          </a:p>
          <a:p>
            <a:endParaRPr lang="hr-HR" dirty="0"/>
          </a:p>
          <a:p>
            <a:r>
              <a:rPr lang="hr-HR" dirty="0" smtClean="0"/>
              <a:t>Geometry Shader – deals </a:t>
            </a:r>
            <a:r>
              <a:rPr lang="hr-HR" dirty="0"/>
              <a:t>with </a:t>
            </a:r>
            <a:r>
              <a:rPr lang="hr-HR" dirty="0" smtClean="0"/>
              <a:t>assembeled primitives</a:t>
            </a:r>
          </a:p>
        </p:txBody>
      </p:sp>
    </p:spTree>
    <p:extLst>
      <p:ext uri="{BB962C8B-B14F-4D97-AF65-F5344CB8AC3E}">
        <p14:creationId xmlns:p14="http://schemas.microsoft.com/office/powerpoint/2010/main" val="696552486"/>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p>
            <a:r>
              <a:rPr lang="hr-HR" dirty="0" smtClean="0"/>
              <a:t>Programmable pipeline</a:t>
            </a:r>
            <a:endParaRPr lang="en-US" dirty="0"/>
          </a:p>
        </p:txBody>
      </p:sp>
      <p:sp>
        <p:nvSpPr>
          <p:cNvPr id="3" name="Text Placeholder 2"/>
          <p:cNvSpPr>
            <a:spLocks noGrp="1"/>
          </p:cNvSpPr>
          <p:nvPr>
            <p:ph type="body" sz="quarter" idx="10"/>
          </p:nvPr>
        </p:nvSpPr>
        <p:spPr/>
        <p:txBody>
          <a:bodyPr/>
          <a:lstStyle/>
          <a:p>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3799" y="1991024"/>
            <a:ext cx="10058400" cy="4761373"/>
          </a:xfrm>
          <a:prstGeom prst="rect">
            <a:avLst/>
          </a:prstGeom>
        </p:spPr>
      </p:pic>
    </p:spTree>
    <p:extLst>
      <p:ext uri="{BB962C8B-B14F-4D97-AF65-F5344CB8AC3E}">
        <p14:creationId xmlns:p14="http://schemas.microsoft.com/office/powerpoint/2010/main" val="4269902867"/>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Metro Template Light 16x9">
  <a:themeElements>
    <a:clrScheme name="Microsoft Corp Colors">
      <a:dk1>
        <a:srgbClr val="000000"/>
      </a:dk1>
      <a:lt1>
        <a:srgbClr val="FFFFFF"/>
      </a:lt1>
      <a:dk2>
        <a:srgbClr val="3F3F3F"/>
      </a:dk2>
      <a:lt2>
        <a:srgbClr val="F2F2F2"/>
      </a:lt2>
      <a:accent1>
        <a:srgbClr val="00BCF2"/>
      </a:accent1>
      <a:accent2>
        <a:srgbClr val="BAD80A"/>
      </a:accent2>
      <a:accent3>
        <a:srgbClr val="FF8C00"/>
      </a:accent3>
      <a:accent4>
        <a:srgbClr val="EC008C"/>
      </a:accent4>
      <a:accent5>
        <a:srgbClr val="00198F"/>
      </a:accent5>
      <a:accent6>
        <a:srgbClr val="68217A"/>
      </a:accent6>
      <a:hlink>
        <a:srgbClr val="0070C0"/>
      </a:hlink>
      <a:folHlink>
        <a:srgbClr val="0071BC"/>
      </a:folHlink>
    </a:clrScheme>
    <a:fontScheme name="Microsoft Corporate Font">
      <a:majorFont>
        <a:latin typeface="Segoe UI Light"/>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6"/>
        </a:solidFill>
        <a:ln>
          <a:noFill/>
          <a:headEnd type="none" w="med" len="med"/>
          <a:tailEnd type="none" w="med" len="med"/>
        </a:ln>
        <a:effectLst/>
      </a:spPr>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defPPr defTabSz="914099" fontAlgn="base">
          <a:spcBef>
            <a:spcPct val="0"/>
          </a:spcBef>
          <a:spcAft>
            <a:spcPct val="0"/>
          </a:spcAft>
          <a:defRPr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none" lIns="0" tIns="0" rIns="0" bIns="0" rtlCol="0">
        <a:spAutoFit/>
      </a:bodyPr>
      <a:lstStyle>
        <a:defPPr>
          <a:defRPr sz="4000" dirty="0" err="1"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defRPr>
        </a:defPPr>
      </a:lstStyle>
    </a:txDef>
  </a:objectDefaults>
  <a:extraClrSchemeLst/>
</a:theme>
</file>

<file path=ppt/theme/theme2.xml><?xml version="1.0" encoding="utf-8"?>
<a:theme xmlns:a="http://schemas.openxmlformats.org/drawingml/2006/main" name="Metro Template Colored Titles Segoe UI 16x9">
  <a:themeElements>
    <a:clrScheme name="Microsoft Corp Colors">
      <a:dk1>
        <a:srgbClr val="000000"/>
      </a:dk1>
      <a:lt1>
        <a:srgbClr val="FFFFFF"/>
      </a:lt1>
      <a:dk2>
        <a:srgbClr val="3F3F3F"/>
      </a:dk2>
      <a:lt2>
        <a:srgbClr val="F2F2F2"/>
      </a:lt2>
      <a:accent1>
        <a:srgbClr val="00BCF2"/>
      </a:accent1>
      <a:accent2>
        <a:srgbClr val="BAD80A"/>
      </a:accent2>
      <a:accent3>
        <a:srgbClr val="FF8C00"/>
      </a:accent3>
      <a:accent4>
        <a:srgbClr val="EC008C"/>
      </a:accent4>
      <a:accent5>
        <a:srgbClr val="00198F"/>
      </a:accent5>
      <a:accent6>
        <a:srgbClr val="68217A"/>
      </a:accent6>
      <a:hlink>
        <a:srgbClr val="0070C0"/>
      </a:hlink>
      <a:folHlink>
        <a:srgbClr val="0071BC"/>
      </a:folHlink>
    </a:clrScheme>
    <a:fontScheme name="Microsoft Corporate Font">
      <a:majorFont>
        <a:latin typeface="Segoe UI Light"/>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6"/>
        </a:solidFill>
        <a:ln>
          <a:noFill/>
          <a:headEnd type="none" w="med" len="med"/>
          <a:tailEnd type="none" w="med" len="med"/>
        </a:ln>
        <a:effectLst/>
      </a:spPr>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defPPr defTabSz="914099" fontAlgn="base">
          <a:spcBef>
            <a:spcPct val="0"/>
          </a:spcBef>
          <a:spcAft>
            <a:spcPct val="0"/>
          </a:spcAft>
          <a:defRPr spc="-50" dirty="0">
            <a:gradFill>
              <a:gsLst>
                <a:gs pos="0">
                  <a:srgbClr val="FFFFFF"/>
                </a:gs>
                <a:gs pos="100000">
                  <a:srgbClr val="FFFFFF"/>
                </a:gs>
              </a:gsLst>
              <a:lin ang="5400000" scaled="0"/>
            </a:gradFill>
            <a:latin typeface="Segoe UI" pitchFamily="34" charset="0"/>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none" lIns="0" tIns="0" rIns="0" bIns="0" rtlCol="0">
        <a:spAutoFit/>
      </a:bodyPr>
      <a:lstStyle>
        <a:defPPr>
          <a:defRPr sz="4000" dirty="0" err="1" smtClean="0">
            <a:gradFill>
              <a:gsLst>
                <a:gs pos="0">
                  <a:schemeClr val="tx1"/>
                </a:gs>
                <a:gs pos="86000">
                  <a:schemeClr val="tx1"/>
                </a:gs>
              </a:gsLst>
              <a:lin ang="5400000" scaled="0"/>
            </a:gradFill>
            <a:latin typeface="Segoe UI Light" pitchFamily="34" charset="0"/>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MASS MediaBank Image" ma:contentTypeID="0x0101009148F5A04DDD49CBA7127AADA5FB792B00AADE34325A8B49CDA8BB4DB53328F2140042A8F7EFA3D8428BA83C1DD618D41277008B7D58F6637A6449A868D36ABEDD5D7D" ma:contentTypeVersion="1" ma:contentTypeDescription="Upload an image." ma:contentTypeScope="" ma:versionID="cf5d87ef76ae645aeecfd1524f32f789">
  <xsd:schema xmlns:xsd="http://www.w3.org/2001/XMLSchema" xmlns:xs="http://www.w3.org/2001/XMLSchema" xmlns:p="http://schemas.microsoft.com/office/2006/metadata/properties" xmlns:ns1="http://schemas.microsoft.com/sharepoint/v3" xmlns:ns2="EB693DEA-2256-4DD9-8FF3-783287AC6516" xmlns:ns3="http://schemas.microsoft.com/sharepoint/v3/fields" xmlns:ns4="2f90a3b6-08c8-4148-8fff-0427b40d8fc9" targetNamespace="http://schemas.microsoft.com/office/2006/metadata/properties" ma:root="true" ma:fieldsID="659fa2edc7c82f120babd68af08693e1" ns1:_="" ns2:_="" ns3:_="" ns4:_="">
    <xsd:import namespace="http://schemas.microsoft.com/sharepoint/v3"/>
    <xsd:import namespace="EB693DEA-2256-4DD9-8FF3-783287AC6516"/>
    <xsd:import namespace="http://schemas.microsoft.com/sharepoint/v3/fields"/>
    <xsd:import namespace="2f90a3b6-08c8-4148-8fff-0427b40d8fc9"/>
    <xsd:element name="properties">
      <xsd:complexType>
        <xsd:sequence>
          <xsd:element name="documentManagement">
            <xsd:complexType>
              <xsd:all>
                <xsd:element ref="ns1:FileRef" minOccurs="0"/>
                <xsd:element ref="ns1:File_x0020_Type" minOccurs="0"/>
                <xsd:element ref="ns1:HTML_x0020_File_x0020_Type" minOccurs="0"/>
                <xsd:element ref="ns1:FSObjType" minOccurs="0"/>
                <xsd:element ref="ns2:ThumbnailExists" minOccurs="0"/>
                <xsd:element ref="ns2:PreviewExists" minOccurs="0"/>
                <xsd:element ref="ns2:ImageWidth" minOccurs="0"/>
                <xsd:element ref="ns2:ImageHeight" minOccurs="0"/>
                <xsd:element ref="ns2:ImageCreateDate" minOccurs="0"/>
                <xsd:element ref="ns3:wic_System_Copyright" minOccurs="0"/>
                <xsd:element ref="ns4:AssetURL" minOccurs="0"/>
                <xsd:element ref="ns4:AssetTypeTaxHTField0" minOccurs="0"/>
                <xsd:element ref="ns4:TaxCatchAll" minOccurs="0"/>
                <xsd:element ref="ns4:TaxCatchAllLabel" minOccurs="0"/>
                <xsd:element ref="ns4:BitDepth" minOccurs="0"/>
                <xsd:element ref="ns4:Caption" minOccurs="0"/>
                <xsd:element ref="ns4:ColorspaceTaxHTField0" minOccurs="0"/>
                <xsd:element ref="ns1:Comments" minOccurs="0"/>
                <xsd:element ref="ns4:ContentPurposeTaxHTField0" minOccurs="0"/>
                <xsd:element ref="ns4:CountryTaxHTField0" minOccurs="0"/>
                <xsd:element ref="ns4:DeletionDate" minOccurs="0"/>
                <xsd:element ref="ns4:USBMODepartmentTaxHTField0" minOccurs="0"/>
                <xsd:element ref="ns4:USBMODescription" minOccurs="0"/>
                <xsd:element ref="ns4:DevelopmentLanguageTaxHTField0" minOccurs="0"/>
                <xsd:element ref="ns4:Dimensions" minOccurs="0"/>
                <xsd:element ref="ns4:DistributionChannelTaxHTField0" minOccurs="0"/>
                <xsd:element ref="ns4:ElementTypeTaxHTField0" minOccurs="0"/>
                <xsd:element ref="ns4:EnclosureTypeTaxHTField0" minOccurs="0"/>
                <xsd:element ref="ns4:ExifApertureValue" minOccurs="0"/>
                <xsd:element ref="ns4:ExifArtist" minOccurs="0"/>
                <xsd:element ref="ns4:ExifCopyright" minOccurs="0"/>
                <xsd:element ref="ns4:ExifDateTime" minOccurs="0"/>
                <xsd:element ref="ns4:ExifExposureBias" minOccurs="0"/>
                <xsd:element ref="ns4:ExifExposureProgramTaxHTField0" minOccurs="0"/>
                <xsd:element ref="ns4:ExifExposureTime" minOccurs="0"/>
                <xsd:element ref="ns4:ExifFNumber" minOccurs="0"/>
                <xsd:element ref="ns4:ExifFlashFiredStatusTaxHTField0" minOccurs="0"/>
                <xsd:element ref="ns4:ExifFlashFunctionTaxHTField0" minOccurs="0"/>
                <xsd:element ref="ns4:ExifFlashModeTaxHTField0" minOccurs="0"/>
                <xsd:element ref="ns4:ExifFlashRedEyeModeTaxHTField0" minOccurs="0"/>
                <xsd:element ref="ns4:ExifFlashReturnStatusTaxHTField0" minOccurs="0"/>
                <xsd:element ref="ns4:ExifFocalLength" minOccurs="0"/>
                <xsd:element ref="ns4:ExifImageDescription" minOccurs="0"/>
                <xsd:element ref="ns4:ExifISOSpeedRatings" minOccurs="0"/>
                <xsd:element ref="ns4:ExifLightSourceTaxHTField0" minOccurs="0"/>
                <xsd:element ref="ns4:ExifMake" minOccurs="0"/>
                <xsd:element ref="ns4:ExifMaxApertureValue" minOccurs="0"/>
                <xsd:element ref="ns4:ExifMeteringModeTaxHTField0" minOccurs="0"/>
                <xsd:element ref="ns4:ExifModel" minOccurs="0"/>
                <xsd:element ref="ns4:ExifSensingMethodTaxHTField0" minOccurs="0"/>
                <xsd:element ref="ns4:ExifShutterSpeed" minOccurs="0"/>
                <xsd:element ref="ns4:ExifSoftware" minOccurs="0"/>
                <xsd:element ref="ns4:ExifSubjectDistance" minOccurs="0"/>
                <xsd:element ref="ns4:FlashFrameCount" minOccurs="0"/>
                <xsd:element ref="ns4:FlashFrameRate" minOccurs="0"/>
                <xsd:element ref="ns4:GeographyTaxHTField0" minOccurs="0"/>
                <xsd:element ref="ns4:HorizontalBusinessSolutionsTaxHTField0" minOccurs="0"/>
                <xsd:element ref="ns4:ImageColorScheme" minOccurs="0"/>
                <xsd:element ref="ns4:IndividualCustomerSegmentTaxHTField0" minOccurs="0"/>
                <xsd:element ref="ns4:JobRoleTaxHTField0" minOccurs="0"/>
                <xsd:element ref="ns4:USBMOLanguageTaxHTField0" minOccurs="0"/>
                <xsd:element ref="ns4:LocaleTaxHTField0" minOccurs="0"/>
                <xsd:element ref="ns4:LCID" minOccurs="0"/>
                <xsd:element ref="ns4:LegacyID" minOccurs="0"/>
                <xsd:element ref="ns4:MediaPlayLength" minOccurs="0"/>
                <xsd:element ref="ns4:Syndicatable" minOccurs="0"/>
                <xsd:element ref="ns4:OrganizationalCustomerSegmentTaxHTField0" minOccurs="0"/>
                <xsd:element ref="ns4:OriginalCreator" minOccurs="0"/>
                <xsd:element ref="ns4:PageCount" minOccurs="0"/>
                <xsd:element ref="ns4:PartNo" minOccurs="0"/>
                <xsd:element ref="ns4:PhotoshopCaption" minOccurs="0"/>
                <xsd:element ref="ns4:PhotoshopCopyrightNotice" minOccurs="0"/>
                <xsd:element ref="ns4:PhotoshopCopyrightStatusTaxHTField0" minOccurs="0"/>
                <xsd:element ref="ns4:PhotoshopDateCreated" minOccurs="0"/>
                <xsd:element ref="ns4:ProductsTaxHTField0" minOccurs="0"/>
                <xsd:element ref="ns4:ProductAreaTaxHTField0" minOccurs="0"/>
                <xsd:element ref="ns4:ProfileColorSpace" minOccurs="0"/>
                <xsd:element ref="ns4:ProfileDescription" minOccurs="0"/>
                <xsd:element ref="ns4:PublicationDate" minOccurs="0"/>
                <xsd:element ref="ns4:Resolution" minOccurs="0"/>
                <xsd:element ref="ns4:ResponsibleGroup" minOccurs="0"/>
                <xsd:element ref="ns4:SEOMetaDescription" minOccurs="0"/>
                <xsd:element ref="ns4:SEOMetaKeywords" minOccurs="0"/>
                <xsd:element ref="ns4:SEOMetaTitle" minOccurs="0"/>
                <xsd:element ref="ns4:SEOPrettyURL" minOccurs="0"/>
                <xsd:element ref="ns4:SolutionTaxHTField0" minOccurs="0"/>
                <xsd:element ref="ns4:SyndicationEndDate" minOccurs="0"/>
                <xsd:element ref="ns4:SyndicationStartDate" minOccurs="0"/>
                <xsd:element ref="ns4:SyndicationURL" minOccurs="0"/>
                <xsd:element ref="ns4:UTCOffset" minOccurs="0"/>
                <xsd:element ref="ns4:VerticalIndustryTaxHTField0" minOccurs="0"/>
                <xsd:element ref="ns4:VideoBitRate" minOccurs="0"/>
                <xsd:element ref="ns4:VideoCodec" minOccurs="0"/>
                <xsd:element ref="ns4:VideoFrameRate" minOccurs="0"/>
                <xsd:element ref="ns4:VideoFrames" minOccurs="0"/>
                <xsd:element ref="ns4:VideoPreviewSiz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FileRef" ma:index="8" nillable="true" ma:displayName="URL Path" ma:hidden="true" ma:list="Docs" ma:internalName="FileRef" ma:readOnly="true" ma:showField="FullUrl">
      <xsd:simpleType>
        <xsd:restriction base="dms:Lookup"/>
      </xsd:simpleType>
    </xsd:element>
    <xsd:element name="File_x0020_Type" ma:index="9" nillable="true" ma:displayName="File Type" ma:hidden="true" ma:internalName="File_x0020_Type" ma:readOnly="true">
      <xsd:simpleType>
        <xsd:restriction base="dms:Text"/>
      </xsd:simpleType>
    </xsd:element>
    <xsd:element name="HTML_x0020_File_x0020_Type" ma:index="10" nillable="true" ma:displayName="HTML File Type" ma:hidden="true" ma:internalName="HTML_x0020_File_x0020_Type" ma:readOnly="true">
      <xsd:simpleType>
        <xsd:restriction base="dms:Text"/>
      </xsd:simpleType>
    </xsd:element>
    <xsd:element name="FSObjType" ma:index="11" nillable="true" ma:displayName="Item Type" ma:hidden="true" ma:list="Docs" ma:internalName="FSObjType" ma:readOnly="true" ma:showField="FSType">
      <xsd:simpleType>
        <xsd:restriction base="dms:Lookup"/>
      </xsd:simpleType>
    </xsd:element>
    <xsd:element name="Comments" ma:index="36" nillable="true" ma:displayName="Comments" ma:description="This optional 1,024-character field will be used for the storage of comments about the item. Comments will never be displayed in the rights/delivery management module or visible to end-users." ma:internalName="Comments">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EB693DEA-2256-4DD9-8FF3-783287AC6516" elementFormDefault="qualified">
    <xsd:import namespace="http://schemas.microsoft.com/office/2006/documentManagement/types"/>
    <xsd:import namespace="http://schemas.microsoft.com/office/infopath/2007/PartnerControls"/>
    <xsd:element name="ThumbnailExists" ma:index="18" nillable="true" ma:displayName="Thumbnail Exists" ma:default="FALSE" ma:hidden="true" ma:internalName="ThumbnailExists" ma:readOnly="true">
      <xsd:simpleType>
        <xsd:restriction base="dms:Boolean"/>
      </xsd:simpleType>
    </xsd:element>
    <xsd:element name="PreviewExists" ma:index="19" nillable="true" ma:displayName="Preview Exists" ma:default="FALSE" ma:hidden="true" ma:internalName="PreviewExists" ma:readOnly="true">
      <xsd:simpleType>
        <xsd:restriction base="dms:Boolean"/>
      </xsd:simpleType>
    </xsd:element>
    <xsd:element name="ImageWidth" ma:index="20" nillable="true" ma:displayName="Width" ma:internalName="ImageWidth" ma:readOnly="true">
      <xsd:simpleType>
        <xsd:restriction base="dms:Unknown"/>
      </xsd:simpleType>
    </xsd:element>
    <xsd:element name="ImageHeight" ma:index="22" nillable="true" ma:displayName="Height" ma:internalName="ImageHeight" ma:readOnly="true">
      <xsd:simpleType>
        <xsd:restriction base="dms:Unknown"/>
      </xsd:simpleType>
    </xsd:element>
    <xsd:element name="ImageCreateDate" ma:index="25" nillable="true" ma:displayName="Date Picture Taken" ma:format="DateTime" ma:hidden="true" ma:internalName="ImageCreateDat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wic_System_Copyright" ma:index="26" nillable="true" ma:displayName="Copyright" ma:internalName="wic_System_Copyright">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f90a3b6-08c8-4148-8fff-0427b40d8fc9" elementFormDefault="qualified">
    <xsd:import namespace="http://schemas.microsoft.com/office/2006/documentManagement/types"/>
    <xsd:import namespace="http://schemas.microsoft.com/office/infopath/2007/PartnerControls"/>
    <xsd:element name="AssetURL" ma:index="27" nillable="true" ma:displayName="AssetURL" ma:description="Store Asset URL" ma:hidden="true" ma:internalName="AssetURL" ma:readOnly="false">
      <xsd:simpleType>
        <xsd:restriction base="dms:Text"/>
      </xsd:simpleType>
    </xsd:element>
    <xsd:element name="AssetTypeTaxHTField0" ma:index="28" nillable="true" ma:taxonomy="true" ma:internalName="AssetTypeTaxHTField0" ma:taxonomyFieldName="AssetType" ma:displayName="Asset Type" ma:indexed="true" ma:fieldId="{cc4caa33-0d16-43ea-9719-c512681e8e46}" ma:sspId="e5351508-46ca-4454-b07c-bc767568d5f1" ma:termSetId="da266748-b29f-4b00-a502-3959c5f62da1" ma:anchorId="00000000-0000-0000-0000-000000000000" ma:open="false" ma:isKeyword="false">
      <xsd:complexType>
        <xsd:sequence>
          <xsd:element ref="pc:Terms" minOccurs="0" maxOccurs="1"/>
        </xsd:sequence>
      </xsd:complexType>
    </xsd:element>
    <xsd:element name="TaxCatchAll" ma:index="29" nillable="true" ma:displayName="Taxonomy Catch All Column" ma:hidden="true" ma:list="{689bf07b-aabd-4dc7-ab7d-d7e6a28a452d}" ma:internalName="TaxCatchAll" ma:showField="CatchAllData" ma:web="d144167a-be8c-473d-8a11-ea4625cfcf07">
      <xsd:complexType>
        <xsd:complexContent>
          <xsd:extension base="dms:MultiChoiceLookup">
            <xsd:sequence>
              <xsd:element name="Value" type="dms:Lookup" maxOccurs="unbounded" minOccurs="0" nillable="true"/>
            </xsd:sequence>
          </xsd:extension>
        </xsd:complexContent>
      </xsd:complexType>
    </xsd:element>
    <xsd:element name="TaxCatchAllLabel" ma:index="30" nillable="true" ma:displayName="Taxonomy Catch All Column1" ma:hidden="true" ma:list="{689bf07b-aabd-4dc7-ab7d-d7e6a28a452d}" ma:internalName="TaxCatchAllLabel" ma:readOnly="true" ma:showField="CatchAllDataLabel" ma:web="d144167a-be8c-473d-8a11-ea4625cfcf07">
      <xsd:complexType>
        <xsd:complexContent>
          <xsd:extension base="dms:MultiChoiceLookup">
            <xsd:sequence>
              <xsd:element name="Value" type="dms:Lookup" maxOccurs="unbounded" minOccurs="0" nillable="true"/>
            </xsd:sequence>
          </xsd:extension>
        </xsd:complexContent>
      </xsd:complexType>
    </xsd:element>
    <xsd:element name="BitDepth" ma:index="32" nillable="true" ma:displayName="Bit Depth" ma:default="" ma:description="A numeric value specified the bit depth of an uploaded image" ma:internalName="BitDepth">
      <xsd:simpleType>
        <xsd:restriction base="dms:Number"/>
      </xsd:simpleType>
    </xsd:element>
    <xsd:element name="Caption" ma:index="33" nillable="true" ma:displayName="Caption" ma:description="This 1,024-character field will be used to enter text describing a file. The caption could be used as part of a syndicated feed." ma:internalName="Caption">
      <xsd:simpleType>
        <xsd:restriction base="dms:Note"/>
      </xsd:simpleType>
    </xsd:element>
    <xsd:element name="ColorspaceTaxHTField0" ma:index="34" nillable="true" ma:taxonomy="true" ma:internalName="ColorspaceTaxHTField0" ma:taxonomyFieldName="Colorspace" ma:displayName="Colorspace" ma:fieldId="{ed389df4-0962-4599-bd50-ffe70adcdef8}" ma:sspId="e5351508-46ca-4454-b07c-bc767568d5f1" ma:termSetId="aa323b6c-8fe7-4bd5-947e-a986ff14bff6" ma:anchorId="00000000-0000-0000-0000-000000000000" ma:open="false" ma:isKeyword="false">
      <xsd:complexType>
        <xsd:sequence>
          <xsd:element ref="pc:Terms" minOccurs="0" maxOccurs="1"/>
        </xsd:sequence>
      </xsd:complexType>
    </xsd:element>
    <xsd:element name="ContentPurposeTaxHTField0" ma:index="37" nillable="true" ma:taxonomy="true" ma:internalName="ContentPurposeTaxHTField0" ma:taxonomyFieldName="ContentPurpose" ma:displayName="Content Purpose" ma:fieldId="{9d7db7fe-807d-4f7a-8764-ac9a6915cfad}" ma:sspId="e5351508-46ca-4454-b07c-bc767568d5f1" ma:termSetId="1fcf61db-bf66-4172-b659-aba6f5678e54" ma:anchorId="00000000-0000-0000-0000-000000000000" ma:open="false" ma:isKeyword="false">
      <xsd:complexType>
        <xsd:sequence>
          <xsd:element ref="pc:Terms" minOccurs="0" maxOccurs="1"/>
        </xsd:sequence>
      </xsd:complexType>
    </xsd:element>
    <xsd:element name="CountryTaxHTField0" ma:index="39" nillable="true" ma:taxonomy="true" ma:internalName="CountryTaxHTField0" ma:taxonomyFieldName="Country" ma:displayName="Country" ma:fieldId="{ccb73359-9cad-4d13-9fd9-2b49403b4704}" ma:taxonomyMulti="true" ma:sspId="e5351508-46ca-4454-b07c-bc767568d5f1" ma:termSetId="ce50c915-1805-4d5d-b9d3-c38aa6796716" ma:anchorId="00000000-0000-0000-0000-000000000000" ma:open="false" ma:isKeyword="false">
      <xsd:complexType>
        <xsd:sequence>
          <xsd:element ref="pc:Terms" minOccurs="0" maxOccurs="1"/>
        </xsd:sequence>
      </xsd:complexType>
    </xsd:element>
    <xsd:element name="DeletionDate" ma:index="41" nillable="true" ma:displayName="Deletion Date" ma:description="This is the date the item will be automatically deleted from the CMS/DAM. Deletion of the item from the CMS/DAM necessarily removes it from the MMM. By default, no Deletion Date will be specified." ma:internalName="DeletionDate">
      <xsd:simpleType>
        <xsd:restriction base="dms:DateTime"/>
      </xsd:simpleType>
    </xsd:element>
    <xsd:element name="USBMODepartmentTaxHTField0" ma:index="42" nillable="true" ma:taxonomy="true" ma:internalName="USBMODepartmentTaxHTField0" ma:taxonomyFieldName="USBMODepartment" ma:displayName="Department" ma:fieldId="{2e0234ea-ada7-4560-be11-2fb541d2b3b2}" ma:sspId="e5351508-46ca-4454-b07c-bc767568d5f1" ma:termSetId="47f28677-a427-4734-b2aa-08e4e7bd2e2f" ma:anchorId="00000000-0000-0000-0000-000000000000" ma:open="false" ma:isKeyword="false">
      <xsd:complexType>
        <xsd:sequence>
          <xsd:element ref="pc:Terms" minOccurs="0" maxOccurs="1"/>
        </xsd:sequence>
      </xsd:complexType>
    </xsd:element>
    <xsd:element name="USBMODescription" ma:index="44" nillable="true" ma:displayName="Description" ma:description="This 1,024-character field will be used to enter text describing a file. The description could be used as part of a syndicated feed." ma:internalName="USBMODescription">
      <xsd:simpleType>
        <xsd:restriction base="dms:Note"/>
      </xsd:simpleType>
    </xsd:element>
    <xsd:element name="DevelopmentLanguageTaxHTField0" ma:index="45" nillable="true" ma:taxonomy="true" ma:internalName="DevelopmentLanguageTaxHTField0" ma:taxonomyFieldName="DevelopmentLanguage" ma:displayName="Development Language" ma:fieldId="{9443e8c1-0167-4e8b-a49d-6f2a3d032c73}" ma:sspId="e5351508-46ca-4454-b07c-bc767568d5f1" ma:termSetId="956f7e1c-acff-487e-bea5-40f2ac018ac6" ma:anchorId="00000000-0000-0000-0000-000000000000" ma:open="false" ma:isKeyword="false">
      <xsd:complexType>
        <xsd:sequence>
          <xsd:element ref="pc:Terms" minOccurs="0" maxOccurs="1"/>
        </xsd:sequence>
      </xsd:complexType>
    </xsd:element>
    <xsd:element name="Dimensions" ma:index="47" nillable="true" ma:displayName="Dimensions (pixels)" ma:description="An 'a' x 'b' description, in pixels, of the size of a digital asset. The 'a' will correspond with the x dimension on embedding, the 'b' will correspond with the y dimension on embedding." ma:internalName="Dimensions">
      <xsd:simpleType>
        <xsd:restriction base="dms:Text"/>
      </xsd:simpleType>
    </xsd:element>
    <xsd:element name="DistributionChannelTaxHTField0" ma:index="48" nillable="true" ma:taxonomy="true" ma:internalName="DistributionChannelTaxHTField0" ma:taxonomyFieldName="DistributionChannel" ma:displayName="Distribution Channel" ma:fieldId="{983f1b6f-2353-4251-aedb-c8cecc391819}" ma:sspId="e5351508-46ca-4454-b07c-bc767568d5f1" ma:termSetId="a57e7f03-b41b-4c46-9bb1-6e81edfcadfb" ma:anchorId="00000000-0000-0000-0000-000000000000" ma:open="false" ma:isKeyword="false">
      <xsd:complexType>
        <xsd:sequence>
          <xsd:element ref="pc:Terms" minOccurs="0" maxOccurs="1"/>
        </xsd:sequence>
      </xsd:complexType>
    </xsd:element>
    <xsd:element name="ElementTypeTaxHTField0" ma:index="50" nillable="true" ma:taxonomy="true" ma:internalName="ElementTypeTaxHTField0" ma:taxonomyFieldName="ElementType" ma:displayName="Element Type" ma:fieldId="{bbf38831-a53c-4227-b8de-8d46d25befdb}" ma:sspId="e5351508-46ca-4454-b07c-bc767568d5f1" ma:termSetId="c51e8246-3191-4210-8b39-719aa1ab2f1f" ma:anchorId="00000000-0000-0000-0000-000000000000" ma:open="false" ma:isKeyword="false">
      <xsd:complexType>
        <xsd:sequence>
          <xsd:element ref="pc:Terms" minOccurs="0" maxOccurs="1"/>
        </xsd:sequence>
      </xsd:complexType>
    </xsd:element>
    <xsd:element name="EnclosureTypeTaxHTField0" ma:index="52" nillable="true" ma:taxonomy="true" ma:internalName="EnclosureTypeTaxHTField0" ma:taxonomyFieldName="EnclosureType" ma:displayName="Enclosure Type" ma:fieldId="{5bbf5d0b-78cf-4f2f-9437-1d5f23b17704}" ma:sspId="e5351508-46ca-4454-b07c-bc767568d5f1" ma:termSetId="f014b166-7374-4898-a6c1-9ab5ee9ec5a6" ma:anchorId="00000000-0000-0000-0000-000000000000" ma:open="false" ma:isKeyword="false">
      <xsd:complexType>
        <xsd:sequence>
          <xsd:element ref="pc:Terms" minOccurs="0" maxOccurs="1"/>
        </xsd:sequence>
      </xsd:complexType>
    </xsd:element>
    <xsd:element name="ExifApertureValue" ma:index="54" nillable="true" ma:displayName="Exif Aperture Value" ma:internalName="ExifApertureValue">
      <xsd:simpleType>
        <xsd:restriction base="dms:Text"/>
      </xsd:simpleType>
    </xsd:element>
    <xsd:element name="ExifArtist" ma:index="55" nillable="true" ma:displayName="Exif Artist" ma:internalName="ExifArtist">
      <xsd:simpleType>
        <xsd:restriction base="dms:Text"/>
      </xsd:simpleType>
    </xsd:element>
    <xsd:element name="ExifCopyright" ma:index="56" nillable="true" ma:displayName="Exif Copyright" ma:internalName="ExifCopyright">
      <xsd:simpleType>
        <xsd:restriction base="dms:Note"/>
      </xsd:simpleType>
    </xsd:element>
    <xsd:element name="ExifDateTime" ma:index="57" nillable="true" ma:displayName="Exif Date/Time" ma:internalName="ExifDateTime">
      <xsd:simpleType>
        <xsd:restriction base="dms:DateTime"/>
      </xsd:simpleType>
    </xsd:element>
    <xsd:element name="ExifExposureBias" ma:index="58" nillable="true" ma:displayName="Exif Exposure Bias" ma:internalName="ExifExposureBias">
      <xsd:simpleType>
        <xsd:restriction base="dms:Text"/>
      </xsd:simpleType>
    </xsd:element>
    <xsd:element name="ExifExposureProgramTaxHTField0" ma:index="59" nillable="true" ma:taxonomy="true" ma:internalName="ExifExposureProgramTaxHTField0" ma:taxonomyFieldName="ExifExposureProgram" ma:displayName="Exif Exposure Program" ma:fieldId="{ddde25e8-649e-42bb-aad2-9aa42631c8e3}" ma:sspId="e5351508-46ca-4454-b07c-bc767568d5f1" ma:termSetId="3d299a8e-f306-47c7-9a3b-f4b99152d7f0" ma:anchorId="00000000-0000-0000-0000-000000000000" ma:open="false" ma:isKeyword="false">
      <xsd:complexType>
        <xsd:sequence>
          <xsd:element ref="pc:Terms" minOccurs="0" maxOccurs="1"/>
        </xsd:sequence>
      </xsd:complexType>
    </xsd:element>
    <xsd:element name="ExifExposureTime" ma:index="61" nillable="true" ma:displayName="Exif Exposure Time (secs)" ma:internalName="ExifExposureTime">
      <xsd:simpleType>
        <xsd:restriction base="dms:Text"/>
      </xsd:simpleType>
    </xsd:element>
    <xsd:element name="ExifFNumber" ma:index="62" nillable="true" ma:displayName="Exif F Number" ma:internalName="ExifFNumber">
      <xsd:simpleType>
        <xsd:restriction base="dms:Text"/>
      </xsd:simpleType>
    </xsd:element>
    <xsd:element name="ExifFlashFiredStatusTaxHTField0" ma:index="63" nillable="true" ma:taxonomy="true" ma:internalName="ExifFlashFiredStatusTaxHTField0" ma:taxonomyFieldName="ExifFlashFiredStatus" ma:displayName="Exif Flash Fired Status" ma:fieldId="{7eaf37a7-3a9a-4741-bcec-5a33b4a85126}" ma:sspId="e5351508-46ca-4454-b07c-bc767568d5f1" ma:termSetId="9701e068-a386-4d19-a1cc-8591fef293bb" ma:anchorId="00000000-0000-0000-0000-000000000000" ma:open="false" ma:isKeyword="false">
      <xsd:complexType>
        <xsd:sequence>
          <xsd:element ref="pc:Terms" minOccurs="0" maxOccurs="1"/>
        </xsd:sequence>
      </xsd:complexType>
    </xsd:element>
    <xsd:element name="ExifFlashFunctionTaxHTField0" ma:index="65" nillable="true" ma:taxonomy="true" ma:internalName="ExifFlashFunctionTaxHTField0" ma:taxonomyFieldName="ExifFlashFunction" ma:displayName="Exif Flash Function" ma:fieldId="{b6e1d613-fcef-473c-a776-1ee808475336}" ma:sspId="e5351508-46ca-4454-b07c-bc767568d5f1" ma:termSetId="9c882a45-9e47-4ef9-b176-a8272b58cd29" ma:anchorId="00000000-0000-0000-0000-000000000000" ma:open="false" ma:isKeyword="false">
      <xsd:complexType>
        <xsd:sequence>
          <xsd:element ref="pc:Terms" minOccurs="0" maxOccurs="1"/>
        </xsd:sequence>
      </xsd:complexType>
    </xsd:element>
    <xsd:element name="ExifFlashModeTaxHTField0" ma:index="67" nillable="true" ma:taxonomy="true" ma:internalName="ExifFlashModeTaxHTField0" ma:taxonomyFieldName="ExifFlashMode" ma:displayName="Exif Flash Mode" ma:fieldId="{52446ffe-0476-4e62-beee-fb994ee4f093}" ma:sspId="e5351508-46ca-4454-b07c-bc767568d5f1" ma:termSetId="690d464e-c60a-426f-9b92-f6d438817c9a" ma:anchorId="00000000-0000-0000-0000-000000000000" ma:open="false" ma:isKeyword="false">
      <xsd:complexType>
        <xsd:sequence>
          <xsd:element ref="pc:Terms" minOccurs="0" maxOccurs="1"/>
        </xsd:sequence>
      </xsd:complexType>
    </xsd:element>
    <xsd:element name="ExifFlashRedEyeModeTaxHTField0" ma:index="69" nillable="true" ma:taxonomy="true" ma:internalName="ExifFlashRedEyeModeTaxHTField0" ma:taxonomyFieldName="ExifFlashRedEyeMode" ma:displayName="Exif Flash Red-Eye Mode" ma:fieldId="{848556d8-84bc-42c3-bba0-fef5e280ab48}" ma:sspId="e5351508-46ca-4454-b07c-bc767568d5f1" ma:termSetId="89fedbe0-2474-4701-822b-6e4eab73c2c9" ma:anchorId="00000000-0000-0000-0000-000000000000" ma:open="false" ma:isKeyword="false">
      <xsd:complexType>
        <xsd:sequence>
          <xsd:element ref="pc:Terms" minOccurs="0" maxOccurs="1"/>
        </xsd:sequence>
      </xsd:complexType>
    </xsd:element>
    <xsd:element name="ExifFlashReturnStatusTaxHTField0" ma:index="71" nillable="true" ma:taxonomy="true" ma:internalName="ExifFlashReturnStatusTaxHTField0" ma:taxonomyFieldName="ExifFlashReturnStatus" ma:displayName="Exif Flash Return Status" ma:fieldId="{ae43ecd6-cd57-4252-86b8-92826402a11e}" ma:sspId="e5351508-46ca-4454-b07c-bc767568d5f1" ma:termSetId="d1ffa490-fffa-4a81-a60b-402f2e904cf7" ma:anchorId="00000000-0000-0000-0000-000000000000" ma:open="false" ma:isKeyword="false">
      <xsd:complexType>
        <xsd:sequence>
          <xsd:element ref="pc:Terms" minOccurs="0" maxOccurs="1"/>
        </xsd:sequence>
      </xsd:complexType>
    </xsd:element>
    <xsd:element name="ExifFocalLength" ma:index="73" nillable="true" ma:displayName="Exif Focal Length (mm)" ma:internalName="ExifFocalLength">
      <xsd:simpleType>
        <xsd:restriction base="dms:Text"/>
      </xsd:simpleType>
    </xsd:element>
    <xsd:element name="ExifImageDescription" ma:index="74" nillable="true" ma:displayName="Exif Image Description" ma:internalName="ExifImageDescription">
      <xsd:simpleType>
        <xsd:restriction base="dms:Note"/>
      </xsd:simpleType>
    </xsd:element>
    <xsd:element name="ExifISOSpeedRatings" ma:index="75" nillable="true" ma:displayName="Exif ISO Speed Ratings" ma:internalName="ExifISOSpeedRatings">
      <xsd:simpleType>
        <xsd:restriction base="dms:Text"/>
      </xsd:simpleType>
    </xsd:element>
    <xsd:element name="ExifLightSourceTaxHTField0" ma:index="76" nillable="true" ma:taxonomy="true" ma:internalName="ExifLightSourceTaxHTField0" ma:taxonomyFieldName="ExifLightSource" ma:displayName="Exif Light Source" ma:fieldId="{6b0d85e4-9b4f-4d5c-b8de-1aaecd3b6469}" ma:sspId="e5351508-46ca-4454-b07c-bc767568d5f1" ma:termSetId="f93d0ed6-abd5-42b1-abb2-11944d251bad" ma:anchorId="00000000-0000-0000-0000-000000000000" ma:open="false" ma:isKeyword="false">
      <xsd:complexType>
        <xsd:sequence>
          <xsd:element ref="pc:Terms" minOccurs="0" maxOccurs="1"/>
        </xsd:sequence>
      </xsd:complexType>
    </xsd:element>
    <xsd:element name="ExifMake" ma:index="78" nillable="true" ma:displayName="Exif Make" ma:internalName="ExifMake">
      <xsd:simpleType>
        <xsd:restriction base="dms:Text"/>
      </xsd:simpleType>
    </xsd:element>
    <xsd:element name="ExifMaxApertureValue" ma:index="79" nillable="true" ma:displayName="Exif Max Aperture Value" ma:internalName="ExifMaxApertureValue">
      <xsd:simpleType>
        <xsd:restriction base="dms:Text"/>
      </xsd:simpleType>
    </xsd:element>
    <xsd:element name="ExifMeteringModeTaxHTField0" ma:index="80" nillable="true" ma:taxonomy="true" ma:internalName="ExifMeteringModeTaxHTField0" ma:taxonomyFieldName="ExifMeteringMode" ma:displayName="Exif Metering Mode" ma:fieldId="{cea024d1-1c48-469f-ad4e-8ba4f6444450}" ma:sspId="e5351508-46ca-4454-b07c-bc767568d5f1" ma:termSetId="e16b75cc-aa40-46b2-ae09-2779d7cc5afd" ma:anchorId="00000000-0000-0000-0000-000000000000" ma:open="false" ma:isKeyword="false">
      <xsd:complexType>
        <xsd:sequence>
          <xsd:element ref="pc:Terms" minOccurs="0" maxOccurs="1"/>
        </xsd:sequence>
      </xsd:complexType>
    </xsd:element>
    <xsd:element name="ExifModel" ma:index="82" nillable="true" ma:displayName="Exif Model" ma:internalName="ExifModel">
      <xsd:simpleType>
        <xsd:restriction base="dms:Text"/>
      </xsd:simpleType>
    </xsd:element>
    <xsd:element name="ExifSensingMethodTaxHTField0" ma:index="83" nillable="true" ma:taxonomy="true" ma:internalName="ExifSensingMethodTaxHTField0" ma:taxonomyFieldName="ExifSensingMethod" ma:displayName="Exif Sensing Method" ma:fieldId="{d7a930e9-a959-4bcd-978c-c548191e3a13}" ma:sspId="e5351508-46ca-4454-b07c-bc767568d5f1" ma:termSetId="d9ddfd10-0637-40ad-9805-ee7c3df64fd9" ma:anchorId="00000000-0000-0000-0000-000000000000" ma:open="false" ma:isKeyword="false">
      <xsd:complexType>
        <xsd:sequence>
          <xsd:element ref="pc:Terms" minOccurs="0" maxOccurs="1"/>
        </xsd:sequence>
      </xsd:complexType>
    </xsd:element>
    <xsd:element name="ExifShutterSpeed" ma:index="85" nillable="true" ma:displayName="Exif Shutter Speed" ma:internalName="ExifShutterSpeed">
      <xsd:simpleType>
        <xsd:restriction base="dms:Text"/>
      </xsd:simpleType>
    </xsd:element>
    <xsd:element name="ExifSoftware" ma:index="86" nillable="true" ma:displayName="Exif Software" ma:internalName="ExifSoftware">
      <xsd:simpleType>
        <xsd:restriction base="dms:Text"/>
      </xsd:simpleType>
    </xsd:element>
    <xsd:element name="ExifSubjectDistance" ma:index="87" nillable="true" ma:displayName="Exif Subject Distance (m)" ma:internalName="ExifSubjectDistance">
      <xsd:simpleType>
        <xsd:restriction base="dms:Text"/>
      </xsd:simpleType>
    </xsd:element>
    <xsd:element name="FlashFrameCount" ma:index="88" nillable="true" ma:displayName="Flash Frame Count" ma:internalName="FlashFrameCount">
      <xsd:simpleType>
        <xsd:restriction base="dms:Text"/>
      </xsd:simpleType>
    </xsd:element>
    <xsd:element name="FlashFrameRate" ma:index="89" nillable="true" ma:displayName="Flash Frame Rate" ma:internalName="FlashFrameRate">
      <xsd:simpleType>
        <xsd:restriction base="dms:Text"/>
      </xsd:simpleType>
    </xsd:element>
    <xsd:element name="GeographyTaxHTField0" ma:index="90" nillable="true" ma:taxonomy="true" ma:internalName="GeographyTaxHTField0" ma:taxonomyFieldName="Geography" ma:displayName="Geography" ma:fieldId="{24303334-cab5-4bd3-b623-47749fc5e9eb}" ma:sspId="e5351508-46ca-4454-b07c-bc767568d5f1" ma:termSetId="7c2605be-78b7-4ca2-8f6f-ab279c096aae" ma:anchorId="00000000-0000-0000-0000-000000000000" ma:open="false" ma:isKeyword="false">
      <xsd:complexType>
        <xsd:sequence>
          <xsd:element ref="pc:Terms" minOccurs="0" maxOccurs="1"/>
        </xsd:sequence>
      </xsd:complexType>
    </xsd:element>
    <xsd:element name="HorizontalBusinessSolutionsTaxHTField0" ma:index="92" nillable="true" ma:taxonomy="true" ma:internalName="HorizontalBusinessSolutionsTaxHTField0" ma:taxonomyFieldName="HorizontalBusinessSolutions" ma:displayName="Horizontal Business Solutions" ma:fieldId="{1f6fc77f-0a05-444f-b580-5273ce073f35}" ma:sspId="e5351508-46ca-4454-b07c-bc767568d5f1" ma:termSetId="32a6d413-5b83-45ba-9a5a-a9dc090eb5f3" ma:anchorId="00000000-0000-0000-0000-000000000000" ma:open="false" ma:isKeyword="false">
      <xsd:complexType>
        <xsd:sequence>
          <xsd:element ref="pc:Terms" minOccurs="0" maxOccurs="1"/>
        </xsd:sequence>
      </xsd:complexType>
    </xsd:element>
    <xsd:element name="ImageColorScheme" ma:index="94" nillable="true" ma:displayName="Image Color Scheme" ma:internalName="ImageColorScheme">
      <xsd:simpleType>
        <xsd:restriction base="dms:Text"/>
      </xsd:simpleType>
    </xsd:element>
    <xsd:element name="IndividualCustomerSegmentTaxHTField0" ma:index="95" nillable="true" ma:taxonomy="true" ma:internalName="IndividualCustomerSegmentTaxHTField0" ma:taxonomyFieldName="IndividualCustomerSegment" ma:displayName="Individual Customer Segment" ma:fieldId="{fa9edc89-ce41-4c39-b86d-f74418462223}" ma:taxonomyMulti="true" ma:sspId="e5351508-46ca-4454-b07c-bc767568d5f1" ma:termSetId="f0f0c54d-2fd3-4e10-9b8d-0e0ce4e7c7b5" ma:anchorId="00000000-0000-0000-0000-000000000000" ma:open="false" ma:isKeyword="false">
      <xsd:complexType>
        <xsd:sequence>
          <xsd:element ref="pc:Terms" minOccurs="0" maxOccurs="1"/>
        </xsd:sequence>
      </xsd:complexType>
    </xsd:element>
    <xsd:element name="JobRoleTaxHTField0" ma:index="97" nillable="true" ma:taxonomy="true" ma:internalName="JobRoleTaxHTField0" ma:taxonomyFieldName="JobRole" ma:displayName="Job Role" ma:fieldId="{b4b50c45-89f6-4522-bed7-6409ceff1821}" ma:sspId="e5351508-46ca-4454-b07c-bc767568d5f1" ma:termSetId="4c56d73e-b2de-49cb-b3d6-df32a18b8190" ma:anchorId="00000000-0000-0000-0000-000000000000" ma:open="false" ma:isKeyword="false">
      <xsd:complexType>
        <xsd:sequence>
          <xsd:element ref="pc:Terms" minOccurs="0" maxOccurs="1"/>
        </xsd:sequence>
      </xsd:complexType>
    </xsd:element>
    <xsd:element name="USBMOLanguageTaxHTField0" ma:index="99" nillable="true" ma:taxonomy="true" ma:internalName="USBMOLanguageTaxHTField0" ma:taxonomyFieldName="USBMOLanguage" ma:displayName="Language" ma:default="159;#English|a5ff94d2-1ec6-4a3d-91b6-499704bb2bfb" ma:fieldId="{3001d2cb-27cc-488b-a6e3-9409191fe5d7}" ma:taxonomyMulti="true" ma:sspId="e5351508-46ca-4454-b07c-bc767568d5f1" ma:termSetId="caf07f1e-e70a-418c-a826-56f67c3ab232" ma:anchorId="00000000-0000-0000-0000-000000000000" ma:open="false" ma:isKeyword="false">
      <xsd:complexType>
        <xsd:sequence>
          <xsd:element ref="pc:Terms" minOccurs="0" maxOccurs="1"/>
        </xsd:sequence>
      </xsd:complexType>
    </xsd:element>
    <xsd:element name="LocaleTaxHTField0" ma:index="101" nillable="true" ma:taxonomy="true" ma:internalName="LocaleTaxHTField0" ma:taxonomyFieldName="Locale" ma:displayName="Locale" ma:default="160;#en-us|d9a69bff-8288-4080-b994-75d8eae21b51" ma:fieldId="{102aee01-d407-45ff-964e-888f51184492}" ma:taxonomyMulti="true" ma:sspId="e5351508-46ca-4454-b07c-bc767568d5f1" ma:termSetId="c75b77a0-de14-4dfe-b43c-1de41e586b08" ma:anchorId="00000000-0000-0000-0000-000000000000" ma:open="false" ma:isKeyword="false">
      <xsd:complexType>
        <xsd:sequence>
          <xsd:element ref="pc:Terms" minOccurs="0" maxOccurs="1"/>
        </xsd:sequence>
      </xsd:complexType>
    </xsd:element>
    <xsd:element name="LCID" ma:index="103" nillable="true" ma:displayName="LCID" ma:internalName="LCID">
      <xsd:simpleType>
        <xsd:restriction base="dms:Text"/>
      </xsd:simpleType>
    </xsd:element>
    <xsd:element name="LegacyID" ma:index="104" nillable="true" ma:displayName="Legacy ID" ma:hidden="true" ma:internalName="LegacyID" ma:readOnly="false">
      <xsd:simpleType>
        <xsd:restriction base="dms:Text"/>
      </xsd:simpleType>
    </xsd:element>
    <xsd:element name="MediaPlayLength" ma:index="105" nillable="true" ma:displayName="Media Play Length (hour:minute:seconds)" ma:internalName="MediaPlayLength">
      <xsd:simpleType>
        <xsd:restriction base="dms:Text"/>
      </xsd:simpleType>
    </xsd:element>
    <xsd:element name="Syndicatable" ma:index="106" nillable="true" ma:displayName="OK to Syndicate" ma:default="0" ma:description="An indication of whether the asset should be released to the Metadata Management module when it is published and approved by the content management environment. By default, this item should NOT be checked." ma:internalName="Syndicatable">
      <xsd:simpleType>
        <xsd:restriction base="dms:Boolean"/>
      </xsd:simpleType>
    </xsd:element>
    <xsd:element name="OrganizationalCustomerSegmentTaxHTField0" ma:index="107" nillable="true" ma:taxonomy="true" ma:internalName="OrganizationalCustomerSegmentTaxHTField0" ma:taxonomyFieldName="OrganizationalCustomerSegment" ma:displayName="Organizational Customer Segment" ma:fieldId="{51a040c1-67fd-4b51-be2d-039858b15bc0}" ma:taxonomyMulti="true" ma:sspId="e5351508-46ca-4454-b07c-bc767568d5f1" ma:termSetId="f0f8d20e-9d97-438e-9ed3-4fbd54a90c1d" ma:anchorId="00000000-0000-0000-0000-000000000000" ma:open="false" ma:isKeyword="false">
      <xsd:complexType>
        <xsd:sequence>
          <xsd:element ref="pc:Terms" minOccurs="0" maxOccurs="1"/>
        </xsd:sequence>
      </xsd:complexType>
    </xsd:element>
    <xsd:element name="OriginalCreator" ma:index="109" nillable="true" ma:displayName="Original Creator" ma:description="This field will be used to indicate the source for the item. It is not necessarily the same as the Responsible Group." ma:internalName="OriginalCreator">
      <xsd:simpleType>
        <xsd:restriction base="dms:Text"/>
      </xsd:simpleType>
    </xsd:element>
    <xsd:element name="PageCount" ma:index="110" nillable="true" ma:displayName="Page Count" ma:internalName="PageCount">
      <xsd:simpleType>
        <xsd:restriction base="dms:Text"/>
      </xsd:simpleType>
    </xsd:element>
    <xsd:element name="PartNo" ma:index="111" nillable="true" ma:displayName="Part No" ma:internalName="PartNo">
      <xsd:simpleType>
        <xsd:restriction base="dms:Text"/>
      </xsd:simpleType>
    </xsd:element>
    <xsd:element name="PhotoshopCaption" ma:index="112" nillable="true" ma:displayName="Photoshop Caption" ma:internalName="PhotoshopCaption">
      <xsd:simpleType>
        <xsd:restriction base="dms:Note"/>
      </xsd:simpleType>
    </xsd:element>
    <xsd:element name="PhotoshopCopyrightNotice" ma:index="113" nillable="true" ma:displayName="Photoshop Copyright Notice" ma:internalName="PhotoshopCopyrightNotice">
      <xsd:simpleType>
        <xsd:restriction base="dms:Note"/>
      </xsd:simpleType>
    </xsd:element>
    <xsd:element name="PhotoshopCopyrightStatusTaxHTField0" ma:index="114" nillable="true" ma:taxonomy="true" ma:internalName="PhotoshopCopyrightStatusTaxHTField0" ma:taxonomyFieldName="PhotoshopCopyrightStatus" ma:displayName="Photoshop Copyright Status" ma:fieldId="{2335001f-708b-4788-9517-b420d42537e4}" ma:sspId="e5351508-46ca-4454-b07c-bc767568d5f1" ma:termSetId="00f52058-0726-4f92-9b3a-b7b625f0836d" ma:anchorId="00000000-0000-0000-0000-000000000000" ma:open="false" ma:isKeyword="false">
      <xsd:complexType>
        <xsd:sequence>
          <xsd:element ref="pc:Terms" minOccurs="0" maxOccurs="1"/>
        </xsd:sequence>
      </xsd:complexType>
    </xsd:element>
    <xsd:element name="PhotoshopDateCreated" ma:index="116" nillable="true" ma:displayName="Photoshop Date Created" ma:internalName="PhotoshopDateCreated">
      <xsd:simpleType>
        <xsd:restriction base="dms:Text"/>
      </xsd:simpleType>
    </xsd:element>
    <xsd:element name="ProductsTaxHTField0" ma:index="117" nillable="true" ma:taxonomy="true" ma:internalName="ProductsTaxHTField0" ma:taxonomyFieldName="Products" ma:displayName="Products" ma:fieldId="{2508cca7-303f-4eb3-beb8-f072fc69cba1}" ma:taxonomyMulti="true" ma:sspId="e5351508-46ca-4454-b07c-bc767568d5f1" ma:termSetId="f25997de-c637-4768-9183-fcd82082cd39" ma:anchorId="00000000-0000-0000-0000-000000000000" ma:open="false" ma:isKeyword="false">
      <xsd:complexType>
        <xsd:sequence>
          <xsd:element ref="pc:Terms" minOccurs="0" maxOccurs="1"/>
        </xsd:sequence>
      </xsd:complexType>
    </xsd:element>
    <xsd:element name="ProductAreaTaxHTField0" ma:index="119" nillable="true" ma:taxonomy="true" ma:internalName="ProductAreaTaxHTField0" ma:taxonomyFieldName="ProductArea" ma:displayName="Product Area" ma:fieldId="{745efb83-9c2f-4366-afe0-1ade51570421}" ma:taxonomyMulti="true" ma:sspId="e5351508-46ca-4454-b07c-bc767568d5f1" ma:termSetId="f25997de-c637-4768-9183-fcd82082cd39" ma:anchorId="00000000-0000-0000-0000-000000000000" ma:open="false" ma:isKeyword="false">
      <xsd:complexType>
        <xsd:sequence>
          <xsd:element ref="pc:Terms" minOccurs="0" maxOccurs="1"/>
        </xsd:sequence>
      </xsd:complexType>
    </xsd:element>
    <xsd:element name="ProfileColorSpace" ma:index="121" nillable="true" ma:displayName="Profile Color Space" ma:internalName="ProfileColorSpace">
      <xsd:simpleType>
        <xsd:restriction base="dms:Text"/>
      </xsd:simpleType>
    </xsd:element>
    <xsd:element name="ProfileDescription" ma:index="122" nillable="true" ma:displayName="Profile Description" ma:internalName="ProfileDescription">
      <xsd:simpleType>
        <xsd:restriction base="dms:Text"/>
      </xsd:simpleType>
    </xsd:element>
    <xsd:element name="PublicationDate" ma:index="123" nillable="true" ma:displayName="Publication Date" ma:internalName="PublicationDate">
      <xsd:simpleType>
        <xsd:restriction base="dms:DateTime"/>
      </xsd:simpleType>
    </xsd:element>
    <xsd:element name="Resolution" ma:index="124" nillable="true" ma:displayName="Resolution (ppi)" ma:internalName="Resolution">
      <xsd:simpleType>
        <xsd:restriction base="dms:Text"/>
      </xsd:simpleType>
    </xsd:element>
    <xsd:element name="ResponsibleGroup" ma:index="125" nillable="true" ma:displayName="Responsible Group" ma:internalName="ResponsibleGroup">
      <xsd:simpleType>
        <xsd:restriction base="dms:Text"/>
      </xsd:simpleType>
    </xsd:element>
    <xsd:element name="SEOMetaDescription" ma:index="126" nillable="true" ma:displayName="SEO Meta Description" ma:internalName="SEOMetaDescription">
      <xsd:simpleType>
        <xsd:restriction base="dms:Text"/>
      </xsd:simpleType>
    </xsd:element>
    <xsd:element name="SEOMetaKeywords" ma:index="127" nillable="true" ma:displayName="SEO Meta Keywords" ma:internalName="SEOMetaKeywords">
      <xsd:simpleType>
        <xsd:restriction base="dms:Text"/>
      </xsd:simpleType>
    </xsd:element>
    <xsd:element name="SEOMetaTitle" ma:index="128" nillable="true" ma:displayName="SEO Meta Title" ma:internalName="SEOMetaTitle">
      <xsd:simpleType>
        <xsd:restriction base="dms:Text"/>
      </xsd:simpleType>
    </xsd:element>
    <xsd:element name="SEOPrettyURL" ma:index="129" nillable="true" ma:displayName="SEO Pretty URL" ma:internalName="SEOPrettyURL">
      <xsd:simpleType>
        <xsd:restriction base="dms:Text"/>
      </xsd:simpleType>
    </xsd:element>
    <xsd:element name="SolutionTaxHTField0" ma:index="130" nillable="true" ma:taxonomy="true" ma:internalName="SolutionTaxHTField0" ma:taxonomyFieldName="Solution" ma:displayName="Solutions" ma:default="" ma:fieldId="{ee98faac-7351-4283-815d-8f0ce67cad01}" ma:taxonomyMulti="true" ma:sspId="e5351508-46ca-4454-b07c-bc767568d5f1" ma:termSetId="b6610717-588c-474d-93c2-a3d36086895a" ma:anchorId="00000000-0000-0000-0000-000000000000" ma:open="false" ma:isKeyword="false">
      <xsd:complexType>
        <xsd:sequence>
          <xsd:element ref="pc:Terms" minOccurs="0" maxOccurs="1"/>
        </xsd:sequence>
      </xsd:complexType>
    </xsd:element>
    <xsd:element name="SyndicationEndDate" ma:index="132" nillable="true" ma:displayName="Syndication End Date" ma:description="This field will be used to indicate the date on which syndicated content from this field will no longer be delivered to the site producer." ma:internalName="SyndicationEndDate">
      <xsd:simpleType>
        <xsd:restriction base="dms:DateTime"/>
      </xsd:simpleType>
    </xsd:element>
    <xsd:element name="SyndicationStartDate" ma:index="133" nillable="true" ma:displayName="Syndication Start Date" ma:description="This field will be used to indicate the date on which syndicated content from this feed will be delivered to the site producer. By default the date the feed was created will be entered into this field." ma:internalName="SyndicationStartDate">
      <xsd:simpleType>
        <xsd:restriction base="dms:DateTime"/>
      </xsd:simpleType>
    </xsd:element>
    <xsd:element name="SyndicationURL" ma:index="134" nillable="true" ma:displayName="Syndication URL" ma:description="This field will be used to store HTML code that can be used by content syndicators who would like to embed an URL to the item in their content. As further described in the rights/delivery management section of this document, the embed URL may include a built-in Silverlight-based player. The player user experience will be specified via the Enclosure Type field. When implemented, this field would also be used to specify the location on a content distribution network where the asset is to be streamed. Note that this is the URL MASS displays to properly move the user through the reporting redirection module." ma:indexed="true" ma:internalName="SyndicationURL">
      <xsd:simpleType>
        <xsd:restriction base="dms:Text">
          <xsd:maxLength value="255"/>
        </xsd:restriction>
      </xsd:simpleType>
    </xsd:element>
    <xsd:element name="UTCOffset" ma:index="135" nillable="true" ma:displayName="UTC Offset" ma:default="" ma:description="Time zone offset from UTC." ma:internalName="UTCOffset">
      <xsd:simpleType>
        <xsd:restriction base="dms:Text"/>
      </xsd:simpleType>
    </xsd:element>
    <xsd:element name="VerticalIndustryTaxHTField0" ma:index="136" nillable="true" ma:taxonomy="true" ma:internalName="VerticalIndustryTaxHTField0" ma:taxonomyFieldName="VerticalIndustry" ma:displayName="Vertical Industry" ma:fieldId="{72ac98a0-0cec-4143-b06f-8df46676315d}" ma:taxonomyMulti="true" ma:sspId="e5351508-46ca-4454-b07c-bc767568d5f1" ma:termSetId="c96753b9-a215-4eae-b7d3-a5549f1e2331" ma:anchorId="00000000-0000-0000-0000-000000000000" ma:open="false" ma:isKeyword="false">
      <xsd:complexType>
        <xsd:sequence>
          <xsd:element ref="pc:Terms" minOccurs="0" maxOccurs="1"/>
        </xsd:sequence>
      </xsd:complexType>
    </xsd:element>
    <xsd:element name="VideoBitRate" ma:index="138" nillable="true" ma:displayName="Video Bit Rate" ma:internalName="VideoBitRate">
      <xsd:simpleType>
        <xsd:restriction base="dms:Text"/>
      </xsd:simpleType>
    </xsd:element>
    <xsd:element name="VideoCodec" ma:index="139" nillable="true" ma:displayName="Video Codec" ma:internalName="VideoCodec">
      <xsd:simpleType>
        <xsd:restriction base="dms:Text"/>
      </xsd:simpleType>
    </xsd:element>
    <xsd:element name="VideoFrameRate" ma:index="140" nillable="true" ma:displayName="Video Frame Rate" ma:internalName="VideoFrameRate">
      <xsd:simpleType>
        <xsd:restriction base="dms:Text"/>
      </xsd:simpleType>
    </xsd:element>
    <xsd:element name="VideoFrames" ma:index="141" nillable="true" ma:displayName="Video Frames" ma:internalName="VideoFrames">
      <xsd:simpleType>
        <xsd:restriction base="dms:Text"/>
      </xsd:simpleType>
    </xsd:element>
    <xsd:element name="VideoPreviewSize" ma:index="142" nillable="true" ma:displayName="Video Preview Size" ma:internalName="VideoPreviewSiz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ma:index="24" ma:displayName="Author"/>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ma:index="23" ma:displayName="Comments"/>
        <xsd:element name="keywords" minOccurs="0" maxOccurs="1" type="xsd:string" ma:index="14"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2f90a3b6-08c8-4148-8fff-0427b40d8fc9">
      <Value>172</Value>
      <Value>160</Value>
      <Value>159</Value>
    </TaxCatchAll>
    <ImageCreateDate xmlns="EB693DEA-2256-4DD9-8FF3-783287AC6516" xsi:nil="true"/>
    <ColorspaceTaxHTField0 xmlns="2f90a3b6-08c8-4148-8fff-0427b40d8fc9">
      <Terms xmlns="http://schemas.microsoft.com/office/infopath/2007/PartnerControls"/>
    </ColorspaceTaxHTField0>
    <EnclosureTypeTaxHTField0 xmlns="2f90a3b6-08c8-4148-8fff-0427b40d8fc9">
      <Terms xmlns="http://schemas.microsoft.com/office/infopath/2007/PartnerControls"/>
    </EnclosureTypeTaxHTField0>
    <MediaPlayLength xmlns="2f90a3b6-08c8-4148-8fff-0427b40d8fc9" xsi:nil="true"/>
    <VideoCodec xmlns="2f90a3b6-08c8-4148-8fff-0427b40d8fc9" xsi:nil="true"/>
    <ExifArtist xmlns="2f90a3b6-08c8-4148-8fff-0427b40d8fc9" xsi:nil="true"/>
    <ExifMake xmlns="2f90a3b6-08c8-4148-8fff-0427b40d8fc9" xsi:nil="true"/>
    <FlashFrameRate xmlns="2f90a3b6-08c8-4148-8fff-0427b40d8fc9" xsi:nil="true"/>
    <PhotoshopCopyrightNotice xmlns="2f90a3b6-08c8-4148-8fff-0427b40d8fc9" xsi:nil="true"/>
    <PhotoshopCopyrightStatusTaxHTField0 xmlns="2f90a3b6-08c8-4148-8fff-0427b40d8fc9">
      <Terms xmlns="http://schemas.microsoft.com/office/infopath/2007/PartnerControls"/>
    </PhotoshopCopyrightStatusTaxHTField0>
    <PublicationDate xmlns="2f90a3b6-08c8-4148-8fff-0427b40d8fc9">2012-08-17T19:42:39+00:00</PublicationDate>
    <SEOPrettyURL xmlns="2f90a3b6-08c8-4148-8fff-0427b40d8fc9" xsi:nil="true"/>
    <VerticalIndustryTaxHTField0 xmlns="2f90a3b6-08c8-4148-8fff-0427b40d8fc9">
      <Terms xmlns="http://schemas.microsoft.com/office/infopath/2007/PartnerControls"/>
    </VerticalIndustryTaxHTField0>
    <AssetURL xmlns="2f90a3b6-08c8-4148-8fff-0427b40d8fc9" xsi:nil="true"/>
    <Caption xmlns="2f90a3b6-08c8-4148-8fff-0427b40d8fc9" xsi:nil="true"/>
    <ExifFlashReturnStatusTaxHTField0 xmlns="2f90a3b6-08c8-4148-8fff-0427b40d8fc9">
      <Terms xmlns="http://schemas.microsoft.com/office/infopath/2007/PartnerControls"/>
    </ExifFlashReturnStatusTaxHTField0>
    <ExifISOSpeedRatings xmlns="2f90a3b6-08c8-4148-8fff-0427b40d8fc9" xsi:nil="true"/>
    <ProfileColorSpace xmlns="2f90a3b6-08c8-4148-8fff-0427b40d8fc9" xsi:nil="true"/>
    <SyndicationURL xmlns="2f90a3b6-08c8-4148-8fff-0427b40d8fc9" xsi:nil="true"/>
    <VideoFrameRate xmlns="2f90a3b6-08c8-4148-8fff-0427b40d8fc9" xsi:nil="true"/>
    <USBMODepartmentTaxHTField0 xmlns="2f90a3b6-08c8-4148-8fff-0427b40d8fc9">
      <Terms xmlns="http://schemas.microsoft.com/office/infopath/2007/PartnerControls"/>
    </USBMODepartmentTaxHTField0>
    <ExifExposureBias xmlns="2f90a3b6-08c8-4148-8fff-0427b40d8fc9" xsi:nil="true"/>
    <ExifFlashModeTaxHTField0 xmlns="2f90a3b6-08c8-4148-8fff-0427b40d8fc9">
      <Terms xmlns="http://schemas.microsoft.com/office/infopath/2007/PartnerControls"/>
    </ExifFlashModeTaxHTField0>
    <IndividualCustomerSegmentTaxHTField0 xmlns="2f90a3b6-08c8-4148-8fff-0427b40d8fc9">
      <Terms xmlns="http://schemas.microsoft.com/office/infopath/2007/PartnerControls"/>
    </IndividualCustomerSegmentTaxHTField0>
    <SEOMetaKeywords xmlns="2f90a3b6-08c8-4148-8fff-0427b40d8fc9" xsi:nil="true"/>
    <ExifCopyright xmlns="2f90a3b6-08c8-4148-8fff-0427b40d8fc9" xsi:nil="true"/>
    <ExifSubjectDistance xmlns="2f90a3b6-08c8-4148-8fff-0427b40d8fc9" xsi:nil="true"/>
    <LocaleTaxHTField0 xmlns="2f90a3b6-08c8-4148-8fff-0427b40d8fc9">
      <Terms xmlns="http://schemas.microsoft.com/office/infopath/2007/PartnerControls">
        <TermInfo xmlns="http://schemas.microsoft.com/office/infopath/2007/PartnerControls">
          <TermName xmlns="http://schemas.microsoft.com/office/infopath/2007/PartnerControls">en-us</TermName>
          <TermId xmlns="http://schemas.microsoft.com/office/infopath/2007/PartnerControls">d9a69bff-8288-4080-b994-75d8eae21b51</TermId>
        </TermInfo>
      </Terms>
    </LocaleTaxHTField0>
    <PhotoshopDateCreated xmlns="2f90a3b6-08c8-4148-8fff-0427b40d8fc9" xsi:nil="true"/>
    <VideoBitRate xmlns="2f90a3b6-08c8-4148-8fff-0427b40d8fc9" xsi:nil="true"/>
    <CountryTaxHTField0 xmlns="2f90a3b6-08c8-4148-8fff-0427b40d8fc9">
      <Terms xmlns="http://schemas.microsoft.com/office/infopath/2007/PartnerControls"/>
    </CountryTaxHTField0>
    <ExifExposureTime xmlns="2f90a3b6-08c8-4148-8fff-0427b40d8fc9" xsi:nil="true"/>
    <ExifMeteringModeTaxHTField0 xmlns="2f90a3b6-08c8-4148-8fff-0427b40d8fc9">
      <Terms xmlns="http://schemas.microsoft.com/office/infopath/2007/PartnerControls"/>
    </ExifMeteringModeTaxHTField0>
    <LCID xmlns="2f90a3b6-08c8-4148-8fff-0427b40d8fc9" xsi:nil="true"/>
    <PageCount xmlns="2f90a3b6-08c8-4148-8fff-0427b40d8fc9" xsi:nil="true"/>
    <VideoPreviewSize xmlns="2f90a3b6-08c8-4148-8fff-0427b40d8fc9" xsi:nil="true"/>
    <Dimensions xmlns="2f90a3b6-08c8-4148-8fff-0427b40d8fc9" xsi:nil="true"/>
    <ExifSoftware xmlns="2f90a3b6-08c8-4148-8fff-0427b40d8fc9" xsi:nil="true"/>
    <PartNo xmlns="2f90a3b6-08c8-4148-8fff-0427b40d8fc9" xsi:nil="true"/>
    <DevelopmentLanguageTaxHTField0 xmlns="2f90a3b6-08c8-4148-8fff-0427b40d8fc9">
      <Terms xmlns="http://schemas.microsoft.com/office/infopath/2007/PartnerControls"/>
    </DevelopmentLanguageTaxHTField0>
    <ProfileDescription xmlns="2f90a3b6-08c8-4148-8fff-0427b40d8fc9" xsi:nil="true"/>
    <ExifFlashRedEyeModeTaxHTField0 xmlns="2f90a3b6-08c8-4148-8fff-0427b40d8fc9">
      <Terms xmlns="http://schemas.microsoft.com/office/infopath/2007/PartnerControls"/>
    </ExifFlashRedEyeModeTaxHTField0>
    <FlashFrameCount xmlns="2f90a3b6-08c8-4148-8fff-0427b40d8fc9" xsi:nil="true"/>
    <HorizontalBusinessSolutionsTaxHTField0 xmlns="2f90a3b6-08c8-4148-8fff-0427b40d8fc9">
      <Terms xmlns="http://schemas.microsoft.com/office/infopath/2007/PartnerControls"/>
    </HorizontalBusinessSolutionsTaxHTField0>
    <ExifModel xmlns="2f90a3b6-08c8-4148-8fff-0427b40d8fc9" xsi:nil="true"/>
    <LegacyID xmlns="2f90a3b6-08c8-4148-8fff-0427b40d8fc9" xsi:nil="true"/>
    <SEOMetaTitle xmlns="2f90a3b6-08c8-4148-8fff-0427b40d8fc9" xsi:nil="true"/>
    <VideoFrames xmlns="2f90a3b6-08c8-4148-8fff-0427b40d8fc9" xsi:nil="true"/>
    <AssetTypeTaxHTField0 xmlns="2f90a3b6-08c8-4148-8fff-0427b40d8fc9">
      <Terms xmlns="http://schemas.microsoft.com/office/infopath/2007/PartnerControls">
        <TermInfo xmlns="http://schemas.microsoft.com/office/infopath/2007/PartnerControls">
          <TermName xmlns="http://schemas.microsoft.com/office/infopath/2007/PartnerControls">PPTX</TermName>
          <TermId xmlns="http://schemas.microsoft.com/office/infopath/2007/PartnerControls">3c2243da-72e9-4852-893e-968034205e3f</TermId>
        </TermInfo>
      </Terms>
    </AssetTypeTaxHTField0>
    <ExifFlashFunctionTaxHTField0 xmlns="2f90a3b6-08c8-4148-8fff-0427b40d8fc9">
      <Terms xmlns="http://schemas.microsoft.com/office/infopath/2007/PartnerControls"/>
    </ExifFlashFunctionTaxHTField0>
    <USBMOLanguageTaxHTField0 xmlns="2f90a3b6-08c8-4148-8fff-0427b40d8fc9">
      <Terms xmlns="http://schemas.microsoft.com/office/infopath/2007/PartnerControls">
        <TermInfo xmlns="http://schemas.microsoft.com/office/infopath/2007/PartnerControls">
          <TermName xmlns="http://schemas.microsoft.com/office/infopath/2007/PartnerControls">English</TermName>
          <TermId xmlns="http://schemas.microsoft.com/office/infopath/2007/PartnerControls">a5ff94d2-1ec6-4a3d-91b6-499704bb2bfb</TermId>
        </TermInfo>
      </Terms>
    </USBMOLanguageTaxHTField0>
    <Syndicatable xmlns="2f90a3b6-08c8-4148-8fff-0427b40d8fc9">false</Syndicatable>
    <SyndicationEndDate xmlns="2f90a3b6-08c8-4148-8fff-0427b40d8fc9" xsi:nil="true"/>
    <ContentPurposeTaxHTField0 xmlns="2f90a3b6-08c8-4148-8fff-0427b40d8fc9">
      <Terms xmlns="http://schemas.microsoft.com/office/infopath/2007/PartnerControls"/>
    </ContentPurposeTaxHTField0>
    <ElementTypeTaxHTField0 xmlns="2f90a3b6-08c8-4148-8fff-0427b40d8fc9">
      <Terms xmlns="http://schemas.microsoft.com/office/infopath/2007/PartnerControls">
        <TermInfo xmlns="http://schemas.microsoft.com/office/infopath/2007/PartnerControls">
          <TermName xmlns="http://schemas.microsoft.com/office/infopath/2007/PartnerControls">Other</TermName>
          <TermId xmlns="http://schemas.microsoft.com/office/infopath/2007/PartnerControls">675b6a5d-2ecd-48a3-8c10-33b51e64d58c</TermId>
        </TermInfo>
      </Terms>
    </ElementTypeTaxHTField0>
    <ExifMaxApertureValue xmlns="2f90a3b6-08c8-4148-8fff-0427b40d8fc9" xsi:nil="true"/>
    <ImageColorScheme xmlns="2f90a3b6-08c8-4148-8fff-0427b40d8fc9" xsi:nil="true"/>
    <OrganizationalCustomerSegmentTaxHTField0 xmlns="2f90a3b6-08c8-4148-8fff-0427b40d8fc9">
      <Terms xmlns="http://schemas.microsoft.com/office/infopath/2007/PartnerControls"/>
    </OrganizationalCustomerSegmentTaxHTField0>
    <UTCOffset xmlns="2f90a3b6-08c8-4148-8fff-0427b40d8fc9" xsi:nil="true"/>
    <DistributionChannelTaxHTField0 xmlns="2f90a3b6-08c8-4148-8fff-0427b40d8fc9">
      <Terms xmlns="http://schemas.microsoft.com/office/infopath/2007/PartnerControls"/>
    </DistributionChannelTaxHTField0>
    <ExifExposureProgramTaxHTField0 xmlns="2f90a3b6-08c8-4148-8fff-0427b40d8fc9">
      <Terms xmlns="http://schemas.microsoft.com/office/infopath/2007/PartnerControls"/>
    </ExifExposureProgramTaxHTField0>
    <PhotoshopCaption xmlns="2f90a3b6-08c8-4148-8fff-0427b40d8fc9" xsi:nil="true"/>
    <Resolution xmlns="2f90a3b6-08c8-4148-8fff-0427b40d8fc9" xsi:nil="true"/>
    <ExifFlashFiredStatusTaxHTField0 xmlns="2f90a3b6-08c8-4148-8fff-0427b40d8fc9">
      <Terms xmlns="http://schemas.microsoft.com/office/infopath/2007/PartnerControls"/>
    </ExifFlashFiredStatusTaxHTField0>
    <ExifImageDescription xmlns="2f90a3b6-08c8-4148-8fff-0427b40d8fc9" xsi:nil="true"/>
    <GeographyTaxHTField0 xmlns="2f90a3b6-08c8-4148-8fff-0427b40d8fc9">
      <Terms xmlns="http://schemas.microsoft.com/office/infopath/2007/PartnerControls"/>
    </GeographyTaxHTField0>
    <SolutionTaxHTField0 xmlns="2f90a3b6-08c8-4148-8fff-0427b40d8fc9">
      <Terms xmlns="http://schemas.microsoft.com/office/infopath/2007/PartnerControls"/>
    </SolutionTaxHTField0>
    <USBMODescription xmlns="2f90a3b6-08c8-4148-8fff-0427b40d8fc9">Windows 8 PowerPoint Template</USBMODescription>
    <ExifSensingMethodTaxHTField0 xmlns="2f90a3b6-08c8-4148-8fff-0427b40d8fc9">
      <Terms xmlns="http://schemas.microsoft.com/office/infopath/2007/PartnerControls"/>
    </ExifSensingMethodTaxHTField0>
    <JobRoleTaxHTField0 xmlns="2f90a3b6-08c8-4148-8fff-0427b40d8fc9">
      <Terms xmlns="http://schemas.microsoft.com/office/infopath/2007/PartnerControls"/>
    </JobRoleTaxHTField0>
    <SyndicationStartDate xmlns="2f90a3b6-08c8-4148-8fff-0427b40d8fc9" xsi:nil="true"/>
    <BitDepth xmlns="2f90a3b6-08c8-4148-8fff-0427b40d8fc9" xsi:nil="true"/>
    <DeletionDate xmlns="2f90a3b6-08c8-4148-8fff-0427b40d8fc9" xsi:nil="true"/>
    <ExifFNumber xmlns="2f90a3b6-08c8-4148-8fff-0427b40d8fc9" xsi:nil="true"/>
    <ExifFocalLength xmlns="2f90a3b6-08c8-4148-8fff-0427b40d8fc9" xsi:nil="true"/>
    <ProductsTaxHTField0 xmlns="2f90a3b6-08c8-4148-8fff-0427b40d8fc9">
      <Terms xmlns="http://schemas.microsoft.com/office/infopath/2007/PartnerControls"/>
    </ProductsTaxHTField0>
    <ProductAreaTaxHTField0 xmlns="2f90a3b6-08c8-4148-8fff-0427b40d8fc9">
      <Terms xmlns="http://schemas.microsoft.com/office/infopath/2007/PartnerControls"/>
    </ProductAreaTaxHTField0>
    <wic_System_Copyright xmlns="http://schemas.microsoft.com/sharepoint/v3/fields" xsi:nil="true"/>
    <OriginalCreator xmlns="2f90a3b6-08c8-4148-8fff-0427b40d8fc9" xsi:nil="true"/>
    <ExifApertureValue xmlns="2f90a3b6-08c8-4148-8fff-0427b40d8fc9" xsi:nil="true"/>
    <ExifDateTime xmlns="2f90a3b6-08c8-4148-8fff-0427b40d8fc9" xsi:nil="true"/>
    <ExifLightSourceTaxHTField0 xmlns="2f90a3b6-08c8-4148-8fff-0427b40d8fc9">
      <Terms xmlns="http://schemas.microsoft.com/office/infopath/2007/PartnerControls"/>
    </ExifLightSourceTaxHTField0>
    <ExifShutterSpeed xmlns="2f90a3b6-08c8-4148-8fff-0427b40d8fc9" xsi:nil="true"/>
    <ResponsibleGroup xmlns="2f90a3b6-08c8-4148-8fff-0427b40d8fc9" xsi:nil="true"/>
    <Comments xmlns="http://schemas.microsoft.com/sharepoint/v3" xsi:nil="true"/>
    <SEOMetaDescription xmlns="2f90a3b6-08c8-4148-8fff-0427b40d8fc9" xsi:nil="true"/>
  </documentManagement>
</p:properties>
</file>

<file path=customXml/item4.xml><?xml version="1.0" encoding="utf-8"?>
<?mso-contentType ?>
<SharedContentType xmlns="Microsoft.SharePoint.Taxonomy.ContentTypeSync" SourceId="e5351508-46ca-4454-b07c-bc767568d5f1" ContentTypeId="0x0101009148F5A04DDD49CBA7127AADA5FB792B00AADE34325A8B49CDA8BB4DB53328F2140042A8F7EFA3D8428BA83C1DD618D41277" PreviousValue="false"/>
</file>

<file path=customXml/itemProps1.xml><?xml version="1.0" encoding="utf-8"?>
<ds:datastoreItem xmlns:ds="http://schemas.openxmlformats.org/officeDocument/2006/customXml" ds:itemID="{6B483272-BB1A-4A0C-8602-152493755C3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EB693DEA-2256-4DD9-8FF3-783287AC6516"/>
    <ds:schemaRef ds:uri="http://schemas.microsoft.com/sharepoint/v3/fields"/>
    <ds:schemaRef ds:uri="2f90a3b6-08c8-4148-8fff-0427b40d8fc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F990F116-B58F-4255-B05B-DA3808E0E5C6}">
  <ds:schemaRefs>
    <ds:schemaRef ds:uri="EB693DEA-2256-4DD9-8FF3-783287AC6516"/>
    <ds:schemaRef ds:uri="http://purl.org/dc/terms/"/>
    <ds:schemaRef ds:uri="http://schemas.microsoft.com/sharepoint/v3"/>
    <ds:schemaRef ds:uri="http://purl.org/dc/dcmitype/"/>
    <ds:schemaRef ds:uri="2f90a3b6-08c8-4148-8fff-0427b40d8fc9"/>
    <ds:schemaRef ds:uri="http://schemas.microsoft.com/office/infopath/2007/PartnerControls"/>
    <ds:schemaRef ds:uri="http://schemas.microsoft.com/office/2006/documentManagement/types"/>
    <ds:schemaRef ds:uri="http://schemas.microsoft.com/office/2006/metadata/properties"/>
    <ds:schemaRef ds:uri="http://schemas.openxmlformats.org/package/2006/metadata/core-properties"/>
    <ds:schemaRef ds:uri="http://schemas.microsoft.com/sharepoint/v3/fields"/>
    <ds:schemaRef ds:uri="http://www.w3.org/XML/1998/namespace"/>
    <ds:schemaRef ds:uri="http://purl.org/dc/elements/1.1/"/>
  </ds:schemaRefs>
</ds:datastoreItem>
</file>

<file path=customXml/itemProps4.xml><?xml version="1.0" encoding="utf-8"?>
<ds:datastoreItem xmlns:ds="http://schemas.openxmlformats.org/officeDocument/2006/customXml" ds:itemID="{4B823631-F3B9-444B-BFA9-343B4967A39F}">
  <ds:schemaRefs>
    <ds:schemaRef ds:uri="Microsoft.SharePoint.Taxonomy.ContentTypeSync"/>
  </ds:schemaRefs>
</ds:datastoreItem>
</file>

<file path=docProps/app.xml><?xml version="1.0" encoding="utf-8"?>
<Properties xmlns="http://schemas.openxmlformats.org/officeDocument/2006/extended-properties" xmlns:vt="http://schemas.openxmlformats.org/officeDocument/2006/docPropsVTypes">
  <Template>Metro Template Light 16x9</Template>
  <TotalTime>793</TotalTime>
  <Words>442</Words>
  <Application>Microsoft Office PowerPoint</Application>
  <PresentationFormat>Custom</PresentationFormat>
  <Paragraphs>57</Paragraphs>
  <Slides>16</Slides>
  <Notes>1</Notes>
  <HiddenSlides>2</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16</vt:i4>
      </vt:variant>
    </vt:vector>
  </HeadingPairs>
  <TitlesOfParts>
    <vt:vector size="23" baseType="lpstr">
      <vt:lpstr>Arial</vt:lpstr>
      <vt:lpstr>Calibri</vt:lpstr>
      <vt:lpstr>Segoe UI</vt:lpstr>
      <vt:lpstr>Segoe UI Light</vt:lpstr>
      <vt:lpstr>Wingdings</vt:lpstr>
      <vt:lpstr>Metro Template Light 16x9</vt:lpstr>
      <vt:lpstr>Metro Template Colored Titles Segoe UI 16x9</vt:lpstr>
      <vt:lpstr>PowerPoint Presentation</vt:lpstr>
      <vt:lpstr>3d Api</vt:lpstr>
      <vt:lpstr>3d Api </vt:lpstr>
      <vt:lpstr>GPU</vt:lpstr>
      <vt:lpstr>GPU Pipeline</vt:lpstr>
      <vt:lpstr>OpenGL – fixed pipeline</vt:lpstr>
      <vt:lpstr>Fixed pipeline</vt:lpstr>
      <vt:lpstr>OpenGL – programmable pipeline</vt:lpstr>
      <vt:lpstr>Programmable pipeline</vt:lpstr>
      <vt:lpstr>PowerPoint Presentation</vt:lpstr>
      <vt:lpstr>Open GL glossary </vt:lpstr>
      <vt:lpstr>Open GL – variable qualifiers</vt:lpstr>
      <vt:lpstr>Open GL – variable qualifiers</vt:lpstr>
      <vt:lpstr>PowerPoint Presentation</vt:lpstr>
      <vt:lpstr>PowerPoint Presentation</vt:lpstr>
      <vt:lpstr>PowerPoint Presentation</vt:lpstr>
    </vt:vector>
  </TitlesOfParts>
  <Manager>&lt;Content Manager Name Here&gt;</Manager>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&lt;Event Name Here&gt;</dc:subject>
  <dc:creator>Jeffery Boettcher</dc:creator>
  <cp:keywords>&lt;Any Related Keywords&gt;</cp:keywords>
  <dc:description>Template: Saku Uchikawa, Microsoft Corporation_x000d_
Formatting:_x000d_
Event Date: _x000d_
Event Location: _x000d_
Audience Type: Internal</dc:description>
  <cp:lastModifiedBy>Luka Erkapic</cp:lastModifiedBy>
  <cp:revision>95</cp:revision>
  <dcterms:created xsi:type="dcterms:W3CDTF">2012-01-14T00:09:53Z</dcterms:created>
  <dcterms:modified xsi:type="dcterms:W3CDTF">2016-12-22T06:37:04Z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0x0101009148F5A04DDD49CBA7127AADA5FB792B00AADE34325A8B49CDA8BB4DB53328F2140042A8F7EFA3D8428BA83C1DD618D41277008B7D58F6637A6449A868D36ABEDD5D7D</vt:lpwstr>
  </property>
  <property fmtid="{D5CDD505-2E9C-101B-9397-08002B2CF9AE}" pid="3" name="Product">
    <vt:lpwstr/>
  </property>
  <property fmtid="{D5CDD505-2E9C-101B-9397-08002B2CF9AE}" pid="4" name="Event1">
    <vt:lpwstr>217;#Unassigned|e51362f4-782c-41a8-bb7b-e0cfc8669933</vt:lpwstr>
  </property>
  <property fmtid="{D5CDD505-2E9C-101B-9397-08002B2CF9AE}" pid="5" name="Audience">
    <vt:lpwstr/>
  </property>
  <property fmtid="{D5CDD505-2E9C-101B-9397-08002B2CF9AE}" pid="6" name="VerticalIndustry">
    <vt:lpwstr/>
  </property>
  <property fmtid="{D5CDD505-2E9C-101B-9397-08002B2CF9AE}" pid="7" name="Products">
    <vt:lpwstr/>
  </property>
  <property fmtid="{D5CDD505-2E9C-101B-9397-08002B2CF9AE}" pid="8" name="Solution">
    <vt:lpwstr/>
  </property>
  <property fmtid="{D5CDD505-2E9C-101B-9397-08002B2CF9AE}" pid="9" name="OrganizationalCustomerSegment">
    <vt:lpwstr/>
  </property>
  <property fmtid="{D5CDD505-2E9C-101B-9397-08002B2CF9AE}" pid="10" name="ProductArea">
    <vt:lpwstr/>
  </property>
  <property fmtid="{D5CDD505-2E9C-101B-9397-08002B2CF9AE}" pid="11" name="USBMOLanguage">
    <vt:lpwstr>159;#English|a5ff94d2-1ec6-4a3d-91b6-499704bb2bfb</vt:lpwstr>
  </property>
  <property fmtid="{D5CDD505-2E9C-101B-9397-08002B2CF9AE}" pid="12" name="IndividualCustomerSegment">
    <vt:lpwstr/>
  </property>
  <property fmtid="{D5CDD505-2E9C-101B-9397-08002B2CF9AE}" pid="13" name="Country">
    <vt:lpwstr/>
  </property>
  <property fmtid="{D5CDD505-2E9C-101B-9397-08002B2CF9AE}" pid="14" name="Locale">
    <vt:lpwstr>160;#en-us|d9a69bff-8288-4080-b994-75d8eae21b51</vt:lpwstr>
  </property>
  <property fmtid="{D5CDD505-2E9C-101B-9397-08002B2CF9AE}" pid="15" name="ElementType">
    <vt:lpwstr>172</vt:lpwstr>
  </property>
  <property fmtid="{D5CDD505-2E9C-101B-9397-08002B2CF9AE}" pid="16" name="MetadataExtractionStatus">
    <vt:lpwstr>Metadata ExtractedSuccessfully</vt:lpwstr>
  </property>
  <property fmtid="{D5CDD505-2E9C-101B-9397-08002B2CF9AE}" pid="17" name="AssetType">
    <vt:lpwstr>184</vt:lpwstr>
  </property>
</Properties>
</file>