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64" r:id="rId7"/>
    <p:sldId id="283" r:id="rId8"/>
    <p:sldId id="284" r:id="rId9"/>
    <p:sldId id="285" r:id="rId10"/>
    <p:sldId id="286" r:id="rId11"/>
    <p:sldId id="287" r:id="rId12"/>
    <p:sldId id="288" r:id="rId13"/>
    <p:sldId id="265" r:id="rId14"/>
    <p:sldId id="267" r:id="rId15"/>
    <p:sldId id="268" r:id="rId16"/>
    <p:sldId id="278" r:id="rId17"/>
    <p:sldId id="266" r:id="rId18"/>
    <p:sldId id="269" r:id="rId19"/>
    <p:sldId id="271" r:id="rId20"/>
    <p:sldId id="274" r:id="rId21"/>
    <p:sldId id="279" r:id="rId22"/>
    <p:sldId id="28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6181C0-DE40-47EC-A93C-E0DA98CA0058}">
  <a:tblStyle styleId="{4A6181C0-DE40-47EC-A93C-E0DA98CA0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73" autoAdjust="0"/>
  </p:normalViewPr>
  <p:slideViewPr>
    <p:cSldViewPr snapToGrid="0">
      <p:cViewPr varScale="1">
        <p:scale>
          <a:sx n="89" d="100"/>
          <a:sy n="89" d="100"/>
        </p:scale>
        <p:origin x="-8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Sheet1!$A$2:$A$3</c:f>
              <c:strCache>
                <c:ptCount val="2"/>
                <c:pt idx="0">
                  <c:v>Hoteli više kategorije</c:v>
                </c:pt>
                <c:pt idx="1">
                  <c:v>Hoteli niže kategorije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5.0000000000000037E-2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25-4D36-97C7-7FAE6258C5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Sheet1!$A$2:$A$3</c:f>
              <c:strCache>
                <c:ptCount val="2"/>
                <c:pt idx="0">
                  <c:v>Hoteli više kategorije</c:v>
                </c:pt>
                <c:pt idx="1">
                  <c:v>Hoteli niže kategorije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0.15000000000000011</c:v>
                </c:pt>
                <c:pt idx="1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025-4D36-97C7-7FAE6258C5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Sheet1!$A$2:$A$3</c:f>
              <c:strCache>
                <c:ptCount val="2"/>
                <c:pt idx="0">
                  <c:v>Hoteli više kategorije</c:v>
                </c:pt>
                <c:pt idx="1">
                  <c:v>Hoteli niže kategorije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0.30000000000000021</c:v>
                </c:pt>
                <c:pt idx="1">
                  <c:v>0.15000000000000011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025-4D36-97C7-7FAE6258C58D}"/>
            </c:ext>
          </c:extLst>
        </c:ser>
        <c:gapWidth val="219"/>
        <c:overlap val="-27"/>
        <c:axId val="125863424"/>
        <c:axId val="125864960"/>
      </c:barChart>
      <c:catAx>
        <c:axId val="1258634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64960"/>
        <c:crosses val="autoZero"/>
        <c:auto val="1"/>
        <c:lblAlgn val="ctr"/>
        <c:lblOffset val="100"/>
      </c:catAx>
      <c:valAx>
        <c:axId val="1258649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6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2c7fb9a31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2c7fb9a31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e2e0c996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e2e0c996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e2e0c996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e2e0c996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e2e0c996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e2e0c996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2e0c9964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2e0c9964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e2e0c99644_0_14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e2e0c99644_0_14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e2e0c99644_0_14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e2e0c99644_0_14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e2e0c99644_0_14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e2e0c99644_0_14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e2e0c99644_0_14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e2e0c99644_0_14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2e0c99644_0_14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2e0c99644_0_14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e2e0c99644_0_14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e2e0c99644_0_14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e2c7fb9a31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e2c7fb9a31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e2e0c99644_0_14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e2e0c99644_0_14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e2e0c99644_0_14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e2e0c99644_0_14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e2e0c99644_0_15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e2e0c99644_0_15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e2c7fb9a31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e2c7fb9a31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2e0c9964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2e0c9964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e2e0c9964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e2e0c9964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e2e0c996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e2e0c996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e2e0c996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e2e0c996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e2e0c996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e2e0c996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e2e0c996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e2e0c996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43788" y="1089278"/>
            <a:ext cx="8461395" cy="4065278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964370" y="3631897"/>
            <a:ext cx="1701074" cy="1522649"/>
            <a:chOff x="4499125" y="4305400"/>
            <a:chExt cx="813950" cy="728575"/>
          </a:xfrm>
        </p:grpSpPr>
        <p:sp>
          <p:nvSpPr>
            <p:cNvPr id="12" name="Google Shape;12;p2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473373" y="-221484"/>
            <a:ext cx="1474481" cy="1726928"/>
            <a:chOff x="2113525" y="967625"/>
            <a:chExt cx="550200" cy="644400"/>
          </a:xfrm>
        </p:grpSpPr>
        <p:sp>
          <p:nvSpPr>
            <p:cNvPr id="17" name="Google Shape;17;p2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13225" y="709075"/>
            <a:ext cx="4554600" cy="29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13225" y="3724613"/>
            <a:ext cx="3393300" cy="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/>
          <p:nvPr/>
        </p:nvSpPr>
        <p:spPr>
          <a:xfrm flipH="1">
            <a:off x="2085336" y="2754926"/>
            <a:ext cx="4972123" cy="2388640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 rot="10800000" flipH="1">
            <a:off x="104534" y="-1"/>
            <a:ext cx="1280733" cy="1531256"/>
            <a:chOff x="6306375" y="4683350"/>
            <a:chExt cx="401950" cy="480575"/>
          </a:xfrm>
        </p:grpSpPr>
        <p:sp>
          <p:nvSpPr>
            <p:cNvPr id="257" name="Google Shape;257;p20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0"/>
          <p:cNvSpPr/>
          <p:nvPr/>
        </p:nvSpPr>
        <p:spPr>
          <a:xfrm rot="-2051248">
            <a:off x="3324119" y="2376673"/>
            <a:ext cx="567744" cy="318252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0"/>
          <p:cNvGrpSpPr/>
          <p:nvPr/>
        </p:nvGrpSpPr>
        <p:grpSpPr>
          <a:xfrm flipH="1">
            <a:off x="5738625" y="3799175"/>
            <a:ext cx="1732575" cy="1734850"/>
            <a:chOff x="943300" y="1144675"/>
            <a:chExt cx="1732575" cy="1734850"/>
          </a:xfrm>
        </p:grpSpPr>
        <p:sp>
          <p:nvSpPr>
            <p:cNvPr id="263" name="Google Shape;263;p20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2972978" y="2226549"/>
            <a:ext cx="7380774" cy="2987896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3672718" y="2965829"/>
            <a:ext cx="567724" cy="318241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21"/>
          <p:cNvGrpSpPr/>
          <p:nvPr/>
        </p:nvGrpSpPr>
        <p:grpSpPr>
          <a:xfrm flipH="1">
            <a:off x="7693535" y="-153896"/>
            <a:ext cx="1474481" cy="1726928"/>
            <a:chOff x="2113525" y="967625"/>
            <a:chExt cx="550200" cy="644400"/>
          </a:xfrm>
        </p:grpSpPr>
        <p:sp>
          <p:nvSpPr>
            <p:cNvPr id="270" name="Google Shape;270;p21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>
            <a:off x="109692" y="3003495"/>
            <a:ext cx="1789843" cy="2139952"/>
            <a:chOff x="6306375" y="4683350"/>
            <a:chExt cx="401950" cy="480575"/>
          </a:xfrm>
        </p:grpSpPr>
        <p:sp>
          <p:nvSpPr>
            <p:cNvPr id="276" name="Google Shape;276;p22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2"/>
          <p:cNvGrpSpPr/>
          <p:nvPr/>
        </p:nvGrpSpPr>
        <p:grpSpPr>
          <a:xfrm rot="10333572" flipH="1">
            <a:off x="7779550" y="-415615"/>
            <a:ext cx="1624476" cy="2446382"/>
            <a:chOff x="4289100" y="3261725"/>
            <a:chExt cx="1325275" cy="1995800"/>
          </a:xfrm>
        </p:grpSpPr>
        <p:sp>
          <p:nvSpPr>
            <p:cNvPr id="281" name="Google Shape;281;p22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/>
          <p:nvPr/>
        </p:nvSpPr>
        <p:spPr>
          <a:xfrm flipH="1">
            <a:off x="-784879" y="2322876"/>
            <a:ext cx="6278280" cy="2831143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"/>
          <p:cNvSpPr/>
          <p:nvPr/>
        </p:nvSpPr>
        <p:spPr>
          <a:xfrm rot="3033072">
            <a:off x="4990184" y="3375199"/>
            <a:ext cx="567746" cy="31825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23"/>
          <p:cNvGrpSpPr/>
          <p:nvPr/>
        </p:nvGrpSpPr>
        <p:grpSpPr>
          <a:xfrm flipH="1">
            <a:off x="3497291" y="3660637"/>
            <a:ext cx="1656632" cy="1482869"/>
            <a:chOff x="4499125" y="4305400"/>
            <a:chExt cx="813950" cy="728575"/>
          </a:xfrm>
        </p:grpSpPr>
        <p:sp>
          <p:nvSpPr>
            <p:cNvPr id="293" name="Google Shape;293;p23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23"/>
          <p:cNvGrpSpPr/>
          <p:nvPr/>
        </p:nvGrpSpPr>
        <p:grpSpPr>
          <a:xfrm rot="10800000" flipH="1">
            <a:off x="6585217" y="-968005"/>
            <a:ext cx="1624390" cy="2446252"/>
            <a:chOff x="4289100" y="3261725"/>
            <a:chExt cx="1325275" cy="1995800"/>
          </a:xfrm>
        </p:grpSpPr>
        <p:sp>
          <p:nvSpPr>
            <p:cNvPr id="298" name="Google Shape;298;p23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713225" y="1643233"/>
            <a:ext cx="4055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1"/>
          </p:nvPr>
        </p:nvSpPr>
        <p:spPr>
          <a:xfrm>
            <a:off x="713225" y="2100000"/>
            <a:ext cx="40554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3115633" y="2571750"/>
            <a:ext cx="7573979" cy="306611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 rot="-771759">
            <a:off x="4975891" y="3159965"/>
            <a:ext cx="567738" cy="318249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 flipH="1">
            <a:off x="148153" y="3537423"/>
            <a:ext cx="1794353" cy="1606071"/>
            <a:chOff x="4499125" y="4305400"/>
            <a:chExt cx="813950" cy="728575"/>
          </a:xfrm>
        </p:grpSpPr>
        <p:sp>
          <p:nvSpPr>
            <p:cNvPr id="333" name="Google Shape;333;p26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6"/>
          <p:cNvGrpSpPr/>
          <p:nvPr/>
        </p:nvGrpSpPr>
        <p:grpSpPr>
          <a:xfrm rot="10800000" flipH="1">
            <a:off x="3065025" y="-308925"/>
            <a:ext cx="1732575" cy="1734850"/>
            <a:chOff x="943300" y="1144675"/>
            <a:chExt cx="1732575" cy="1734850"/>
          </a:xfrm>
        </p:grpSpPr>
        <p:sp>
          <p:nvSpPr>
            <p:cNvPr id="338" name="Google Shape;338;p26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1"/>
          </p:nvPr>
        </p:nvSpPr>
        <p:spPr>
          <a:xfrm>
            <a:off x="713225" y="1462775"/>
            <a:ext cx="4056900" cy="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subTitle" idx="2"/>
          </p:nvPr>
        </p:nvSpPr>
        <p:spPr>
          <a:xfrm>
            <a:off x="713225" y="1821273"/>
            <a:ext cx="4056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subTitle" idx="3"/>
          </p:nvPr>
        </p:nvSpPr>
        <p:spPr>
          <a:xfrm>
            <a:off x="713225" y="2393975"/>
            <a:ext cx="4056900" cy="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subTitle" idx="4"/>
          </p:nvPr>
        </p:nvSpPr>
        <p:spPr>
          <a:xfrm>
            <a:off x="713225" y="2752478"/>
            <a:ext cx="4056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5"/>
          </p:nvPr>
        </p:nvSpPr>
        <p:spPr>
          <a:xfrm>
            <a:off x="713225" y="3325175"/>
            <a:ext cx="4056900" cy="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6"/>
          </p:nvPr>
        </p:nvSpPr>
        <p:spPr>
          <a:xfrm>
            <a:off x="713225" y="3683675"/>
            <a:ext cx="4056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999700" y="2001200"/>
            <a:ext cx="6945528" cy="318681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 rot="-449886">
            <a:off x="4831753" y="2607436"/>
            <a:ext cx="567781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29"/>
          <p:cNvGrpSpPr/>
          <p:nvPr/>
        </p:nvGrpSpPr>
        <p:grpSpPr>
          <a:xfrm rot="10333572" flipH="1">
            <a:off x="7730825" y="-236727"/>
            <a:ext cx="1624476" cy="2446382"/>
            <a:chOff x="4289100" y="3261725"/>
            <a:chExt cx="1325275" cy="1995800"/>
          </a:xfrm>
        </p:grpSpPr>
        <p:sp>
          <p:nvSpPr>
            <p:cNvPr id="371" name="Google Shape;371;p29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1"/>
          </p:nvPr>
        </p:nvSpPr>
        <p:spPr>
          <a:xfrm>
            <a:off x="713225" y="1854650"/>
            <a:ext cx="2249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2"/>
          </p:nvPr>
        </p:nvSpPr>
        <p:spPr>
          <a:xfrm>
            <a:off x="3447275" y="1854650"/>
            <a:ext cx="2249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3"/>
          </p:nvPr>
        </p:nvSpPr>
        <p:spPr>
          <a:xfrm>
            <a:off x="713225" y="3474900"/>
            <a:ext cx="2249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4"/>
          </p:nvPr>
        </p:nvSpPr>
        <p:spPr>
          <a:xfrm>
            <a:off x="3447275" y="3474900"/>
            <a:ext cx="2249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1"/>
          <p:cNvSpPr txBox="1">
            <a:spLocks noGrp="1"/>
          </p:cNvSpPr>
          <p:nvPr>
            <p:ph type="subTitle" idx="5"/>
          </p:nvPr>
        </p:nvSpPr>
        <p:spPr>
          <a:xfrm>
            <a:off x="713225" y="2305975"/>
            <a:ext cx="22494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1"/>
          <p:cNvSpPr txBox="1">
            <a:spLocks noGrp="1"/>
          </p:cNvSpPr>
          <p:nvPr>
            <p:ph type="subTitle" idx="6"/>
          </p:nvPr>
        </p:nvSpPr>
        <p:spPr>
          <a:xfrm>
            <a:off x="3447275" y="2305975"/>
            <a:ext cx="22494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1"/>
          <p:cNvSpPr txBox="1">
            <a:spLocks noGrp="1"/>
          </p:cNvSpPr>
          <p:nvPr>
            <p:ph type="subTitle" idx="7"/>
          </p:nvPr>
        </p:nvSpPr>
        <p:spPr>
          <a:xfrm>
            <a:off x="713225" y="3926550"/>
            <a:ext cx="22494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subTitle" idx="8"/>
          </p:nvPr>
        </p:nvSpPr>
        <p:spPr>
          <a:xfrm>
            <a:off x="3447275" y="3926550"/>
            <a:ext cx="22494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subTitle" idx="9"/>
          </p:nvPr>
        </p:nvSpPr>
        <p:spPr>
          <a:xfrm>
            <a:off x="6181325" y="1854650"/>
            <a:ext cx="2249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31"/>
          <p:cNvSpPr txBox="1">
            <a:spLocks noGrp="1"/>
          </p:cNvSpPr>
          <p:nvPr>
            <p:ph type="subTitle" idx="13"/>
          </p:nvPr>
        </p:nvSpPr>
        <p:spPr>
          <a:xfrm>
            <a:off x="6181325" y="3474900"/>
            <a:ext cx="2249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31"/>
          <p:cNvSpPr txBox="1">
            <a:spLocks noGrp="1"/>
          </p:cNvSpPr>
          <p:nvPr>
            <p:ph type="subTitle" idx="14"/>
          </p:nvPr>
        </p:nvSpPr>
        <p:spPr>
          <a:xfrm>
            <a:off x="6181325" y="2305976"/>
            <a:ext cx="22494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31"/>
          <p:cNvSpPr txBox="1">
            <a:spLocks noGrp="1"/>
          </p:cNvSpPr>
          <p:nvPr>
            <p:ph type="subTitle" idx="15"/>
          </p:nvPr>
        </p:nvSpPr>
        <p:spPr>
          <a:xfrm>
            <a:off x="6181325" y="3926550"/>
            <a:ext cx="2249400" cy="5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31"/>
          <p:cNvGrpSpPr/>
          <p:nvPr/>
        </p:nvGrpSpPr>
        <p:grpSpPr>
          <a:xfrm rot="-10333572">
            <a:off x="-378475" y="-823340"/>
            <a:ext cx="1624476" cy="2446382"/>
            <a:chOff x="4289100" y="3261725"/>
            <a:chExt cx="1325275" cy="1995800"/>
          </a:xfrm>
        </p:grpSpPr>
        <p:sp>
          <p:nvSpPr>
            <p:cNvPr id="419" name="Google Shape;419;p31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/>
          <p:nvPr/>
        </p:nvSpPr>
        <p:spPr>
          <a:xfrm flipH="1">
            <a:off x="-1324130" y="1856226"/>
            <a:ext cx="6278280" cy="3285350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2"/>
          <p:cNvSpPr/>
          <p:nvPr/>
        </p:nvSpPr>
        <p:spPr>
          <a:xfrm rot="1331585">
            <a:off x="3671104" y="2712463"/>
            <a:ext cx="567780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32"/>
          <p:cNvGrpSpPr/>
          <p:nvPr/>
        </p:nvGrpSpPr>
        <p:grpSpPr>
          <a:xfrm rot="10800000">
            <a:off x="2592172" y="3064646"/>
            <a:ext cx="1844105" cy="2159771"/>
            <a:chOff x="2113525" y="967625"/>
            <a:chExt cx="550200" cy="644400"/>
          </a:xfrm>
        </p:grpSpPr>
        <p:sp>
          <p:nvSpPr>
            <p:cNvPr id="431" name="Google Shape;431;p32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2"/>
          <p:cNvGrpSpPr/>
          <p:nvPr/>
        </p:nvGrpSpPr>
        <p:grpSpPr>
          <a:xfrm rot="-8100000" flipH="1">
            <a:off x="-199599" y="-672502"/>
            <a:ext cx="1825667" cy="1828064"/>
            <a:chOff x="943300" y="1144675"/>
            <a:chExt cx="1732575" cy="1734850"/>
          </a:xfrm>
        </p:grpSpPr>
        <p:sp>
          <p:nvSpPr>
            <p:cNvPr id="435" name="Google Shape;435;p32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32"/>
          <p:cNvSpPr txBox="1">
            <a:spLocks noGrp="1"/>
          </p:cNvSpPr>
          <p:nvPr>
            <p:ph type="title"/>
          </p:nvPr>
        </p:nvSpPr>
        <p:spPr>
          <a:xfrm>
            <a:off x="3819550" y="707750"/>
            <a:ext cx="46110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32"/>
          <p:cNvSpPr txBox="1">
            <a:spLocks noGrp="1"/>
          </p:cNvSpPr>
          <p:nvPr>
            <p:ph type="subTitle" idx="1"/>
          </p:nvPr>
        </p:nvSpPr>
        <p:spPr>
          <a:xfrm>
            <a:off x="3979075" y="1720250"/>
            <a:ext cx="44517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4727875" y="332972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ncode Sans Condensed Thin"/>
                <a:ea typeface="Encode Sans Condensed Thin"/>
                <a:cs typeface="Encode Sans Condensed Thin"/>
                <a:sym typeface="Encode Sans Condensed Thin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ncode Sans Condensed Thin"/>
                <a:ea typeface="Encode Sans Condensed Thin"/>
                <a:cs typeface="Encode Sans Condensed Thin"/>
                <a:sym typeface="Encode Sans Condensed Thin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ncode Sans Condensed Thin"/>
                <a:ea typeface="Encode Sans Condensed Thin"/>
                <a:cs typeface="Encode Sans Condensed Thin"/>
                <a:sym typeface="Encode Sans Condensed Thin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 </a:t>
            </a:r>
            <a:endParaRPr sz="120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4727874" y="4132688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Please, keep this slide as attribution</a:t>
            </a:r>
            <a:endParaRPr sz="120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/>
          <p:nvPr/>
        </p:nvSpPr>
        <p:spPr>
          <a:xfrm flipH="1">
            <a:off x="2085336" y="2754926"/>
            <a:ext cx="4972123" cy="2388640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3"/>
          <p:cNvSpPr/>
          <p:nvPr/>
        </p:nvSpPr>
        <p:spPr>
          <a:xfrm rot="-2051248">
            <a:off x="3324119" y="2376673"/>
            <a:ext cx="567744" cy="318252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33"/>
          <p:cNvGrpSpPr/>
          <p:nvPr/>
        </p:nvGrpSpPr>
        <p:grpSpPr>
          <a:xfrm rot="1143968" flipH="1">
            <a:off x="397870" y="3025159"/>
            <a:ext cx="1624445" cy="2446335"/>
            <a:chOff x="4289100" y="3261725"/>
            <a:chExt cx="1325275" cy="1995800"/>
          </a:xfrm>
        </p:grpSpPr>
        <p:sp>
          <p:nvSpPr>
            <p:cNvPr id="445" name="Google Shape;445;p33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 rot="10800000" flipH="1">
            <a:off x="6484881" y="110"/>
            <a:ext cx="2019817" cy="1807959"/>
            <a:chOff x="4499125" y="4305400"/>
            <a:chExt cx="813950" cy="728575"/>
          </a:xfrm>
        </p:grpSpPr>
        <p:sp>
          <p:nvSpPr>
            <p:cNvPr id="454" name="Google Shape;454;p33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/>
          <p:nvPr/>
        </p:nvSpPr>
        <p:spPr>
          <a:xfrm flipH="1">
            <a:off x="-1655822" y="2155599"/>
            <a:ext cx="7380774" cy="2987896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4"/>
          <p:cNvSpPr/>
          <p:nvPr/>
        </p:nvSpPr>
        <p:spPr>
          <a:xfrm flipH="1">
            <a:off x="4457487" y="2894879"/>
            <a:ext cx="567724" cy="318241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34"/>
          <p:cNvGrpSpPr/>
          <p:nvPr/>
        </p:nvGrpSpPr>
        <p:grpSpPr>
          <a:xfrm rot="10800000">
            <a:off x="6663922" y="3064646"/>
            <a:ext cx="1844105" cy="2159771"/>
            <a:chOff x="2113525" y="967625"/>
            <a:chExt cx="550200" cy="644400"/>
          </a:xfrm>
        </p:grpSpPr>
        <p:sp>
          <p:nvSpPr>
            <p:cNvPr id="462" name="Google Shape;462;p34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4"/>
          <p:cNvGrpSpPr/>
          <p:nvPr/>
        </p:nvGrpSpPr>
        <p:grpSpPr>
          <a:xfrm rot="-8100000" flipH="1">
            <a:off x="1687418" y="-545207"/>
            <a:ext cx="2235346" cy="2238281"/>
            <a:chOff x="943300" y="1144675"/>
            <a:chExt cx="1732575" cy="1734850"/>
          </a:xfrm>
        </p:grpSpPr>
        <p:sp>
          <p:nvSpPr>
            <p:cNvPr id="466" name="Google Shape;466;p34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-765553" y="2324718"/>
            <a:ext cx="6247654" cy="2817465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10800000">
            <a:off x="4374467" y="-15106"/>
            <a:ext cx="1724597" cy="1543705"/>
            <a:chOff x="4499125" y="4305400"/>
            <a:chExt cx="813950" cy="728575"/>
          </a:xfrm>
        </p:grpSpPr>
        <p:sp>
          <p:nvSpPr>
            <p:cNvPr id="25" name="Google Shape;25;p3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-1202245">
            <a:off x="4466149" y="3582803"/>
            <a:ext cx="1624520" cy="2446449"/>
            <a:chOff x="4289100" y="3261725"/>
            <a:chExt cx="1325275" cy="1995800"/>
          </a:xfrm>
        </p:grpSpPr>
        <p:sp>
          <p:nvSpPr>
            <p:cNvPr id="30" name="Google Shape;30;p3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 flipH="1">
            <a:off x="3525775" y="241350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 flipH="1">
            <a:off x="5909875" y="3322100"/>
            <a:ext cx="25209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/>
          <p:nvPr/>
        </p:nvSpPr>
        <p:spPr>
          <a:xfrm flipH="1">
            <a:off x="4446552" y="2431176"/>
            <a:ext cx="5732247" cy="2753842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5"/>
          <p:cNvSpPr/>
          <p:nvPr/>
        </p:nvSpPr>
        <p:spPr>
          <a:xfrm rot="-2214671">
            <a:off x="3897181" y="4090799"/>
            <a:ext cx="654552" cy="36691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35"/>
          <p:cNvGrpSpPr/>
          <p:nvPr/>
        </p:nvGrpSpPr>
        <p:grpSpPr>
          <a:xfrm flipH="1">
            <a:off x="685805" y="3468207"/>
            <a:ext cx="1871678" cy="1675285"/>
            <a:chOff x="4499125" y="4305400"/>
            <a:chExt cx="813950" cy="728575"/>
          </a:xfrm>
        </p:grpSpPr>
        <p:sp>
          <p:nvSpPr>
            <p:cNvPr id="472" name="Google Shape;472;p35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5"/>
          <p:cNvGrpSpPr/>
          <p:nvPr/>
        </p:nvGrpSpPr>
        <p:grpSpPr>
          <a:xfrm rot="9656032">
            <a:off x="4913095" y="-859916"/>
            <a:ext cx="1624445" cy="2446335"/>
            <a:chOff x="4289100" y="3261725"/>
            <a:chExt cx="1325275" cy="1995800"/>
          </a:xfrm>
        </p:grpSpPr>
        <p:sp>
          <p:nvSpPr>
            <p:cNvPr id="477" name="Google Shape;477;p35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2093547" y="3714839"/>
            <a:ext cx="4581472" cy="2201169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rot="2875570">
            <a:off x="4433685" y="2850836"/>
            <a:ext cx="567779" cy="318272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-8100000" flipH="1">
            <a:off x="-224763" y="-628905"/>
            <a:ext cx="2108179" cy="2110947"/>
            <a:chOff x="943300" y="1144675"/>
            <a:chExt cx="1732575" cy="1734850"/>
          </a:xfrm>
        </p:grpSpPr>
        <p:sp>
          <p:nvSpPr>
            <p:cNvPr id="62" name="Google Shape;62;p5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1515550" y="3743325"/>
            <a:ext cx="2277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5350550" y="3743325"/>
            <a:ext cx="2277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1515550" y="3327325"/>
            <a:ext cx="2277900" cy="43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5350556" y="3327325"/>
            <a:ext cx="2277900" cy="43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174015" y="3086426"/>
            <a:ext cx="4355895" cy="2128067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 rot="10800000">
            <a:off x="7803600" y="-9611"/>
            <a:ext cx="1324063" cy="1583014"/>
            <a:chOff x="6306375" y="4683350"/>
            <a:chExt cx="401950" cy="480575"/>
          </a:xfrm>
        </p:grpSpPr>
        <p:sp>
          <p:nvSpPr>
            <p:cNvPr id="73" name="Google Shape;73;p6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6"/>
          <p:cNvGrpSpPr/>
          <p:nvPr/>
        </p:nvGrpSpPr>
        <p:grpSpPr>
          <a:xfrm rot="10800000" flipH="1">
            <a:off x="-100215" y="3633279"/>
            <a:ext cx="1474481" cy="1726928"/>
            <a:chOff x="2113525" y="967625"/>
            <a:chExt cx="550200" cy="644400"/>
          </a:xfrm>
        </p:grpSpPr>
        <p:sp>
          <p:nvSpPr>
            <p:cNvPr id="78" name="Google Shape;78;p6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flipH="1">
            <a:off x="-235782" y="2197875"/>
            <a:ext cx="6325658" cy="3038946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 rot="2919000">
            <a:off x="4092582" y="2944731"/>
            <a:ext cx="567759" cy="318261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5612235" y="-314821"/>
            <a:ext cx="1474481" cy="1726928"/>
            <a:chOff x="2113525" y="967625"/>
            <a:chExt cx="550200" cy="644400"/>
          </a:xfrm>
        </p:grpSpPr>
        <p:sp>
          <p:nvSpPr>
            <p:cNvPr id="85" name="Google Shape;85;p7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4865275" y="1648800"/>
            <a:ext cx="3565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4865275" y="2084400"/>
            <a:ext cx="35655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/>
          <p:nvPr/>
        </p:nvSpPr>
        <p:spPr>
          <a:xfrm>
            <a:off x="3556925" y="2326126"/>
            <a:ext cx="6507788" cy="2934741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4"/>
          <p:cNvGrpSpPr/>
          <p:nvPr/>
        </p:nvGrpSpPr>
        <p:grpSpPr>
          <a:xfrm>
            <a:off x="2519728" y="3537623"/>
            <a:ext cx="1794353" cy="1606071"/>
            <a:chOff x="4499125" y="4305400"/>
            <a:chExt cx="813950" cy="728575"/>
          </a:xfrm>
        </p:grpSpPr>
        <p:sp>
          <p:nvSpPr>
            <p:cNvPr id="171" name="Google Shape;171;p14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4"/>
          <p:cNvSpPr/>
          <p:nvPr/>
        </p:nvSpPr>
        <p:spPr>
          <a:xfrm rot="-449886">
            <a:off x="5424353" y="2809061"/>
            <a:ext cx="567781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4115950" y="-318775"/>
            <a:ext cx="1732575" cy="1734850"/>
            <a:chOff x="943300" y="1144675"/>
            <a:chExt cx="1732575" cy="1734850"/>
          </a:xfrm>
        </p:grpSpPr>
        <p:sp>
          <p:nvSpPr>
            <p:cNvPr id="177" name="Google Shape;177;p14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 flipH="1">
            <a:off x="713225" y="2952013"/>
            <a:ext cx="3963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"/>
          </p:nvPr>
        </p:nvSpPr>
        <p:spPr>
          <a:xfrm flipH="1">
            <a:off x="713225" y="1398613"/>
            <a:ext cx="3963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8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5"/>
          <p:cNvGrpSpPr/>
          <p:nvPr/>
        </p:nvGrpSpPr>
        <p:grpSpPr>
          <a:xfrm rot="-8100000" flipH="1">
            <a:off x="7564448" y="-187121"/>
            <a:ext cx="1732558" cy="1734833"/>
            <a:chOff x="943300" y="1144675"/>
            <a:chExt cx="1732575" cy="1734850"/>
          </a:xfrm>
        </p:grpSpPr>
        <p:sp>
          <p:nvSpPr>
            <p:cNvPr id="183" name="Google Shape;183;p15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1"/>
          </p:nvPr>
        </p:nvSpPr>
        <p:spPr>
          <a:xfrm>
            <a:off x="703525" y="33619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2"/>
          </p:nvPr>
        </p:nvSpPr>
        <p:spPr>
          <a:xfrm>
            <a:off x="3486724" y="33619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3"/>
          </p:nvPr>
        </p:nvSpPr>
        <p:spPr>
          <a:xfrm>
            <a:off x="703525" y="3816449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4"/>
          </p:nvPr>
        </p:nvSpPr>
        <p:spPr>
          <a:xfrm>
            <a:off x="3486724" y="3816449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5" hasCustomPrompt="1"/>
          </p:nvPr>
        </p:nvSpPr>
        <p:spPr>
          <a:xfrm>
            <a:off x="703525" y="14336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 idx="6" hasCustomPrompt="1"/>
          </p:nvPr>
        </p:nvSpPr>
        <p:spPr>
          <a:xfrm>
            <a:off x="3486724" y="14336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2" name="Google Shape;192;p15"/>
          <p:cNvSpPr txBox="1">
            <a:spLocks noGrp="1"/>
          </p:cNvSpPr>
          <p:nvPr>
            <p:ph type="subTitle" idx="7"/>
          </p:nvPr>
        </p:nvSpPr>
        <p:spPr>
          <a:xfrm>
            <a:off x="6269924" y="33619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8"/>
          </p:nvPr>
        </p:nvSpPr>
        <p:spPr>
          <a:xfrm>
            <a:off x="6269924" y="3816449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9" hasCustomPrompt="1"/>
          </p:nvPr>
        </p:nvSpPr>
        <p:spPr>
          <a:xfrm>
            <a:off x="6269924" y="14336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4874104" y="445025"/>
            <a:ext cx="35568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1"/>
          </p:nvPr>
        </p:nvSpPr>
        <p:spPr>
          <a:xfrm>
            <a:off x="4874025" y="1748625"/>
            <a:ext cx="3556800" cy="24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●"/>
              <a:defRPr sz="1600"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/>
          <p:nvPr/>
        </p:nvSpPr>
        <p:spPr>
          <a:xfrm flipH="1">
            <a:off x="-897307" y="2228675"/>
            <a:ext cx="6325658" cy="3038946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6"/>
          <p:cNvGrpSpPr/>
          <p:nvPr/>
        </p:nvGrpSpPr>
        <p:grpSpPr>
          <a:xfrm>
            <a:off x="-95806" y="2706307"/>
            <a:ext cx="2038449" cy="2437188"/>
            <a:chOff x="6306375" y="4683350"/>
            <a:chExt cx="401950" cy="480575"/>
          </a:xfrm>
        </p:grpSpPr>
        <p:sp>
          <p:nvSpPr>
            <p:cNvPr id="200" name="Google Shape;200;p16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60" r:id="rId7"/>
    <p:sldLayoutId id="2147483661" r:id="rId8"/>
    <p:sldLayoutId id="2147483662" r:id="rId9"/>
    <p:sldLayoutId id="2147483666" r:id="rId10"/>
    <p:sldLayoutId id="2147483667" r:id="rId11"/>
    <p:sldLayoutId id="2147483668" r:id="rId12"/>
    <p:sldLayoutId id="2147483669" r:id="rId13"/>
    <p:sldLayoutId id="2147483672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>
            <a:spLocks noGrp="1"/>
          </p:cNvSpPr>
          <p:nvPr>
            <p:ph type="ctrTitle"/>
          </p:nvPr>
        </p:nvSpPr>
        <p:spPr>
          <a:xfrm>
            <a:off x="713225" y="709075"/>
            <a:ext cx="4554600" cy="1826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 Services</a:t>
            </a:r>
            <a:endParaRPr dirty="0"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5037477" y="1379295"/>
            <a:ext cx="3867436" cy="3603008"/>
            <a:chOff x="5038637" y="1379295"/>
            <a:chExt cx="3867436" cy="3603008"/>
          </a:xfrm>
        </p:grpSpPr>
        <p:grpSp>
          <p:nvGrpSpPr>
            <p:cNvPr id="496" name="Google Shape;496;p38"/>
            <p:cNvGrpSpPr/>
            <p:nvPr/>
          </p:nvGrpSpPr>
          <p:grpSpPr>
            <a:xfrm>
              <a:off x="6111824" y="1698350"/>
              <a:ext cx="1174194" cy="1174194"/>
              <a:chOff x="5586574" y="-168025"/>
              <a:chExt cx="1174194" cy="1174194"/>
            </a:xfrm>
          </p:grpSpPr>
          <p:sp>
            <p:nvSpPr>
              <p:cNvPr id="497" name="Google Shape;497;p38"/>
              <p:cNvSpPr/>
              <p:nvPr/>
            </p:nvSpPr>
            <p:spPr>
              <a:xfrm>
                <a:off x="5586574" y="-168025"/>
                <a:ext cx="1174194" cy="117419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5970" extrusionOk="0">
                    <a:moveTo>
                      <a:pt x="7985" y="4570"/>
                    </a:moveTo>
                    <a:cubicBezTo>
                      <a:pt x="9867" y="4570"/>
                      <a:pt x="11399" y="6103"/>
                      <a:pt x="11399" y="7985"/>
                    </a:cubicBezTo>
                    <a:cubicBezTo>
                      <a:pt x="11399" y="9867"/>
                      <a:pt x="9867" y="11399"/>
                      <a:pt x="7985" y="11399"/>
                    </a:cubicBezTo>
                    <a:cubicBezTo>
                      <a:pt x="6103" y="11399"/>
                      <a:pt x="4571" y="9867"/>
                      <a:pt x="4571" y="7985"/>
                    </a:cubicBezTo>
                    <a:cubicBezTo>
                      <a:pt x="4571" y="6103"/>
                      <a:pt x="6103" y="4570"/>
                      <a:pt x="7985" y="4570"/>
                    </a:cubicBezTo>
                    <a:close/>
                    <a:moveTo>
                      <a:pt x="7098" y="0"/>
                    </a:moveTo>
                    <a:lnTo>
                      <a:pt x="6668" y="2178"/>
                    </a:lnTo>
                    <a:cubicBezTo>
                      <a:pt x="5996" y="2339"/>
                      <a:pt x="5377" y="2581"/>
                      <a:pt x="4840" y="2957"/>
                    </a:cubicBezTo>
                    <a:lnTo>
                      <a:pt x="2958" y="1721"/>
                    </a:lnTo>
                    <a:lnTo>
                      <a:pt x="1721" y="2957"/>
                    </a:lnTo>
                    <a:lnTo>
                      <a:pt x="2958" y="4812"/>
                    </a:lnTo>
                    <a:cubicBezTo>
                      <a:pt x="2608" y="5377"/>
                      <a:pt x="2340" y="5995"/>
                      <a:pt x="2178" y="6667"/>
                    </a:cubicBezTo>
                    <a:lnTo>
                      <a:pt x="1" y="7097"/>
                    </a:lnTo>
                    <a:lnTo>
                      <a:pt x="1" y="8872"/>
                    </a:lnTo>
                    <a:lnTo>
                      <a:pt x="2178" y="9302"/>
                    </a:lnTo>
                    <a:cubicBezTo>
                      <a:pt x="2340" y="9974"/>
                      <a:pt x="2608" y="10592"/>
                      <a:pt x="2958" y="11130"/>
                    </a:cubicBezTo>
                    <a:lnTo>
                      <a:pt x="1721" y="13012"/>
                    </a:lnTo>
                    <a:lnTo>
                      <a:pt x="2958" y="14249"/>
                    </a:lnTo>
                    <a:lnTo>
                      <a:pt x="4840" y="13012"/>
                    </a:lnTo>
                    <a:cubicBezTo>
                      <a:pt x="5377" y="13361"/>
                      <a:pt x="5996" y="13630"/>
                      <a:pt x="6668" y="13792"/>
                    </a:cubicBezTo>
                    <a:lnTo>
                      <a:pt x="7098" y="15969"/>
                    </a:lnTo>
                    <a:lnTo>
                      <a:pt x="8872" y="15969"/>
                    </a:lnTo>
                    <a:lnTo>
                      <a:pt x="9303" y="13792"/>
                    </a:lnTo>
                    <a:cubicBezTo>
                      <a:pt x="9975" y="13630"/>
                      <a:pt x="10593" y="13361"/>
                      <a:pt x="11158" y="13012"/>
                    </a:cubicBezTo>
                    <a:lnTo>
                      <a:pt x="13013" y="14249"/>
                    </a:lnTo>
                    <a:lnTo>
                      <a:pt x="14249" y="13012"/>
                    </a:lnTo>
                    <a:lnTo>
                      <a:pt x="13013" y="11130"/>
                    </a:lnTo>
                    <a:cubicBezTo>
                      <a:pt x="13362" y="10592"/>
                      <a:pt x="13631" y="9974"/>
                      <a:pt x="13792" y="9302"/>
                    </a:cubicBezTo>
                    <a:lnTo>
                      <a:pt x="15970" y="8872"/>
                    </a:lnTo>
                    <a:lnTo>
                      <a:pt x="15970" y="7097"/>
                    </a:lnTo>
                    <a:lnTo>
                      <a:pt x="13792" y="6667"/>
                    </a:lnTo>
                    <a:cubicBezTo>
                      <a:pt x="13631" y="5995"/>
                      <a:pt x="13389" y="5377"/>
                      <a:pt x="13013" y="4812"/>
                    </a:cubicBezTo>
                    <a:lnTo>
                      <a:pt x="14249" y="2957"/>
                    </a:lnTo>
                    <a:lnTo>
                      <a:pt x="13013" y="1721"/>
                    </a:lnTo>
                    <a:lnTo>
                      <a:pt x="11158" y="2957"/>
                    </a:lnTo>
                    <a:cubicBezTo>
                      <a:pt x="10593" y="2608"/>
                      <a:pt x="9975" y="2339"/>
                      <a:pt x="9303" y="2178"/>
                    </a:cubicBezTo>
                    <a:lnTo>
                      <a:pt x="88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5831702" y="77030"/>
                <a:ext cx="685915" cy="684003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9303" extrusionOk="0">
                    <a:moveTo>
                      <a:pt x="4651" y="1237"/>
                    </a:moveTo>
                    <a:cubicBezTo>
                      <a:pt x="6533" y="1237"/>
                      <a:pt x="8065" y="2770"/>
                      <a:pt x="8065" y="4652"/>
                    </a:cubicBezTo>
                    <a:cubicBezTo>
                      <a:pt x="8065" y="6534"/>
                      <a:pt x="6533" y="8066"/>
                      <a:pt x="4651" y="8066"/>
                    </a:cubicBezTo>
                    <a:cubicBezTo>
                      <a:pt x="2769" y="8066"/>
                      <a:pt x="1237" y="6534"/>
                      <a:pt x="1237" y="4652"/>
                    </a:cubicBezTo>
                    <a:cubicBezTo>
                      <a:pt x="1237" y="2770"/>
                      <a:pt x="2769" y="1237"/>
                      <a:pt x="4651" y="1237"/>
                    </a:cubicBezTo>
                    <a:close/>
                    <a:moveTo>
                      <a:pt x="4651" y="1"/>
                    </a:moveTo>
                    <a:cubicBezTo>
                      <a:pt x="2070" y="1"/>
                      <a:pt x="0" y="2071"/>
                      <a:pt x="0" y="4652"/>
                    </a:cubicBezTo>
                    <a:cubicBezTo>
                      <a:pt x="0" y="7233"/>
                      <a:pt x="2070" y="9303"/>
                      <a:pt x="4651" y="9303"/>
                    </a:cubicBezTo>
                    <a:cubicBezTo>
                      <a:pt x="7232" y="9303"/>
                      <a:pt x="9329" y="7233"/>
                      <a:pt x="9329" y="4652"/>
                    </a:cubicBezTo>
                    <a:cubicBezTo>
                      <a:pt x="9329" y="2071"/>
                      <a:pt x="7232" y="1"/>
                      <a:pt x="46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38"/>
            <p:cNvGrpSpPr/>
            <p:nvPr/>
          </p:nvGrpSpPr>
          <p:grpSpPr>
            <a:xfrm>
              <a:off x="5038637" y="1379295"/>
              <a:ext cx="3867436" cy="3603008"/>
              <a:chOff x="4646433" y="2701025"/>
              <a:chExt cx="2504167" cy="2332950"/>
            </a:xfrm>
          </p:grpSpPr>
          <p:sp>
            <p:nvSpPr>
              <p:cNvPr id="500" name="Google Shape;500;p38"/>
              <p:cNvSpPr/>
              <p:nvPr/>
            </p:nvSpPr>
            <p:spPr>
              <a:xfrm>
                <a:off x="4855350" y="3465950"/>
                <a:ext cx="2221975" cy="1354300"/>
              </a:xfrm>
              <a:custGeom>
                <a:avLst/>
                <a:gdLst/>
                <a:ahLst/>
                <a:cxnLst/>
                <a:rect l="l" t="t" r="r" b="b"/>
                <a:pathLst>
                  <a:path w="88879" h="54172" extrusionOk="0">
                    <a:moveTo>
                      <a:pt x="0" y="1"/>
                    </a:moveTo>
                    <a:lnTo>
                      <a:pt x="0" y="54172"/>
                    </a:lnTo>
                    <a:lnTo>
                      <a:pt x="88879" y="54172"/>
                    </a:lnTo>
                    <a:lnTo>
                      <a:pt x="888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4964900" y="3564750"/>
                <a:ext cx="2002875" cy="1174175"/>
              </a:xfrm>
              <a:custGeom>
                <a:avLst/>
                <a:gdLst/>
                <a:ahLst/>
                <a:cxnLst/>
                <a:rect l="l" t="t" r="r" b="b"/>
                <a:pathLst>
                  <a:path w="80115" h="46967" extrusionOk="0">
                    <a:moveTo>
                      <a:pt x="0" y="1"/>
                    </a:moveTo>
                    <a:lnTo>
                      <a:pt x="0" y="46967"/>
                    </a:lnTo>
                    <a:lnTo>
                      <a:pt x="80115" y="46967"/>
                    </a:lnTo>
                    <a:lnTo>
                      <a:pt x="801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330600" y="3723375"/>
                <a:ext cx="56460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2584" h="15970" extrusionOk="0">
                    <a:moveTo>
                      <a:pt x="1882" y="0"/>
                    </a:moveTo>
                    <a:cubicBezTo>
                      <a:pt x="834" y="0"/>
                      <a:pt x="1" y="834"/>
                      <a:pt x="1" y="1882"/>
                    </a:cubicBezTo>
                    <a:lnTo>
                      <a:pt x="1" y="14087"/>
                    </a:lnTo>
                    <a:cubicBezTo>
                      <a:pt x="1" y="15136"/>
                      <a:pt x="834" y="15969"/>
                      <a:pt x="1882" y="15969"/>
                    </a:cubicBezTo>
                    <a:lnTo>
                      <a:pt x="20701" y="15969"/>
                    </a:lnTo>
                    <a:cubicBezTo>
                      <a:pt x="21750" y="15969"/>
                      <a:pt x="22583" y="15136"/>
                      <a:pt x="22583" y="14087"/>
                    </a:cubicBezTo>
                    <a:lnTo>
                      <a:pt x="22583" y="1882"/>
                    </a:lnTo>
                    <a:cubicBezTo>
                      <a:pt x="22583" y="834"/>
                      <a:pt x="21750" y="0"/>
                      <a:pt x="20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5161150" y="3648100"/>
                <a:ext cx="919450" cy="549800"/>
              </a:xfrm>
              <a:custGeom>
                <a:avLst/>
                <a:gdLst/>
                <a:ahLst/>
                <a:cxnLst/>
                <a:rect l="l" t="t" r="r" b="b"/>
                <a:pathLst>
                  <a:path w="36778" h="21992" extrusionOk="0">
                    <a:moveTo>
                      <a:pt x="1318" y="0"/>
                    </a:moveTo>
                    <a:cubicBezTo>
                      <a:pt x="592" y="0"/>
                      <a:pt x="0" y="592"/>
                      <a:pt x="0" y="1344"/>
                    </a:cubicBezTo>
                    <a:lnTo>
                      <a:pt x="0" y="20674"/>
                    </a:lnTo>
                    <a:cubicBezTo>
                      <a:pt x="0" y="21400"/>
                      <a:pt x="592" y="21991"/>
                      <a:pt x="1318" y="21991"/>
                    </a:cubicBezTo>
                    <a:lnTo>
                      <a:pt x="35460" y="21991"/>
                    </a:lnTo>
                    <a:cubicBezTo>
                      <a:pt x="36186" y="21991"/>
                      <a:pt x="36778" y="21400"/>
                      <a:pt x="36778" y="20674"/>
                    </a:cubicBezTo>
                    <a:lnTo>
                      <a:pt x="36778" y="1344"/>
                    </a:lnTo>
                    <a:cubicBezTo>
                      <a:pt x="36778" y="619"/>
                      <a:pt x="36186" y="0"/>
                      <a:pt x="35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5161150" y="3648775"/>
                <a:ext cx="919450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778" h="4114" extrusionOk="0">
                    <a:moveTo>
                      <a:pt x="1318" y="0"/>
                    </a:moveTo>
                    <a:cubicBezTo>
                      <a:pt x="592" y="0"/>
                      <a:pt x="0" y="592"/>
                      <a:pt x="0" y="1317"/>
                    </a:cubicBezTo>
                    <a:lnTo>
                      <a:pt x="0" y="4113"/>
                    </a:lnTo>
                    <a:lnTo>
                      <a:pt x="36778" y="4113"/>
                    </a:lnTo>
                    <a:lnTo>
                      <a:pt x="36778" y="1317"/>
                    </a:lnTo>
                    <a:cubicBezTo>
                      <a:pt x="36778" y="592"/>
                      <a:pt x="36186" y="0"/>
                      <a:pt x="35460" y="0"/>
                    </a:cubicBezTo>
                    <a:close/>
                  </a:path>
                </a:pathLst>
              </a:custGeom>
              <a:solidFill>
                <a:srgbClr val="E4E4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5161150" y="3648100"/>
                <a:ext cx="919450" cy="76625"/>
              </a:xfrm>
              <a:custGeom>
                <a:avLst/>
                <a:gdLst/>
                <a:ahLst/>
                <a:cxnLst/>
                <a:rect l="l" t="t" r="r" b="b"/>
                <a:pathLst>
                  <a:path w="36778" h="3065" extrusionOk="0">
                    <a:moveTo>
                      <a:pt x="1318" y="0"/>
                    </a:moveTo>
                    <a:cubicBezTo>
                      <a:pt x="592" y="0"/>
                      <a:pt x="0" y="592"/>
                      <a:pt x="0" y="1344"/>
                    </a:cubicBezTo>
                    <a:lnTo>
                      <a:pt x="0" y="3065"/>
                    </a:lnTo>
                    <a:lnTo>
                      <a:pt x="36778" y="3065"/>
                    </a:lnTo>
                    <a:lnTo>
                      <a:pt x="36778" y="1344"/>
                    </a:lnTo>
                    <a:cubicBezTo>
                      <a:pt x="36778" y="619"/>
                      <a:pt x="36186" y="0"/>
                      <a:pt x="35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95225" y="3668250"/>
                <a:ext cx="3565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453" extrusionOk="0">
                    <a:moveTo>
                      <a:pt x="726" y="1"/>
                    </a:moveTo>
                    <a:cubicBezTo>
                      <a:pt x="323" y="1"/>
                      <a:pt x="0" y="323"/>
                      <a:pt x="0" y="727"/>
                    </a:cubicBezTo>
                    <a:cubicBezTo>
                      <a:pt x="0" y="1130"/>
                      <a:pt x="323" y="1452"/>
                      <a:pt x="726" y="1452"/>
                    </a:cubicBezTo>
                    <a:cubicBezTo>
                      <a:pt x="1103" y="1452"/>
                      <a:pt x="1425" y="1130"/>
                      <a:pt x="1425" y="727"/>
                    </a:cubicBezTo>
                    <a:cubicBezTo>
                      <a:pt x="1425" y="323"/>
                      <a:pt x="1103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5932725" y="3668250"/>
                <a:ext cx="3630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53" extrusionOk="0">
                    <a:moveTo>
                      <a:pt x="726" y="1"/>
                    </a:moveTo>
                    <a:cubicBezTo>
                      <a:pt x="323" y="1"/>
                      <a:pt x="0" y="323"/>
                      <a:pt x="0" y="727"/>
                    </a:cubicBezTo>
                    <a:cubicBezTo>
                      <a:pt x="0" y="1130"/>
                      <a:pt x="323" y="1452"/>
                      <a:pt x="726" y="1452"/>
                    </a:cubicBezTo>
                    <a:cubicBezTo>
                      <a:pt x="1129" y="1452"/>
                      <a:pt x="1452" y="1130"/>
                      <a:pt x="1452" y="727"/>
                    </a:cubicBezTo>
                    <a:cubicBezTo>
                      <a:pt x="1452" y="323"/>
                      <a:pt x="1129" y="1"/>
                      <a:pt x="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5870225" y="3668250"/>
                <a:ext cx="3630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53" extrusionOk="0">
                    <a:moveTo>
                      <a:pt x="726" y="1"/>
                    </a:moveTo>
                    <a:cubicBezTo>
                      <a:pt x="323" y="1"/>
                      <a:pt x="0" y="323"/>
                      <a:pt x="0" y="727"/>
                    </a:cubicBezTo>
                    <a:cubicBezTo>
                      <a:pt x="0" y="1130"/>
                      <a:pt x="323" y="1452"/>
                      <a:pt x="726" y="1452"/>
                    </a:cubicBezTo>
                    <a:cubicBezTo>
                      <a:pt x="1129" y="1452"/>
                      <a:pt x="1452" y="1130"/>
                      <a:pt x="1452" y="727"/>
                    </a:cubicBezTo>
                    <a:cubicBezTo>
                      <a:pt x="1452" y="323"/>
                      <a:pt x="1129" y="1"/>
                      <a:pt x="7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4855350" y="4700600"/>
                <a:ext cx="222197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88879" h="4786" extrusionOk="0">
                    <a:moveTo>
                      <a:pt x="0" y="1"/>
                    </a:moveTo>
                    <a:lnTo>
                      <a:pt x="0" y="4786"/>
                    </a:lnTo>
                    <a:lnTo>
                      <a:pt x="88879" y="4786"/>
                    </a:lnTo>
                    <a:lnTo>
                      <a:pt x="888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5521400" y="4945925"/>
                <a:ext cx="889875" cy="88050"/>
              </a:xfrm>
              <a:custGeom>
                <a:avLst/>
                <a:gdLst/>
                <a:ahLst/>
                <a:cxnLst/>
                <a:rect l="l" t="t" r="r" b="b"/>
                <a:pathLst>
                  <a:path w="35595" h="3522" extrusionOk="0">
                    <a:moveTo>
                      <a:pt x="0" y="0"/>
                    </a:moveTo>
                    <a:lnTo>
                      <a:pt x="0" y="3522"/>
                    </a:lnTo>
                    <a:lnTo>
                      <a:pt x="35595" y="3522"/>
                    </a:lnTo>
                    <a:lnTo>
                      <a:pt x="355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5521400" y="4989600"/>
                <a:ext cx="8898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35595" h="1775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35595" y="1775"/>
                    </a:lnTo>
                    <a:lnTo>
                      <a:pt x="355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5697475" y="4820225"/>
                <a:ext cx="537050" cy="125725"/>
              </a:xfrm>
              <a:custGeom>
                <a:avLst/>
                <a:gdLst/>
                <a:ahLst/>
                <a:cxnLst/>
                <a:rect l="l" t="t" r="r" b="b"/>
                <a:pathLst>
                  <a:path w="21482" h="5029" extrusionOk="0">
                    <a:moveTo>
                      <a:pt x="1560" y="1"/>
                    </a:moveTo>
                    <a:lnTo>
                      <a:pt x="1" y="5028"/>
                    </a:lnTo>
                    <a:lnTo>
                      <a:pt x="21481" y="5028"/>
                    </a:lnTo>
                    <a:lnTo>
                      <a:pt x="19922" y="1"/>
                    </a:lnTo>
                    <a:close/>
                  </a:path>
                </a:pathLst>
              </a:custGeom>
              <a:solidFill>
                <a:srgbClr val="6C779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5723700" y="4264400"/>
                <a:ext cx="610275" cy="360950"/>
              </a:xfrm>
              <a:custGeom>
                <a:avLst/>
                <a:gdLst/>
                <a:ahLst/>
                <a:cxnLst/>
                <a:rect l="l" t="t" r="r" b="b"/>
                <a:pathLst>
                  <a:path w="24411" h="14438" extrusionOk="0">
                    <a:moveTo>
                      <a:pt x="914" y="1"/>
                    </a:moveTo>
                    <a:cubicBezTo>
                      <a:pt x="404" y="1"/>
                      <a:pt x="0" y="404"/>
                      <a:pt x="0" y="915"/>
                    </a:cubicBezTo>
                    <a:lnTo>
                      <a:pt x="0" y="13093"/>
                    </a:lnTo>
                    <a:cubicBezTo>
                      <a:pt x="0" y="13819"/>
                      <a:pt x="592" y="14438"/>
                      <a:pt x="1345" y="14438"/>
                    </a:cubicBezTo>
                    <a:lnTo>
                      <a:pt x="23067" y="14438"/>
                    </a:lnTo>
                    <a:cubicBezTo>
                      <a:pt x="23820" y="14438"/>
                      <a:pt x="24411" y="13819"/>
                      <a:pt x="24411" y="13093"/>
                    </a:cubicBezTo>
                    <a:lnTo>
                      <a:pt x="24411" y="915"/>
                    </a:lnTo>
                    <a:cubicBezTo>
                      <a:pt x="24411" y="404"/>
                      <a:pt x="24008" y="1"/>
                      <a:pt x="234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5723700" y="4264400"/>
                <a:ext cx="610275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24411" h="3873" extrusionOk="0">
                    <a:moveTo>
                      <a:pt x="914" y="1"/>
                    </a:moveTo>
                    <a:cubicBezTo>
                      <a:pt x="404" y="1"/>
                      <a:pt x="0" y="404"/>
                      <a:pt x="0" y="915"/>
                    </a:cubicBezTo>
                    <a:lnTo>
                      <a:pt x="0" y="3872"/>
                    </a:lnTo>
                    <a:lnTo>
                      <a:pt x="24411" y="3872"/>
                    </a:lnTo>
                    <a:lnTo>
                      <a:pt x="24411" y="915"/>
                    </a:lnTo>
                    <a:cubicBezTo>
                      <a:pt x="24411" y="404"/>
                      <a:pt x="24008" y="1"/>
                      <a:pt x="234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5723700" y="4264400"/>
                <a:ext cx="610275" cy="82700"/>
              </a:xfrm>
              <a:custGeom>
                <a:avLst/>
                <a:gdLst/>
                <a:ahLst/>
                <a:cxnLst/>
                <a:rect l="l" t="t" r="r" b="b"/>
                <a:pathLst>
                  <a:path w="24411" h="3308" extrusionOk="0">
                    <a:moveTo>
                      <a:pt x="914" y="1"/>
                    </a:moveTo>
                    <a:cubicBezTo>
                      <a:pt x="404" y="1"/>
                      <a:pt x="0" y="404"/>
                      <a:pt x="0" y="915"/>
                    </a:cubicBezTo>
                    <a:lnTo>
                      <a:pt x="0" y="3308"/>
                    </a:lnTo>
                    <a:lnTo>
                      <a:pt x="24411" y="3308"/>
                    </a:lnTo>
                    <a:lnTo>
                      <a:pt x="24411" y="915"/>
                    </a:lnTo>
                    <a:cubicBezTo>
                      <a:pt x="24411" y="404"/>
                      <a:pt x="24008" y="1"/>
                      <a:pt x="234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5759325" y="4289275"/>
                <a:ext cx="3227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318" extrusionOk="0">
                    <a:moveTo>
                      <a:pt x="645" y="1"/>
                    </a:moveTo>
                    <a:cubicBezTo>
                      <a:pt x="296" y="1"/>
                      <a:pt x="0" y="296"/>
                      <a:pt x="0" y="646"/>
                    </a:cubicBezTo>
                    <a:cubicBezTo>
                      <a:pt x="0" y="1022"/>
                      <a:pt x="296" y="1318"/>
                      <a:pt x="645" y="1318"/>
                    </a:cubicBezTo>
                    <a:cubicBezTo>
                      <a:pt x="995" y="1318"/>
                      <a:pt x="1291" y="1022"/>
                      <a:pt x="1291" y="646"/>
                    </a:cubicBezTo>
                    <a:cubicBezTo>
                      <a:pt x="1291" y="296"/>
                      <a:pt x="995" y="1"/>
                      <a:pt x="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5819125" y="4289275"/>
                <a:ext cx="3297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318" extrusionOk="0">
                    <a:moveTo>
                      <a:pt x="646" y="1"/>
                    </a:moveTo>
                    <a:cubicBezTo>
                      <a:pt x="297" y="1"/>
                      <a:pt x="1" y="296"/>
                      <a:pt x="1" y="646"/>
                    </a:cubicBezTo>
                    <a:cubicBezTo>
                      <a:pt x="1" y="1022"/>
                      <a:pt x="297" y="1318"/>
                      <a:pt x="646" y="1318"/>
                    </a:cubicBezTo>
                    <a:cubicBezTo>
                      <a:pt x="1022" y="1318"/>
                      <a:pt x="1318" y="1022"/>
                      <a:pt x="1318" y="646"/>
                    </a:cubicBezTo>
                    <a:cubicBezTo>
                      <a:pt x="1318" y="296"/>
                      <a:pt x="1022" y="1"/>
                      <a:pt x="6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5878950" y="4289275"/>
                <a:ext cx="329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318" extrusionOk="0">
                    <a:moveTo>
                      <a:pt x="646" y="1"/>
                    </a:moveTo>
                    <a:cubicBezTo>
                      <a:pt x="296" y="1"/>
                      <a:pt x="1" y="296"/>
                      <a:pt x="1" y="646"/>
                    </a:cubicBezTo>
                    <a:cubicBezTo>
                      <a:pt x="1" y="1022"/>
                      <a:pt x="296" y="1318"/>
                      <a:pt x="646" y="1318"/>
                    </a:cubicBezTo>
                    <a:cubicBezTo>
                      <a:pt x="1022" y="1318"/>
                      <a:pt x="1318" y="1022"/>
                      <a:pt x="1318" y="646"/>
                    </a:cubicBezTo>
                    <a:cubicBezTo>
                      <a:pt x="1318" y="296"/>
                      <a:pt x="1022" y="1"/>
                      <a:pt x="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5784850" y="4403525"/>
                <a:ext cx="487975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862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519" y="861"/>
                    </a:lnTo>
                    <a:lnTo>
                      <a:pt x="195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5784850" y="4479475"/>
                <a:ext cx="4879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519" y="861"/>
                    </a:lnTo>
                    <a:lnTo>
                      <a:pt x="195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5784850" y="4555425"/>
                <a:ext cx="4879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519" y="861"/>
                    </a:lnTo>
                    <a:lnTo>
                      <a:pt x="195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6461650" y="4300025"/>
                <a:ext cx="68895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69" extrusionOk="0">
                    <a:moveTo>
                      <a:pt x="1" y="1"/>
                    </a:moveTo>
                    <a:lnTo>
                      <a:pt x="1" y="5969"/>
                    </a:lnTo>
                    <a:lnTo>
                      <a:pt x="27557" y="5969"/>
                    </a:lnTo>
                    <a:lnTo>
                      <a:pt x="275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6508025" y="4361200"/>
                <a:ext cx="5007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76" extrusionOk="0">
                    <a:moveTo>
                      <a:pt x="1" y="0"/>
                    </a:moveTo>
                    <a:lnTo>
                      <a:pt x="1" y="1075"/>
                    </a:lnTo>
                    <a:lnTo>
                      <a:pt x="20030" y="1075"/>
                    </a:lnTo>
                    <a:lnTo>
                      <a:pt x="20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7045050" y="4347075"/>
                <a:ext cx="4975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06" extrusionOk="0">
                    <a:moveTo>
                      <a:pt x="995" y="1"/>
                    </a:moveTo>
                    <a:cubicBezTo>
                      <a:pt x="457" y="1"/>
                      <a:pt x="0" y="484"/>
                      <a:pt x="0" y="1103"/>
                    </a:cubicBezTo>
                    <a:cubicBezTo>
                      <a:pt x="0" y="1721"/>
                      <a:pt x="457" y="2205"/>
                      <a:pt x="995" y="2205"/>
                    </a:cubicBezTo>
                    <a:cubicBezTo>
                      <a:pt x="1533" y="2205"/>
                      <a:pt x="1990" y="1721"/>
                      <a:pt x="1990" y="1103"/>
                    </a:cubicBezTo>
                    <a:cubicBezTo>
                      <a:pt x="1990" y="484"/>
                      <a:pt x="1533" y="1"/>
                      <a:pt x="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6461650" y="4494275"/>
                <a:ext cx="6889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96" extrusionOk="0">
                    <a:moveTo>
                      <a:pt x="1" y="0"/>
                    </a:moveTo>
                    <a:lnTo>
                      <a:pt x="1" y="5995"/>
                    </a:lnTo>
                    <a:lnTo>
                      <a:pt x="27557" y="5995"/>
                    </a:lnTo>
                    <a:lnTo>
                      <a:pt x="275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6508025" y="4556100"/>
                <a:ext cx="5007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76" extrusionOk="0">
                    <a:moveTo>
                      <a:pt x="1" y="0"/>
                    </a:moveTo>
                    <a:lnTo>
                      <a:pt x="1" y="1076"/>
                    </a:lnTo>
                    <a:lnTo>
                      <a:pt x="20030" y="1076"/>
                    </a:lnTo>
                    <a:lnTo>
                      <a:pt x="20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7045050" y="4541975"/>
                <a:ext cx="4975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06" extrusionOk="0">
                    <a:moveTo>
                      <a:pt x="995" y="1"/>
                    </a:moveTo>
                    <a:cubicBezTo>
                      <a:pt x="457" y="1"/>
                      <a:pt x="0" y="485"/>
                      <a:pt x="0" y="1103"/>
                    </a:cubicBezTo>
                    <a:cubicBezTo>
                      <a:pt x="0" y="1721"/>
                      <a:pt x="457" y="2205"/>
                      <a:pt x="995" y="2205"/>
                    </a:cubicBezTo>
                    <a:cubicBezTo>
                      <a:pt x="1533" y="2205"/>
                      <a:pt x="1990" y="1721"/>
                      <a:pt x="1990" y="1103"/>
                    </a:cubicBezTo>
                    <a:cubicBezTo>
                      <a:pt x="1990" y="485"/>
                      <a:pt x="1533" y="1"/>
                      <a:pt x="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6461650" y="4689175"/>
                <a:ext cx="6889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96" extrusionOk="0">
                    <a:moveTo>
                      <a:pt x="1" y="0"/>
                    </a:moveTo>
                    <a:lnTo>
                      <a:pt x="1" y="5996"/>
                    </a:lnTo>
                    <a:lnTo>
                      <a:pt x="27557" y="5996"/>
                    </a:lnTo>
                    <a:lnTo>
                      <a:pt x="275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6508025" y="4751000"/>
                <a:ext cx="5007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50" extrusionOk="0">
                    <a:moveTo>
                      <a:pt x="1" y="1"/>
                    </a:moveTo>
                    <a:lnTo>
                      <a:pt x="1" y="1049"/>
                    </a:lnTo>
                    <a:lnTo>
                      <a:pt x="20030" y="1049"/>
                    </a:lnTo>
                    <a:lnTo>
                      <a:pt x="20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7045050" y="4736225"/>
                <a:ext cx="497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32" extrusionOk="0">
                    <a:moveTo>
                      <a:pt x="995" y="0"/>
                    </a:moveTo>
                    <a:cubicBezTo>
                      <a:pt x="457" y="0"/>
                      <a:pt x="0" y="511"/>
                      <a:pt x="0" y="1129"/>
                    </a:cubicBezTo>
                    <a:cubicBezTo>
                      <a:pt x="0" y="1721"/>
                      <a:pt x="457" y="2232"/>
                      <a:pt x="995" y="2232"/>
                    </a:cubicBezTo>
                    <a:cubicBezTo>
                      <a:pt x="1533" y="2232"/>
                      <a:pt x="1990" y="1721"/>
                      <a:pt x="1990" y="1129"/>
                    </a:cubicBezTo>
                    <a:cubicBezTo>
                      <a:pt x="1990" y="511"/>
                      <a:pt x="1533" y="0"/>
                      <a:pt x="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6461650" y="4884075"/>
                <a:ext cx="6889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96" extrusionOk="0">
                    <a:moveTo>
                      <a:pt x="1" y="1"/>
                    </a:moveTo>
                    <a:lnTo>
                      <a:pt x="1" y="5996"/>
                    </a:lnTo>
                    <a:lnTo>
                      <a:pt x="27557" y="5996"/>
                    </a:lnTo>
                    <a:lnTo>
                      <a:pt x="275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6508025" y="4945925"/>
                <a:ext cx="5007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49" extrusionOk="0">
                    <a:moveTo>
                      <a:pt x="1" y="0"/>
                    </a:moveTo>
                    <a:lnTo>
                      <a:pt x="1" y="1049"/>
                    </a:lnTo>
                    <a:lnTo>
                      <a:pt x="20030" y="1049"/>
                    </a:lnTo>
                    <a:lnTo>
                      <a:pt x="20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7045050" y="4931125"/>
                <a:ext cx="497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33" extrusionOk="0">
                    <a:moveTo>
                      <a:pt x="995" y="1"/>
                    </a:moveTo>
                    <a:cubicBezTo>
                      <a:pt x="457" y="1"/>
                      <a:pt x="0" y="512"/>
                      <a:pt x="0" y="1103"/>
                    </a:cubicBezTo>
                    <a:cubicBezTo>
                      <a:pt x="0" y="1721"/>
                      <a:pt x="457" y="2232"/>
                      <a:pt x="995" y="2232"/>
                    </a:cubicBezTo>
                    <a:cubicBezTo>
                      <a:pt x="1533" y="2232"/>
                      <a:pt x="1990" y="1721"/>
                      <a:pt x="1990" y="1103"/>
                    </a:cubicBezTo>
                    <a:cubicBezTo>
                      <a:pt x="1990" y="512"/>
                      <a:pt x="1533" y="1"/>
                      <a:pt x="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5901800" y="4132000"/>
                <a:ext cx="9010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195" extrusionOk="0">
                    <a:moveTo>
                      <a:pt x="1587" y="1"/>
                    </a:moveTo>
                    <a:cubicBezTo>
                      <a:pt x="1425" y="162"/>
                      <a:pt x="1" y="3065"/>
                      <a:pt x="1" y="3065"/>
                    </a:cubicBezTo>
                    <a:lnTo>
                      <a:pt x="1829" y="4195"/>
                    </a:lnTo>
                    <a:lnTo>
                      <a:pt x="3603" y="780"/>
                    </a:lnTo>
                    <a:lnTo>
                      <a:pt x="1587" y="1"/>
                    </a:ln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6653200" y="4270450"/>
                <a:ext cx="78675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4195" extrusionOk="0">
                    <a:moveTo>
                      <a:pt x="1990" y="1"/>
                    </a:moveTo>
                    <a:lnTo>
                      <a:pt x="1" y="888"/>
                    </a:lnTo>
                    <a:cubicBezTo>
                      <a:pt x="1" y="1103"/>
                      <a:pt x="1076" y="4195"/>
                      <a:pt x="1076" y="4195"/>
                    </a:cubicBezTo>
                    <a:lnTo>
                      <a:pt x="3146" y="3684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5920625" y="3330200"/>
                <a:ext cx="809225" cy="975225"/>
              </a:xfrm>
              <a:custGeom>
                <a:avLst/>
                <a:gdLst/>
                <a:ahLst/>
                <a:cxnLst/>
                <a:rect l="l" t="t" r="r" b="b"/>
                <a:pathLst>
                  <a:path w="32369" h="39009" extrusionOk="0">
                    <a:moveTo>
                      <a:pt x="30514" y="0"/>
                    </a:moveTo>
                    <a:lnTo>
                      <a:pt x="16453" y="350"/>
                    </a:lnTo>
                    <a:cubicBezTo>
                      <a:pt x="16453" y="350"/>
                      <a:pt x="15862" y="1990"/>
                      <a:pt x="15808" y="2151"/>
                    </a:cubicBezTo>
                    <a:cubicBezTo>
                      <a:pt x="15754" y="2312"/>
                      <a:pt x="12098" y="5700"/>
                      <a:pt x="11211" y="6425"/>
                    </a:cubicBezTo>
                    <a:cubicBezTo>
                      <a:pt x="10324" y="7124"/>
                      <a:pt x="7985" y="12582"/>
                      <a:pt x="6614" y="16238"/>
                    </a:cubicBezTo>
                    <a:cubicBezTo>
                      <a:pt x="5243" y="19867"/>
                      <a:pt x="0" y="32180"/>
                      <a:pt x="0" y="32180"/>
                    </a:cubicBezTo>
                    <a:cubicBezTo>
                      <a:pt x="834" y="33471"/>
                      <a:pt x="3119" y="33981"/>
                      <a:pt x="3119" y="33981"/>
                    </a:cubicBezTo>
                    <a:cubicBezTo>
                      <a:pt x="3119" y="33981"/>
                      <a:pt x="3603" y="32503"/>
                      <a:pt x="7501" y="25782"/>
                    </a:cubicBezTo>
                    <a:cubicBezTo>
                      <a:pt x="11372" y="19034"/>
                      <a:pt x="14061" y="10135"/>
                      <a:pt x="14921" y="9598"/>
                    </a:cubicBezTo>
                    <a:cubicBezTo>
                      <a:pt x="15808" y="9033"/>
                      <a:pt x="17233" y="8334"/>
                      <a:pt x="17233" y="8334"/>
                    </a:cubicBezTo>
                    <a:lnTo>
                      <a:pt x="17233" y="8334"/>
                    </a:lnTo>
                    <a:cubicBezTo>
                      <a:pt x="17018" y="9194"/>
                      <a:pt x="20056" y="14733"/>
                      <a:pt x="22153" y="20298"/>
                    </a:cubicBezTo>
                    <a:cubicBezTo>
                      <a:pt x="24223" y="25889"/>
                      <a:pt x="28820" y="39009"/>
                      <a:pt x="28820" y="39009"/>
                    </a:cubicBezTo>
                    <a:lnTo>
                      <a:pt x="32369" y="38525"/>
                    </a:lnTo>
                    <a:cubicBezTo>
                      <a:pt x="32369" y="38525"/>
                      <a:pt x="31992" y="37046"/>
                      <a:pt x="29465" y="27476"/>
                    </a:cubicBezTo>
                    <a:cubicBezTo>
                      <a:pt x="26965" y="17905"/>
                      <a:pt x="22986" y="9651"/>
                      <a:pt x="22986" y="9651"/>
                    </a:cubicBezTo>
                    <a:cubicBezTo>
                      <a:pt x="22986" y="9651"/>
                      <a:pt x="26454" y="7124"/>
                      <a:pt x="27556" y="6425"/>
                    </a:cubicBezTo>
                    <a:cubicBezTo>
                      <a:pt x="28659" y="5700"/>
                      <a:pt x="31159" y="5431"/>
                      <a:pt x="31159" y="5431"/>
                    </a:cubicBezTo>
                    <a:cubicBezTo>
                      <a:pt x="31885" y="3011"/>
                      <a:pt x="30514" y="0"/>
                      <a:pt x="30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6240550" y="2942400"/>
                <a:ext cx="512825" cy="450325"/>
              </a:xfrm>
              <a:custGeom>
                <a:avLst/>
                <a:gdLst/>
                <a:ahLst/>
                <a:cxnLst/>
                <a:rect l="l" t="t" r="r" b="b"/>
                <a:pathLst>
                  <a:path w="20513" h="18013" extrusionOk="0">
                    <a:moveTo>
                      <a:pt x="8334" y="0"/>
                    </a:moveTo>
                    <a:cubicBezTo>
                      <a:pt x="8334" y="0"/>
                      <a:pt x="5404" y="941"/>
                      <a:pt x="3656" y="2258"/>
                    </a:cubicBezTo>
                    <a:cubicBezTo>
                      <a:pt x="1882" y="3576"/>
                      <a:pt x="0" y="15969"/>
                      <a:pt x="0" y="15969"/>
                    </a:cubicBezTo>
                    <a:lnTo>
                      <a:pt x="12797" y="15969"/>
                    </a:lnTo>
                    <a:cubicBezTo>
                      <a:pt x="12797" y="15969"/>
                      <a:pt x="11453" y="17071"/>
                      <a:pt x="11802" y="17071"/>
                    </a:cubicBezTo>
                    <a:cubicBezTo>
                      <a:pt x="12179" y="17071"/>
                      <a:pt x="14517" y="18012"/>
                      <a:pt x="14517" y="18012"/>
                    </a:cubicBezTo>
                    <a:cubicBezTo>
                      <a:pt x="14975" y="17717"/>
                      <a:pt x="16050" y="16722"/>
                      <a:pt x="17152" y="15647"/>
                    </a:cubicBezTo>
                    <a:cubicBezTo>
                      <a:pt x="17249" y="15550"/>
                      <a:pt x="17400" y="15525"/>
                      <a:pt x="17569" y="15525"/>
                    </a:cubicBezTo>
                    <a:cubicBezTo>
                      <a:pt x="17748" y="15525"/>
                      <a:pt x="17948" y="15553"/>
                      <a:pt x="18124" y="15553"/>
                    </a:cubicBezTo>
                    <a:cubicBezTo>
                      <a:pt x="18290" y="15553"/>
                      <a:pt x="18435" y="15528"/>
                      <a:pt x="18523" y="15431"/>
                    </a:cubicBezTo>
                    <a:cubicBezTo>
                      <a:pt x="18658" y="15297"/>
                      <a:pt x="18254" y="14517"/>
                      <a:pt x="18362" y="14410"/>
                    </a:cubicBezTo>
                    <a:cubicBezTo>
                      <a:pt x="19437" y="13308"/>
                      <a:pt x="20324" y="12367"/>
                      <a:pt x="20378" y="12179"/>
                    </a:cubicBezTo>
                    <a:cubicBezTo>
                      <a:pt x="20513" y="11775"/>
                      <a:pt x="19383" y="7554"/>
                      <a:pt x="18953" y="5780"/>
                    </a:cubicBezTo>
                    <a:cubicBezTo>
                      <a:pt x="18496" y="4033"/>
                      <a:pt x="18281" y="2957"/>
                      <a:pt x="17717" y="2420"/>
                    </a:cubicBezTo>
                    <a:cubicBezTo>
                      <a:pt x="17136" y="1891"/>
                      <a:pt x="13310" y="429"/>
                      <a:pt x="12820" y="429"/>
                    </a:cubicBezTo>
                    <a:cubicBezTo>
                      <a:pt x="12811" y="429"/>
                      <a:pt x="12804" y="429"/>
                      <a:pt x="12797" y="430"/>
                    </a:cubicBezTo>
                    <a:lnTo>
                      <a:pt x="8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6136375" y="3197125"/>
                <a:ext cx="373025" cy="211725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8469" extrusionOk="0">
                    <a:moveTo>
                      <a:pt x="0" y="0"/>
                    </a:moveTo>
                    <a:lnTo>
                      <a:pt x="3683" y="8469"/>
                    </a:lnTo>
                    <a:lnTo>
                      <a:pt x="14921" y="8469"/>
                    </a:lnTo>
                    <a:lnTo>
                      <a:pt x="11238" y="0"/>
                    </a:lnTo>
                    <a:close/>
                  </a:path>
                </a:pathLst>
              </a:custGeom>
              <a:solidFill>
                <a:srgbClr val="8F9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6228450" y="3408825"/>
                <a:ext cx="4442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7771" h="808" extrusionOk="0">
                    <a:moveTo>
                      <a:pt x="0" y="1"/>
                    </a:moveTo>
                    <a:lnTo>
                      <a:pt x="0" y="807"/>
                    </a:lnTo>
                    <a:lnTo>
                      <a:pt x="17771" y="807"/>
                    </a:lnTo>
                    <a:lnTo>
                      <a:pt x="17771" y="1"/>
                    </a:lnTo>
                    <a:close/>
                  </a:path>
                </a:pathLst>
              </a:custGeom>
              <a:solidFill>
                <a:srgbClr val="7C84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6509375" y="3408825"/>
                <a:ext cx="1633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808" extrusionOk="0">
                    <a:moveTo>
                      <a:pt x="1" y="1"/>
                    </a:moveTo>
                    <a:lnTo>
                      <a:pt x="1" y="807"/>
                    </a:lnTo>
                    <a:lnTo>
                      <a:pt x="6534" y="807"/>
                    </a:lnTo>
                    <a:lnTo>
                      <a:pt x="6534" y="1"/>
                    </a:lnTo>
                    <a:close/>
                  </a:path>
                </a:pathLst>
              </a:custGeom>
              <a:solidFill>
                <a:srgbClr val="6B7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6669350" y="3302625"/>
                <a:ext cx="376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238" extrusionOk="0">
                    <a:moveTo>
                      <a:pt x="1210" y="1"/>
                    </a:moveTo>
                    <a:lnTo>
                      <a:pt x="1210" y="1"/>
                    </a:lnTo>
                    <a:cubicBezTo>
                      <a:pt x="1209" y="2"/>
                      <a:pt x="1208" y="3"/>
                      <a:pt x="1207" y="4"/>
                    </a:cubicBezTo>
                    <a:lnTo>
                      <a:pt x="1207" y="4"/>
                    </a:lnTo>
                    <a:cubicBezTo>
                      <a:pt x="1209" y="2"/>
                      <a:pt x="1210" y="1"/>
                      <a:pt x="1210" y="1"/>
                    </a:cubicBezTo>
                    <a:close/>
                    <a:moveTo>
                      <a:pt x="1207" y="4"/>
                    </a:moveTo>
                    <a:cubicBezTo>
                      <a:pt x="1166" y="49"/>
                      <a:pt x="674" y="589"/>
                      <a:pt x="9" y="1229"/>
                    </a:cubicBezTo>
                    <a:lnTo>
                      <a:pt x="9" y="1229"/>
                    </a:lnTo>
                    <a:cubicBezTo>
                      <a:pt x="106" y="1139"/>
                      <a:pt x="253" y="1116"/>
                      <a:pt x="417" y="1116"/>
                    </a:cubicBezTo>
                    <a:cubicBezTo>
                      <a:pt x="596" y="1116"/>
                      <a:pt x="796" y="1144"/>
                      <a:pt x="972" y="1144"/>
                    </a:cubicBezTo>
                    <a:cubicBezTo>
                      <a:pt x="1138" y="1144"/>
                      <a:pt x="1283" y="1119"/>
                      <a:pt x="1371" y="1022"/>
                    </a:cubicBezTo>
                    <a:cubicBezTo>
                      <a:pt x="1504" y="889"/>
                      <a:pt x="1110" y="122"/>
                      <a:pt x="1207" y="4"/>
                    </a:cubicBezTo>
                    <a:close/>
                    <a:moveTo>
                      <a:pt x="9" y="1229"/>
                    </a:moveTo>
                    <a:cubicBezTo>
                      <a:pt x="6" y="1232"/>
                      <a:pt x="3" y="1235"/>
                      <a:pt x="0" y="1238"/>
                    </a:cubicBezTo>
                    <a:cubicBezTo>
                      <a:pt x="3" y="1235"/>
                      <a:pt x="6" y="1232"/>
                      <a:pt x="9" y="1229"/>
                    </a:cubicBezTo>
                    <a:close/>
                  </a:path>
                </a:pathLst>
              </a:custGeom>
              <a:solidFill>
                <a:srgbClr val="B75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6497950" y="3368725"/>
                <a:ext cx="1129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1605" extrusionOk="0">
                    <a:moveTo>
                      <a:pt x="1822" y="0"/>
                    </a:moveTo>
                    <a:cubicBezTo>
                      <a:pt x="1746" y="0"/>
                      <a:pt x="1676" y="6"/>
                      <a:pt x="1614" y="18"/>
                    </a:cubicBezTo>
                    <a:cubicBezTo>
                      <a:pt x="915" y="153"/>
                      <a:pt x="1" y="583"/>
                      <a:pt x="1" y="583"/>
                    </a:cubicBezTo>
                    <a:lnTo>
                      <a:pt x="404" y="1524"/>
                    </a:lnTo>
                    <a:lnTo>
                      <a:pt x="4329" y="1605"/>
                    </a:lnTo>
                    <a:cubicBezTo>
                      <a:pt x="4329" y="1605"/>
                      <a:pt x="4517" y="1067"/>
                      <a:pt x="4195" y="798"/>
                    </a:cubicBezTo>
                    <a:cubicBezTo>
                      <a:pt x="3902" y="554"/>
                      <a:pt x="2569" y="0"/>
                      <a:pt x="1822" y="0"/>
                    </a:cubicBez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6463000" y="2834800"/>
                <a:ext cx="9412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383" extrusionOk="0">
                    <a:moveTo>
                      <a:pt x="1" y="3981"/>
                    </a:moveTo>
                    <a:lnTo>
                      <a:pt x="1" y="3981"/>
                    </a:lnTo>
                    <a:cubicBezTo>
                      <a:pt x="1" y="3981"/>
                      <a:pt x="1" y="3981"/>
                      <a:pt x="1" y="3981"/>
                    </a:cubicBezTo>
                    <a:cubicBezTo>
                      <a:pt x="1" y="3981"/>
                      <a:pt x="1" y="3981"/>
                      <a:pt x="1" y="3981"/>
                    </a:cubicBezTo>
                    <a:close/>
                    <a:moveTo>
                      <a:pt x="881" y="1"/>
                    </a:moveTo>
                    <a:cubicBezTo>
                      <a:pt x="439" y="1"/>
                      <a:pt x="140" y="182"/>
                      <a:pt x="189" y="702"/>
                    </a:cubicBezTo>
                    <a:cubicBezTo>
                      <a:pt x="349" y="2413"/>
                      <a:pt x="5" y="3964"/>
                      <a:pt x="1" y="3981"/>
                    </a:cubicBezTo>
                    <a:lnTo>
                      <a:pt x="1" y="3981"/>
                    </a:lnTo>
                    <a:cubicBezTo>
                      <a:pt x="1" y="3979"/>
                      <a:pt x="8" y="3956"/>
                      <a:pt x="45" y="3956"/>
                    </a:cubicBezTo>
                    <a:cubicBezTo>
                      <a:pt x="95" y="3956"/>
                      <a:pt x="203" y="3999"/>
                      <a:pt x="431" y="4197"/>
                    </a:cubicBezTo>
                    <a:cubicBezTo>
                      <a:pt x="611" y="4341"/>
                      <a:pt x="1153" y="4383"/>
                      <a:pt x="1720" y="4383"/>
                    </a:cubicBezTo>
                    <a:cubicBezTo>
                      <a:pt x="2420" y="4383"/>
                      <a:pt x="3159" y="4319"/>
                      <a:pt x="3307" y="4304"/>
                    </a:cubicBezTo>
                    <a:cubicBezTo>
                      <a:pt x="3576" y="4304"/>
                      <a:pt x="3764" y="3981"/>
                      <a:pt x="3764" y="3981"/>
                    </a:cubicBezTo>
                    <a:cubicBezTo>
                      <a:pt x="3307" y="3256"/>
                      <a:pt x="3684" y="970"/>
                      <a:pt x="3684" y="970"/>
                    </a:cubicBezTo>
                    <a:cubicBezTo>
                      <a:pt x="3684" y="970"/>
                      <a:pt x="1902" y="1"/>
                      <a:pt x="881" y="1"/>
                    </a:cubicBezTo>
                    <a:close/>
                  </a:path>
                </a:pathLst>
              </a:custGeom>
              <a:solidFill>
                <a:srgbClr val="A168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6420675" y="2701025"/>
                <a:ext cx="1895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7582" h="6409" extrusionOk="0">
                    <a:moveTo>
                      <a:pt x="4525" y="1"/>
                    </a:moveTo>
                    <a:cubicBezTo>
                      <a:pt x="4283" y="1"/>
                      <a:pt x="4039" y="54"/>
                      <a:pt x="3818" y="165"/>
                    </a:cubicBezTo>
                    <a:cubicBezTo>
                      <a:pt x="3737" y="192"/>
                      <a:pt x="3656" y="246"/>
                      <a:pt x="3576" y="273"/>
                    </a:cubicBezTo>
                    <a:cubicBezTo>
                      <a:pt x="3554" y="276"/>
                      <a:pt x="3532" y="278"/>
                      <a:pt x="3510" y="278"/>
                    </a:cubicBezTo>
                    <a:cubicBezTo>
                      <a:pt x="3371" y="278"/>
                      <a:pt x="3235" y="211"/>
                      <a:pt x="3119" y="165"/>
                    </a:cubicBezTo>
                    <a:cubicBezTo>
                      <a:pt x="2928" y="113"/>
                      <a:pt x="2737" y="83"/>
                      <a:pt x="2546" y="83"/>
                    </a:cubicBezTo>
                    <a:cubicBezTo>
                      <a:pt x="2441" y="83"/>
                      <a:pt x="2336" y="92"/>
                      <a:pt x="2231" y="111"/>
                    </a:cubicBezTo>
                    <a:cubicBezTo>
                      <a:pt x="2043" y="165"/>
                      <a:pt x="1855" y="246"/>
                      <a:pt x="1721" y="380"/>
                    </a:cubicBezTo>
                    <a:cubicBezTo>
                      <a:pt x="1640" y="461"/>
                      <a:pt x="1586" y="595"/>
                      <a:pt x="1506" y="676"/>
                    </a:cubicBezTo>
                    <a:cubicBezTo>
                      <a:pt x="1237" y="1052"/>
                      <a:pt x="645" y="1267"/>
                      <a:pt x="591" y="1724"/>
                    </a:cubicBezTo>
                    <a:cubicBezTo>
                      <a:pt x="565" y="1913"/>
                      <a:pt x="618" y="2101"/>
                      <a:pt x="565" y="2262"/>
                    </a:cubicBezTo>
                    <a:cubicBezTo>
                      <a:pt x="511" y="2370"/>
                      <a:pt x="403" y="2477"/>
                      <a:pt x="350" y="2585"/>
                    </a:cubicBezTo>
                    <a:cubicBezTo>
                      <a:pt x="0" y="3176"/>
                      <a:pt x="269" y="4520"/>
                      <a:pt x="1022" y="4708"/>
                    </a:cubicBezTo>
                    <a:cubicBezTo>
                      <a:pt x="1371" y="4789"/>
                      <a:pt x="1721" y="4789"/>
                      <a:pt x="2043" y="4924"/>
                    </a:cubicBezTo>
                    <a:cubicBezTo>
                      <a:pt x="2581" y="5139"/>
                      <a:pt x="2984" y="5542"/>
                      <a:pt x="3468" y="5838"/>
                    </a:cubicBezTo>
                    <a:cubicBezTo>
                      <a:pt x="4006" y="6160"/>
                      <a:pt x="4624" y="6348"/>
                      <a:pt x="5242" y="6402"/>
                    </a:cubicBezTo>
                    <a:cubicBezTo>
                      <a:pt x="5296" y="6406"/>
                      <a:pt x="5351" y="6409"/>
                      <a:pt x="5406" y="6409"/>
                    </a:cubicBezTo>
                    <a:cubicBezTo>
                      <a:pt x="5706" y="6409"/>
                      <a:pt x="6010" y="6342"/>
                      <a:pt x="6237" y="6160"/>
                    </a:cubicBezTo>
                    <a:cubicBezTo>
                      <a:pt x="6372" y="6053"/>
                      <a:pt x="6452" y="5918"/>
                      <a:pt x="6560" y="5784"/>
                    </a:cubicBezTo>
                    <a:lnTo>
                      <a:pt x="7124" y="4977"/>
                    </a:lnTo>
                    <a:cubicBezTo>
                      <a:pt x="7286" y="4735"/>
                      <a:pt x="7447" y="4493"/>
                      <a:pt x="7501" y="4198"/>
                    </a:cubicBezTo>
                    <a:cubicBezTo>
                      <a:pt x="7581" y="3714"/>
                      <a:pt x="7312" y="3230"/>
                      <a:pt x="7339" y="2719"/>
                    </a:cubicBezTo>
                    <a:cubicBezTo>
                      <a:pt x="7339" y="2531"/>
                      <a:pt x="7420" y="2343"/>
                      <a:pt x="7393" y="2128"/>
                    </a:cubicBezTo>
                    <a:cubicBezTo>
                      <a:pt x="7393" y="1886"/>
                      <a:pt x="7259" y="1671"/>
                      <a:pt x="7071" y="1509"/>
                    </a:cubicBezTo>
                    <a:cubicBezTo>
                      <a:pt x="6775" y="1267"/>
                      <a:pt x="6372" y="1240"/>
                      <a:pt x="6076" y="972"/>
                    </a:cubicBezTo>
                    <a:cubicBezTo>
                      <a:pt x="5941" y="864"/>
                      <a:pt x="5861" y="703"/>
                      <a:pt x="5753" y="568"/>
                    </a:cubicBezTo>
                    <a:cubicBezTo>
                      <a:pt x="5453" y="197"/>
                      <a:pt x="4990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6440150" y="2775100"/>
                <a:ext cx="133100" cy="122800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4912" extrusionOk="0">
                    <a:moveTo>
                      <a:pt x="1901" y="1"/>
                    </a:moveTo>
                    <a:cubicBezTo>
                      <a:pt x="1696" y="1"/>
                      <a:pt x="1480" y="108"/>
                      <a:pt x="1264" y="186"/>
                    </a:cubicBezTo>
                    <a:cubicBezTo>
                      <a:pt x="1067" y="262"/>
                      <a:pt x="862" y="295"/>
                      <a:pt x="657" y="295"/>
                    </a:cubicBezTo>
                    <a:cubicBezTo>
                      <a:pt x="499" y="295"/>
                      <a:pt x="341" y="275"/>
                      <a:pt x="189" y="240"/>
                    </a:cubicBezTo>
                    <a:lnTo>
                      <a:pt x="189" y="240"/>
                    </a:lnTo>
                    <a:cubicBezTo>
                      <a:pt x="162" y="509"/>
                      <a:pt x="216" y="778"/>
                      <a:pt x="1" y="939"/>
                    </a:cubicBezTo>
                    <a:cubicBezTo>
                      <a:pt x="1" y="939"/>
                      <a:pt x="216" y="3654"/>
                      <a:pt x="2366" y="4864"/>
                    </a:cubicBezTo>
                    <a:cubicBezTo>
                      <a:pt x="2366" y="4864"/>
                      <a:pt x="2474" y="4911"/>
                      <a:pt x="2649" y="4911"/>
                    </a:cubicBezTo>
                    <a:cubicBezTo>
                      <a:pt x="2824" y="4911"/>
                      <a:pt x="3065" y="4864"/>
                      <a:pt x="3334" y="4676"/>
                    </a:cubicBezTo>
                    <a:cubicBezTo>
                      <a:pt x="3845" y="4299"/>
                      <a:pt x="5270" y="3251"/>
                      <a:pt x="5324" y="2149"/>
                    </a:cubicBezTo>
                    <a:cubicBezTo>
                      <a:pt x="4894" y="2014"/>
                      <a:pt x="4678" y="1503"/>
                      <a:pt x="4705" y="1020"/>
                    </a:cubicBezTo>
                    <a:lnTo>
                      <a:pt x="4705" y="1020"/>
                    </a:lnTo>
                    <a:cubicBezTo>
                      <a:pt x="4675" y="1023"/>
                      <a:pt x="4644" y="1024"/>
                      <a:pt x="4613" y="1024"/>
                    </a:cubicBezTo>
                    <a:cubicBezTo>
                      <a:pt x="4102" y="1024"/>
                      <a:pt x="3570" y="613"/>
                      <a:pt x="3469" y="106"/>
                    </a:cubicBezTo>
                    <a:cubicBezTo>
                      <a:pt x="3189" y="106"/>
                      <a:pt x="2910" y="312"/>
                      <a:pt x="2644" y="312"/>
                    </a:cubicBezTo>
                    <a:cubicBezTo>
                      <a:pt x="2577" y="312"/>
                      <a:pt x="2512" y="299"/>
                      <a:pt x="2447" y="267"/>
                    </a:cubicBezTo>
                    <a:cubicBezTo>
                      <a:pt x="2340" y="213"/>
                      <a:pt x="2259" y="106"/>
                      <a:pt x="2125" y="52"/>
                    </a:cubicBezTo>
                    <a:cubicBezTo>
                      <a:pt x="2052" y="15"/>
                      <a:pt x="1977" y="1"/>
                      <a:pt x="1901" y="1"/>
                    </a:cubicBez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6444850" y="2922850"/>
                <a:ext cx="1284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1680" extrusionOk="0">
                    <a:moveTo>
                      <a:pt x="629" y="0"/>
                    </a:moveTo>
                    <a:cubicBezTo>
                      <a:pt x="504" y="0"/>
                      <a:pt x="383" y="60"/>
                      <a:pt x="297" y="164"/>
                    </a:cubicBezTo>
                    <a:cubicBezTo>
                      <a:pt x="135" y="352"/>
                      <a:pt x="1" y="594"/>
                      <a:pt x="28" y="836"/>
                    </a:cubicBezTo>
                    <a:cubicBezTo>
                      <a:pt x="97" y="1208"/>
                      <a:pt x="1713" y="1680"/>
                      <a:pt x="2966" y="1680"/>
                    </a:cubicBezTo>
                    <a:cubicBezTo>
                      <a:pt x="3163" y="1680"/>
                      <a:pt x="3351" y="1668"/>
                      <a:pt x="3523" y="1642"/>
                    </a:cubicBezTo>
                    <a:cubicBezTo>
                      <a:pt x="4813" y="1454"/>
                      <a:pt x="5136" y="1320"/>
                      <a:pt x="5136" y="1320"/>
                    </a:cubicBezTo>
                    <a:cubicBezTo>
                      <a:pt x="5136" y="1320"/>
                      <a:pt x="5136" y="256"/>
                      <a:pt x="4604" y="256"/>
                    </a:cubicBezTo>
                    <a:cubicBezTo>
                      <a:pt x="4569" y="256"/>
                      <a:pt x="4531" y="261"/>
                      <a:pt x="4490" y="271"/>
                    </a:cubicBezTo>
                    <a:cubicBezTo>
                      <a:pt x="4424" y="288"/>
                      <a:pt x="4059" y="675"/>
                      <a:pt x="3160" y="675"/>
                    </a:cubicBezTo>
                    <a:cubicBezTo>
                      <a:pt x="2606" y="675"/>
                      <a:pt x="1849" y="528"/>
                      <a:pt x="834" y="56"/>
                    </a:cubicBezTo>
                    <a:cubicBezTo>
                      <a:pt x="768" y="18"/>
                      <a:pt x="698" y="0"/>
                      <a:pt x="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6570550" y="2789825"/>
                <a:ext cx="148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211" extrusionOk="0">
                    <a:moveTo>
                      <a:pt x="350" y="0"/>
                    </a:moveTo>
                    <a:cubicBezTo>
                      <a:pt x="296" y="0"/>
                      <a:pt x="242" y="27"/>
                      <a:pt x="215" y="54"/>
                    </a:cubicBezTo>
                    <a:cubicBezTo>
                      <a:pt x="161" y="108"/>
                      <a:pt x="54" y="242"/>
                      <a:pt x="54" y="296"/>
                    </a:cubicBezTo>
                    <a:cubicBezTo>
                      <a:pt x="27" y="431"/>
                      <a:pt x="0" y="538"/>
                      <a:pt x="0" y="646"/>
                    </a:cubicBezTo>
                    <a:cubicBezTo>
                      <a:pt x="0" y="780"/>
                      <a:pt x="0" y="914"/>
                      <a:pt x="54" y="1022"/>
                    </a:cubicBezTo>
                    <a:cubicBezTo>
                      <a:pt x="108" y="1103"/>
                      <a:pt x="161" y="1156"/>
                      <a:pt x="215" y="1210"/>
                    </a:cubicBezTo>
                    <a:cubicBezTo>
                      <a:pt x="377" y="1183"/>
                      <a:pt x="484" y="1022"/>
                      <a:pt x="538" y="861"/>
                    </a:cubicBezTo>
                    <a:cubicBezTo>
                      <a:pt x="592" y="699"/>
                      <a:pt x="592" y="511"/>
                      <a:pt x="565" y="350"/>
                    </a:cubicBezTo>
                    <a:cubicBezTo>
                      <a:pt x="538" y="242"/>
                      <a:pt x="511" y="108"/>
                      <a:pt x="430" y="54"/>
                    </a:cubicBezTo>
                    <a:cubicBezTo>
                      <a:pt x="403" y="27"/>
                      <a:pt x="377" y="0"/>
                      <a:pt x="350" y="0"/>
                    </a:cubicBez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5705050" y="4172875"/>
                <a:ext cx="2653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10613" h="4254" extrusionOk="0">
                    <a:moveTo>
                      <a:pt x="1135" y="1"/>
                    </a:moveTo>
                    <a:cubicBezTo>
                      <a:pt x="787" y="1"/>
                      <a:pt x="0" y="899"/>
                      <a:pt x="155" y="1054"/>
                    </a:cubicBezTo>
                    <a:cubicBezTo>
                      <a:pt x="316" y="1242"/>
                      <a:pt x="9430" y="4253"/>
                      <a:pt x="9430" y="4253"/>
                    </a:cubicBezTo>
                    <a:cubicBezTo>
                      <a:pt x="9887" y="3984"/>
                      <a:pt x="9806" y="3366"/>
                      <a:pt x="10048" y="2909"/>
                    </a:cubicBezTo>
                    <a:cubicBezTo>
                      <a:pt x="10129" y="2694"/>
                      <a:pt x="10290" y="2533"/>
                      <a:pt x="10425" y="2345"/>
                    </a:cubicBezTo>
                    <a:cubicBezTo>
                      <a:pt x="10532" y="2156"/>
                      <a:pt x="10613" y="1914"/>
                      <a:pt x="10532" y="1726"/>
                    </a:cubicBezTo>
                    <a:cubicBezTo>
                      <a:pt x="10425" y="1457"/>
                      <a:pt x="10102" y="1350"/>
                      <a:pt x="9806" y="1269"/>
                    </a:cubicBezTo>
                    <a:cubicBezTo>
                      <a:pt x="9511" y="1215"/>
                      <a:pt x="9188" y="1189"/>
                      <a:pt x="8946" y="1027"/>
                    </a:cubicBezTo>
                    <a:cubicBezTo>
                      <a:pt x="8812" y="920"/>
                      <a:pt x="8704" y="758"/>
                      <a:pt x="8570" y="678"/>
                    </a:cubicBezTo>
                    <a:cubicBezTo>
                      <a:pt x="8381" y="516"/>
                      <a:pt x="8113" y="490"/>
                      <a:pt x="7871" y="463"/>
                    </a:cubicBezTo>
                    <a:cubicBezTo>
                      <a:pt x="7642" y="449"/>
                      <a:pt x="7420" y="442"/>
                      <a:pt x="7202" y="442"/>
                    </a:cubicBezTo>
                    <a:cubicBezTo>
                      <a:pt x="6983" y="442"/>
                      <a:pt x="6768" y="449"/>
                      <a:pt x="6553" y="463"/>
                    </a:cubicBezTo>
                    <a:cubicBezTo>
                      <a:pt x="5734" y="512"/>
                      <a:pt x="4960" y="654"/>
                      <a:pt x="4147" y="654"/>
                    </a:cubicBezTo>
                    <a:cubicBezTo>
                      <a:pt x="4080" y="654"/>
                      <a:pt x="4013" y="653"/>
                      <a:pt x="3946" y="651"/>
                    </a:cubicBezTo>
                    <a:cubicBezTo>
                      <a:pt x="2924" y="651"/>
                      <a:pt x="2171" y="221"/>
                      <a:pt x="1176" y="6"/>
                    </a:cubicBezTo>
                    <a:cubicBezTo>
                      <a:pt x="1164" y="2"/>
                      <a:pt x="1150" y="1"/>
                      <a:pt x="1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5707575" y="4185775"/>
                <a:ext cx="24332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9733" h="3738" extrusionOk="0">
                    <a:moveTo>
                      <a:pt x="323" y="0"/>
                    </a:moveTo>
                    <a:cubicBezTo>
                      <a:pt x="135" y="215"/>
                      <a:pt x="0" y="484"/>
                      <a:pt x="54" y="565"/>
                    </a:cubicBezTo>
                    <a:cubicBezTo>
                      <a:pt x="215" y="753"/>
                      <a:pt x="9329" y="3737"/>
                      <a:pt x="9329" y="3737"/>
                    </a:cubicBezTo>
                    <a:cubicBezTo>
                      <a:pt x="9571" y="3603"/>
                      <a:pt x="9651" y="3388"/>
                      <a:pt x="9732" y="3119"/>
                    </a:cubicBezTo>
                    <a:cubicBezTo>
                      <a:pt x="7313" y="2312"/>
                      <a:pt x="3038" y="888"/>
                      <a:pt x="3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6529550" y="4331425"/>
                <a:ext cx="2312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6945" extrusionOk="0">
                    <a:moveTo>
                      <a:pt x="7904" y="0"/>
                    </a:moveTo>
                    <a:cubicBezTo>
                      <a:pt x="7682" y="0"/>
                      <a:pt x="7446" y="125"/>
                      <a:pt x="7259" y="250"/>
                    </a:cubicBezTo>
                    <a:cubicBezTo>
                      <a:pt x="7017" y="438"/>
                      <a:pt x="6775" y="653"/>
                      <a:pt x="6479" y="680"/>
                    </a:cubicBezTo>
                    <a:cubicBezTo>
                      <a:pt x="6445" y="686"/>
                      <a:pt x="6410" y="688"/>
                      <a:pt x="6374" y="688"/>
                    </a:cubicBezTo>
                    <a:cubicBezTo>
                      <a:pt x="6276" y="688"/>
                      <a:pt x="6172" y="673"/>
                      <a:pt x="6074" y="673"/>
                    </a:cubicBezTo>
                    <a:cubicBezTo>
                      <a:pt x="6038" y="673"/>
                      <a:pt x="6003" y="675"/>
                      <a:pt x="5969" y="680"/>
                    </a:cubicBezTo>
                    <a:cubicBezTo>
                      <a:pt x="5727" y="734"/>
                      <a:pt x="5511" y="895"/>
                      <a:pt x="5323" y="1057"/>
                    </a:cubicBezTo>
                    <a:cubicBezTo>
                      <a:pt x="5001" y="1352"/>
                      <a:pt x="4678" y="1648"/>
                      <a:pt x="4382" y="1998"/>
                    </a:cubicBezTo>
                    <a:cubicBezTo>
                      <a:pt x="3818" y="2643"/>
                      <a:pt x="3334" y="3369"/>
                      <a:pt x="2716" y="3960"/>
                    </a:cubicBezTo>
                    <a:cubicBezTo>
                      <a:pt x="1990" y="4713"/>
                      <a:pt x="1156" y="4928"/>
                      <a:pt x="269" y="5493"/>
                    </a:cubicBezTo>
                    <a:cubicBezTo>
                      <a:pt x="0" y="5654"/>
                      <a:pt x="81" y="6944"/>
                      <a:pt x="323" y="6944"/>
                    </a:cubicBezTo>
                    <a:cubicBezTo>
                      <a:pt x="324" y="6944"/>
                      <a:pt x="325" y="6944"/>
                      <a:pt x="326" y="6944"/>
                    </a:cubicBezTo>
                    <a:cubicBezTo>
                      <a:pt x="644" y="6944"/>
                      <a:pt x="9141" y="2616"/>
                      <a:pt x="9141" y="2616"/>
                    </a:cubicBezTo>
                    <a:cubicBezTo>
                      <a:pt x="9248" y="2105"/>
                      <a:pt x="8764" y="1702"/>
                      <a:pt x="8603" y="1218"/>
                    </a:cubicBezTo>
                    <a:cubicBezTo>
                      <a:pt x="8522" y="1030"/>
                      <a:pt x="8522" y="788"/>
                      <a:pt x="8469" y="573"/>
                    </a:cubicBezTo>
                    <a:cubicBezTo>
                      <a:pt x="8415" y="358"/>
                      <a:pt x="8281" y="143"/>
                      <a:pt x="8092" y="35"/>
                    </a:cubicBezTo>
                    <a:cubicBezTo>
                      <a:pt x="8032" y="11"/>
                      <a:pt x="7968" y="0"/>
                      <a:pt x="7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6532900" y="4373950"/>
                <a:ext cx="227200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244" extrusionOk="0">
                    <a:moveTo>
                      <a:pt x="8711" y="1"/>
                    </a:moveTo>
                    <a:lnTo>
                      <a:pt x="1" y="4813"/>
                    </a:lnTo>
                    <a:cubicBezTo>
                      <a:pt x="28" y="5055"/>
                      <a:pt x="108" y="5243"/>
                      <a:pt x="189" y="5243"/>
                    </a:cubicBezTo>
                    <a:cubicBezTo>
                      <a:pt x="190" y="5243"/>
                      <a:pt x="191" y="5243"/>
                      <a:pt x="192" y="5243"/>
                    </a:cubicBezTo>
                    <a:cubicBezTo>
                      <a:pt x="510" y="5243"/>
                      <a:pt x="9007" y="915"/>
                      <a:pt x="9007" y="915"/>
                    </a:cubicBezTo>
                    <a:cubicBezTo>
                      <a:pt x="9087" y="565"/>
                      <a:pt x="8899" y="297"/>
                      <a:pt x="87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6290950" y="3275400"/>
                <a:ext cx="4842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691" extrusionOk="0">
                    <a:moveTo>
                      <a:pt x="790" y="0"/>
                    </a:moveTo>
                    <a:cubicBezTo>
                      <a:pt x="750" y="0"/>
                      <a:pt x="711" y="5"/>
                      <a:pt x="673" y="15"/>
                    </a:cubicBezTo>
                    <a:cubicBezTo>
                      <a:pt x="216" y="122"/>
                      <a:pt x="0" y="794"/>
                      <a:pt x="189" y="1520"/>
                    </a:cubicBezTo>
                    <a:cubicBezTo>
                      <a:pt x="336" y="2205"/>
                      <a:pt x="750" y="2690"/>
                      <a:pt x="1168" y="2690"/>
                    </a:cubicBezTo>
                    <a:cubicBezTo>
                      <a:pt x="1209" y="2690"/>
                      <a:pt x="1250" y="2686"/>
                      <a:pt x="1291" y="2676"/>
                    </a:cubicBezTo>
                    <a:cubicBezTo>
                      <a:pt x="1721" y="2595"/>
                      <a:pt x="1936" y="1896"/>
                      <a:pt x="1775" y="1171"/>
                    </a:cubicBezTo>
                    <a:cubicBezTo>
                      <a:pt x="1628" y="485"/>
                      <a:pt x="1191" y="0"/>
                      <a:pt x="790" y="0"/>
                    </a:cubicBezTo>
                    <a:close/>
                  </a:path>
                </a:pathLst>
              </a:custGeom>
              <a:solidFill>
                <a:srgbClr val="B8C4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38"/>
              <p:cNvGrpSpPr/>
              <p:nvPr/>
            </p:nvGrpSpPr>
            <p:grpSpPr>
              <a:xfrm>
                <a:off x="4646433" y="3196700"/>
                <a:ext cx="1074700" cy="1837275"/>
                <a:chOff x="4646433" y="3196700"/>
                <a:chExt cx="1074700" cy="1837275"/>
              </a:xfrm>
            </p:grpSpPr>
            <p:sp>
              <p:nvSpPr>
                <p:cNvPr id="557" name="Google Shape;557;p38"/>
                <p:cNvSpPr/>
                <p:nvPr/>
              </p:nvSpPr>
              <p:spPr>
                <a:xfrm>
                  <a:off x="5087333" y="3344300"/>
                  <a:ext cx="270200" cy="4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8" h="18353" extrusionOk="0">
                      <a:moveTo>
                        <a:pt x="2393" y="1"/>
                      </a:moveTo>
                      <a:cubicBezTo>
                        <a:pt x="1640" y="54"/>
                        <a:pt x="914" y="458"/>
                        <a:pt x="457" y="1049"/>
                      </a:cubicBezTo>
                      <a:cubicBezTo>
                        <a:pt x="0" y="1667"/>
                        <a:pt x="27" y="3549"/>
                        <a:pt x="242" y="4275"/>
                      </a:cubicBezTo>
                      <a:cubicBezTo>
                        <a:pt x="323" y="4517"/>
                        <a:pt x="430" y="4759"/>
                        <a:pt x="618" y="4947"/>
                      </a:cubicBezTo>
                      <a:cubicBezTo>
                        <a:pt x="1264" y="5539"/>
                        <a:pt x="1936" y="5270"/>
                        <a:pt x="2151" y="6130"/>
                      </a:cubicBezTo>
                      <a:cubicBezTo>
                        <a:pt x="2366" y="6991"/>
                        <a:pt x="2420" y="7905"/>
                        <a:pt x="2688" y="8765"/>
                      </a:cubicBezTo>
                      <a:cubicBezTo>
                        <a:pt x="3226" y="10593"/>
                        <a:pt x="4759" y="11910"/>
                        <a:pt x="5323" y="13792"/>
                      </a:cubicBezTo>
                      <a:cubicBezTo>
                        <a:pt x="5673" y="15029"/>
                        <a:pt x="5780" y="16427"/>
                        <a:pt x="6614" y="17421"/>
                      </a:cubicBezTo>
                      <a:cubicBezTo>
                        <a:pt x="7088" y="17982"/>
                        <a:pt x="7821" y="18352"/>
                        <a:pt x="8565" y="18352"/>
                      </a:cubicBezTo>
                      <a:cubicBezTo>
                        <a:pt x="8748" y="18352"/>
                        <a:pt x="8933" y="18330"/>
                        <a:pt x="9114" y="18282"/>
                      </a:cubicBezTo>
                      <a:cubicBezTo>
                        <a:pt x="10055" y="18040"/>
                        <a:pt x="10458" y="17233"/>
                        <a:pt x="10512" y="16319"/>
                      </a:cubicBezTo>
                      <a:cubicBezTo>
                        <a:pt x="10565" y="15271"/>
                        <a:pt x="10807" y="14169"/>
                        <a:pt x="10539" y="13093"/>
                      </a:cubicBezTo>
                      <a:cubicBezTo>
                        <a:pt x="10350" y="12340"/>
                        <a:pt x="9947" y="11668"/>
                        <a:pt x="9786" y="10889"/>
                      </a:cubicBezTo>
                      <a:cubicBezTo>
                        <a:pt x="9598" y="9975"/>
                        <a:pt x="9840" y="9087"/>
                        <a:pt x="9893" y="8173"/>
                      </a:cubicBezTo>
                      <a:cubicBezTo>
                        <a:pt x="9920" y="7394"/>
                        <a:pt x="9490" y="6641"/>
                        <a:pt x="8979" y="6050"/>
                      </a:cubicBezTo>
                      <a:cubicBezTo>
                        <a:pt x="8388" y="5351"/>
                        <a:pt x="7635" y="4732"/>
                        <a:pt x="7205" y="3926"/>
                      </a:cubicBezTo>
                      <a:cubicBezTo>
                        <a:pt x="6990" y="3496"/>
                        <a:pt x="6855" y="3012"/>
                        <a:pt x="6748" y="2555"/>
                      </a:cubicBezTo>
                      <a:cubicBezTo>
                        <a:pt x="6694" y="2286"/>
                        <a:pt x="6640" y="1990"/>
                        <a:pt x="6533" y="1748"/>
                      </a:cubicBezTo>
                      <a:cubicBezTo>
                        <a:pt x="6210" y="969"/>
                        <a:pt x="5484" y="404"/>
                        <a:pt x="4651" y="323"/>
                      </a:cubicBezTo>
                      <a:cubicBezTo>
                        <a:pt x="4490" y="296"/>
                        <a:pt x="4322" y="296"/>
                        <a:pt x="4154" y="296"/>
                      </a:cubicBezTo>
                      <a:cubicBezTo>
                        <a:pt x="3986" y="296"/>
                        <a:pt x="3818" y="296"/>
                        <a:pt x="3656" y="270"/>
                      </a:cubicBezTo>
                      <a:cubicBezTo>
                        <a:pt x="3361" y="216"/>
                        <a:pt x="3092" y="81"/>
                        <a:pt x="2796" y="28"/>
                      </a:cubicBezTo>
                      <a:cubicBezTo>
                        <a:pt x="2662" y="1"/>
                        <a:pt x="2527" y="1"/>
                        <a:pt x="23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5581983" y="4700600"/>
                  <a:ext cx="101525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4786" extrusionOk="0">
                      <a:moveTo>
                        <a:pt x="1506" y="1"/>
                      </a:moveTo>
                      <a:lnTo>
                        <a:pt x="1" y="1667"/>
                      </a:lnTo>
                      <a:lnTo>
                        <a:pt x="2286" y="4786"/>
                      </a:lnTo>
                      <a:lnTo>
                        <a:pt x="4060" y="3146"/>
                      </a:lnTo>
                      <a:lnTo>
                        <a:pt x="1506" y="1"/>
                      </a:ln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8"/>
                <p:cNvSpPr/>
                <p:nvPr/>
              </p:nvSpPr>
              <p:spPr>
                <a:xfrm>
                  <a:off x="5010033" y="4876025"/>
                  <a:ext cx="61850" cy="1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" h="4544" extrusionOk="0">
                      <a:moveTo>
                        <a:pt x="2474" y="0"/>
                      </a:moveTo>
                      <a:lnTo>
                        <a:pt x="323" y="403"/>
                      </a:lnTo>
                      <a:lnTo>
                        <a:pt x="0" y="4544"/>
                      </a:lnTo>
                      <a:lnTo>
                        <a:pt x="2151" y="4544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8"/>
                <p:cNvSpPr/>
                <p:nvPr/>
              </p:nvSpPr>
              <p:spPr>
                <a:xfrm>
                  <a:off x="4999283" y="3885350"/>
                  <a:ext cx="645900" cy="10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6" h="41247" extrusionOk="0">
                      <a:moveTo>
                        <a:pt x="1748" y="0"/>
                      </a:moveTo>
                      <a:cubicBezTo>
                        <a:pt x="1748" y="0"/>
                        <a:pt x="565" y="11265"/>
                        <a:pt x="565" y="19599"/>
                      </a:cubicBezTo>
                      <a:cubicBezTo>
                        <a:pt x="565" y="27906"/>
                        <a:pt x="780" y="37692"/>
                        <a:pt x="0" y="41079"/>
                      </a:cubicBezTo>
                      <a:cubicBezTo>
                        <a:pt x="0" y="41079"/>
                        <a:pt x="980" y="41246"/>
                        <a:pt x="1992" y="41246"/>
                      </a:cubicBezTo>
                      <a:cubicBezTo>
                        <a:pt x="2497" y="41246"/>
                        <a:pt x="3011" y="41204"/>
                        <a:pt x="3415" y="41079"/>
                      </a:cubicBezTo>
                      <a:cubicBezTo>
                        <a:pt x="3415" y="41079"/>
                        <a:pt x="3468" y="34896"/>
                        <a:pt x="3952" y="30460"/>
                      </a:cubicBezTo>
                      <a:cubicBezTo>
                        <a:pt x="4436" y="26051"/>
                        <a:pt x="5001" y="12259"/>
                        <a:pt x="5001" y="12259"/>
                      </a:cubicBezTo>
                      <a:cubicBezTo>
                        <a:pt x="5001" y="12259"/>
                        <a:pt x="5108" y="13738"/>
                        <a:pt x="5646" y="14840"/>
                      </a:cubicBezTo>
                      <a:cubicBezTo>
                        <a:pt x="6184" y="15916"/>
                        <a:pt x="20513" y="29922"/>
                        <a:pt x="23470" y="35111"/>
                      </a:cubicBezTo>
                      <a:lnTo>
                        <a:pt x="25809" y="33041"/>
                      </a:lnTo>
                      <a:cubicBezTo>
                        <a:pt x="25836" y="33041"/>
                        <a:pt x="22717" y="29277"/>
                        <a:pt x="20459" y="25486"/>
                      </a:cubicBezTo>
                      <a:cubicBezTo>
                        <a:pt x="18228" y="21723"/>
                        <a:pt x="9759" y="14061"/>
                        <a:pt x="9410" y="13630"/>
                      </a:cubicBezTo>
                      <a:cubicBezTo>
                        <a:pt x="9087" y="13200"/>
                        <a:pt x="9867" y="2769"/>
                        <a:pt x="8872" y="1076"/>
                      </a:cubicBezTo>
                      <a:lnTo>
                        <a:pt x="17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540308" y="3625675"/>
                  <a:ext cx="119000" cy="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0" h="3940" extrusionOk="0">
                      <a:moveTo>
                        <a:pt x="3588" y="1"/>
                      </a:moveTo>
                      <a:cubicBezTo>
                        <a:pt x="3562" y="1"/>
                        <a:pt x="3532" y="4"/>
                        <a:pt x="3496" y="10"/>
                      </a:cubicBezTo>
                      <a:cubicBezTo>
                        <a:pt x="3240" y="87"/>
                        <a:pt x="1866" y="1500"/>
                        <a:pt x="1755" y="1500"/>
                      </a:cubicBezTo>
                      <a:cubicBezTo>
                        <a:pt x="1749" y="1500"/>
                        <a:pt x="1747" y="1497"/>
                        <a:pt x="1748" y="1489"/>
                      </a:cubicBezTo>
                      <a:cubicBezTo>
                        <a:pt x="1774" y="1333"/>
                        <a:pt x="1800" y="950"/>
                        <a:pt x="1705" y="950"/>
                      </a:cubicBezTo>
                      <a:cubicBezTo>
                        <a:pt x="1701" y="950"/>
                        <a:pt x="1698" y="950"/>
                        <a:pt x="1695" y="951"/>
                      </a:cubicBezTo>
                      <a:cubicBezTo>
                        <a:pt x="1587" y="951"/>
                        <a:pt x="1049" y="1677"/>
                        <a:pt x="807" y="2053"/>
                      </a:cubicBezTo>
                      <a:cubicBezTo>
                        <a:pt x="539" y="2457"/>
                        <a:pt x="1" y="2698"/>
                        <a:pt x="1" y="2698"/>
                      </a:cubicBezTo>
                      <a:cubicBezTo>
                        <a:pt x="1" y="2698"/>
                        <a:pt x="129" y="3940"/>
                        <a:pt x="520" y="3940"/>
                      </a:cubicBezTo>
                      <a:cubicBezTo>
                        <a:pt x="567" y="3940"/>
                        <a:pt x="618" y="3922"/>
                        <a:pt x="673" y="3881"/>
                      </a:cubicBezTo>
                      <a:cubicBezTo>
                        <a:pt x="1211" y="3532"/>
                        <a:pt x="1990" y="3397"/>
                        <a:pt x="2340" y="3263"/>
                      </a:cubicBezTo>
                      <a:cubicBezTo>
                        <a:pt x="2689" y="3129"/>
                        <a:pt x="3711" y="2698"/>
                        <a:pt x="3711" y="2698"/>
                      </a:cubicBezTo>
                      <a:cubicBezTo>
                        <a:pt x="3711" y="2698"/>
                        <a:pt x="3872" y="2430"/>
                        <a:pt x="3818" y="2376"/>
                      </a:cubicBezTo>
                      <a:cubicBezTo>
                        <a:pt x="3814" y="2371"/>
                        <a:pt x="3801" y="2369"/>
                        <a:pt x="3783" y="2369"/>
                      </a:cubicBezTo>
                      <a:cubicBezTo>
                        <a:pt x="3601" y="2369"/>
                        <a:pt x="2824" y="2591"/>
                        <a:pt x="2824" y="2591"/>
                      </a:cubicBezTo>
                      <a:cubicBezTo>
                        <a:pt x="2824" y="2591"/>
                        <a:pt x="4356" y="1731"/>
                        <a:pt x="4383" y="1704"/>
                      </a:cubicBezTo>
                      <a:cubicBezTo>
                        <a:pt x="4437" y="1677"/>
                        <a:pt x="4571" y="1354"/>
                        <a:pt x="4410" y="1354"/>
                      </a:cubicBezTo>
                      <a:cubicBezTo>
                        <a:pt x="4407" y="1354"/>
                        <a:pt x="4403" y="1354"/>
                        <a:pt x="4399" y="1354"/>
                      </a:cubicBezTo>
                      <a:cubicBezTo>
                        <a:pt x="4170" y="1354"/>
                        <a:pt x="2743" y="2080"/>
                        <a:pt x="2743" y="2080"/>
                      </a:cubicBezTo>
                      <a:cubicBezTo>
                        <a:pt x="2743" y="2080"/>
                        <a:pt x="4383" y="817"/>
                        <a:pt x="4544" y="628"/>
                      </a:cubicBezTo>
                      <a:cubicBezTo>
                        <a:pt x="4679" y="440"/>
                        <a:pt x="4759" y="252"/>
                        <a:pt x="4544" y="252"/>
                      </a:cubicBezTo>
                      <a:cubicBezTo>
                        <a:pt x="4329" y="252"/>
                        <a:pt x="2367" y="1650"/>
                        <a:pt x="2367" y="1650"/>
                      </a:cubicBezTo>
                      <a:cubicBezTo>
                        <a:pt x="2367" y="1650"/>
                        <a:pt x="3630" y="333"/>
                        <a:pt x="3684" y="252"/>
                      </a:cubicBezTo>
                      <a:cubicBezTo>
                        <a:pt x="3731" y="157"/>
                        <a:pt x="3779" y="1"/>
                        <a:pt x="3588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4646433" y="3196700"/>
                  <a:ext cx="88050" cy="1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4837" extrusionOk="0">
                      <a:moveTo>
                        <a:pt x="1914" y="0"/>
                      </a:moveTo>
                      <a:cubicBezTo>
                        <a:pt x="1886" y="0"/>
                        <a:pt x="1857" y="6"/>
                        <a:pt x="1828" y="17"/>
                      </a:cubicBezTo>
                      <a:lnTo>
                        <a:pt x="215" y="582"/>
                      </a:lnTo>
                      <a:cubicBezTo>
                        <a:pt x="81" y="635"/>
                        <a:pt x="0" y="770"/>
                        <a:pt x="54" y="904"/>
                      </a:cubicBezTo>
                      <a:lnTo>
                        <a:pt x="1371" y="4668"/>
                      </a:lnTo>
                      <a:cubicBezTo>
                        <a:pt x="1416" y="4780"/>
                        <a:pt x="1517" y="4836"/>
                        <a:pt x="1627" y="4836"/>
                      </a:cubicBezTo>
                      <a:cubicBezTo>
                        <a:pt x="1649" y="4836"/>
                        <a:pt x="1671" y="4834"/>
                        <a:pt x="1694" y="4829"/>
                      </a:cubicBezTo>
                      <a:lnTo>
                        <a:pt x="3334" y="4238"/>
                      </a:lnTo>
                      <a:cubicBezTo>
                        <a:pt x="3468" y="4184"/>
                        <a:pt x="3522" y="4050"/>
                        <a:pt x="3468" y="3915"/>
                      </a:cubicBezTo>
                      <a:lnTo>
                        <a:pt x="2151" y="178"/>
                      </a:lnTo>
                      <a:cubicBezTo>
                        <a:pt x="2109" y="73"/>
                        <a:pt x="2016" y="0"/>
                        <a:pt x="1914" y="0"/>
                      </a:cubicBezTo>
                      <a:close/>
                    </a:path>
                  </a:pathLst>
                </a:custGeom>
                <a:solidFill>
                  <a:srgbClr val="4E48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4659183" y="3246225"/>
                  <a:ext cx="90775" cy="1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1" h="5268" extrusionOk="0">
                      <a:moveTo>
                        <a:pt x="859" y="1"/>
                      </a:moveTo>
                      <a:cubicBezTo>
                        <a:pt x="825" y="1"/>
                        <a:pt x="783" y="15"/>
                        <a:pt x="727" y="52"/>
                      </a:cubicBezTo>
                      <a:cubicBezTo>
                        <a:pt x="539" y="187"/>
                        <a:pt x="1" y="1155"/>
                        <a:pt x="28" y="1316"/>
                      </a:cubicBezTo>
                      <a:cubicBezTo>
                        <a:pt x="28" y="1477"/>
                        <a:pt x="162" y="1665"/>
                        <a:pt x="135" y="1854"/>
                      </a:cubicBezTo>
                      <a:cubicBezTo>
                        <a:pt x="135" y="2042"/>
                        <a:pt x="377" y="2311"/>
                        <a:pt x="485" y="2364"/>
                      </a:cubicBezTo>
                      <a:cubicBezTo>
                        <a:pt x="566" y="2445"/>
                        <a:pt x="673" y="2687"/>
                        <a:pt x="727" y="2902"/>
                      </a:cubicBezTo>
                      <a:cubicBezTo>
                        <a:pt x="754" y="3117"/>
                        <a:pt x="1076" y="3252"/>
                        <a:pt x="1506" y="3467"/>
                      </a:cubicBezTo>
                      <a:cubicBezTo>
                        <a:pt x="1910" y="3709"/>
                        <a:pt x="2797" y="5268"/>
                        <a:pt x="2797" y="5268"/>
                      </a:cubicBezTo>
                      <a:lnTo>
                        <a:pt x="3630" y="4166"/>
                      </a:lnTo>
                      <a:cubicBezTo>
                        <a:pt x="3630" y="4166"/>
                        <a:pt x="2904" y="3198"/>
                        <a:pt x="2904" y="2902"/>
                      </a:cubicBezTo>
                      <a:cubicBezTo>
                        <a:pt x="2904" y="2606"/>
                        <a:pt x="2824" y="2257"/>
                        <a:pt x="2824" y="2257"/>
                      </a:cubicBezTo>
                      <a:cubicBezTo>
                        <a:pt x="2824" y="2257"/>
                        <a:pt x="1610" y="2616"/>
                        <a:pt x="1423" y="2616"/>
                      </a:cubicBezTo>
                      <a:cubicBezTo>
                        <a:pt x="1405" y="2616"/>
                        <a:pt x="1397" y="2613"/>
                        <a:pt x="1399" y="2606"/>
                      </a:cubicBezTo>
                      <a:cubicBezTo>
                        <a:pt x="1399" y="2499"/>
                        <a:pt x="1856" y="1719"/>
                        <a:pt x="1856" y="1639"/>
                      </a:cubicBezTo>
                      <a:cubicBezTo>
                        <a:pt x="1879" y="1571"/>
                        <a:pt x="1863" y="1465"/>
                        <a:pt x="1762" y="1465"/>
                      </a:cubicBezTo>
                      <a:cubicBezTo>
                        <a:pt x="1743" y="1465"/>
                        <a:pt x="1720" y="1469"/>
                        <a:pt x="1695" y="1477"/>
                      </a:cubicBezTo>
                      <a:cubicBezTo>
                        <a:pt x="1533" y="1504"/>
                        <a:pt x="1049" y="2203"/>
                        <a:pt x="969" y="2230"/>
                      </a:cubicBezTo>
                      <a:cubicBezTo>
                        <a:pt x="961" y="2232"/>
                        <a:pt x="955" y="2234"/>
                        <a:pt x="948" y="2234"/>
                      </a:cubicBezTo>
                      <a:cubicBezTo>
                        <a:pt x="883" y="2234"/>
                        <a:pt x="861" y="2122"/>
                        <a:pt x="861" y="2122"/>
                      </a:cubicBezTo>
                      <a:cubicBezTo>
                        <a:pt x="861" y="2042"/>
                        <a:pt x="1506" y="778"/>
                        <a:pt x="1533" y="698"/>
                      </a:cubicBezTo>
                      <a:cubicBezTo>
                        <a:pt x="1533" y="647"/>
                        <a:pt x="1557" y="480"/>
                        <a:pt x="1385" y="480"/>
                      </a:cubicBezTo>
                      <a:cubicBezTo>
                        <a:pt x="1373" y="480"/>
                        <a:pt x="1359" y="481"/>
                        <a:pt x="1345" y="483"/>
                      </a:cubicBezTo>
                      <a:cubicBezTo>
                        <a:pt x="1161" y="535"/>
                        <a:pt x="592" y="1640"/>
                        <a:pt x="516" y="1640"/>
                      </a:cubicBezTo>
                      <a:cubicBezTo>
                        <a:pt x="514" y="1640"/>
                        <a:pt x="513" y="1640"/>
                        <a:pt x="512" y="1639"/>
                      </a:cubicBezTo>
                      <a:cubicBezTo>
                        <a:pt x="458" y="1585"/>
                        <a:pt x="996" y="214"/>
                        <a:pt x="969" y="106"/>
                      </a:cubicBezTo>
                      <a:cubicBezTo>
                        <a:pt x="951" y="53"/>
                        <a:pt x="922" y="1"/>
                        <a:pt x="859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4722383" y="3349000"/>
                  <a:ext cx="836100" cy="57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44" h="22960" extrusionOk="0">
                      <a:moveTo>
                        <a:pt x="1183" y="1"/>
                      </a:moveTo>
                      <a:lnTo>
                        <a:pt x="0" y="915"/>
                      </a:lnTo>
                      <a:cubicBezTo>
                        <a:pt x="833" y="2474"/>
                        <a:pt x="7447" y="11803"/>
                        <a:pt x="8200" y="12206"/>
                      </a:cubicBezTo>
                      <a:cubicBezTo>
                        <a:pt x="8312" y="12269"/>
                        <a:pt x="8494" y="12295"/>
                        <a:pt x="8722" y="12295"/>
                      </a:cubicBezTo>
                      <a:cubicBezTo>
                        <a:pt x="9969" y="12295"/>
                        <a:pt x="12582" y="11507"/>
                        <a:pt x="12582" y="11507"/>
                      </a:cubicBezTo>
                      <a:lnTo>
                        <a:pt x="12582" y="11507"/>
                      </a:lnTo>
                      <a:cubicBezTo>
                        <a:pt x="12582" y="11507"/>
                        <a:pt x="12125" y="13309"/>
                        <a:pt x="12340" y="15916"/>
                      </a:cubicBezTo>
                      <a:cubicBezTo>
                        <a:pt x="12528" y="18551"/>
                        <a:pt x="11910" y="22126"/>
                        <a:pt x="11910" y="22126"/>
                      </a:cubicBezTo>
                      <a:cubicBezTo>
                        <a:pt x="11910" y="22126"/>
                        <a:pt x="12327" y="22101"/>
                        <a:pt x="12960" y="22101"/>
                      </a:cubicBezTo>
                      <a:cubicBezTo>
                        <a:pt x="13910" y="22101"/>
                        <a:pt x="15345" y="22159"/>
                        <a:pt x="16587" y="22449"/>
                      </a:cubicBezTo>
                      <a:cubicBezTo>
                        <a:pt x="18684" y="22960"/>
                        <a:pt x="20297" y="22960"/>
                        <a:pt x="20297" y="22960"/>
                      </a:cubicBezTo>
                      <a:cubicBezTo>
                        <a:pt x="20297" y="22960"/>
                        <a:pt x="20029" y="20083"/>
                        <a:pt x="20539" y="18121"/>
                      </a:cubicBezTo>
                      <a:cubicBezTo>
                        <a:pt x="21050" y="16158"/>
                        <a:pt x="20889" y="14035"/>
                        <a:pt x="20889" y="14034"/>
                      </a:cubicBezTo>
                      <a:lnTo>
                        <a:pt x="20889" y="14034"/>
                      </a:lnTo>
                      <a:cubicBezTo>
                        <a:pt x="20889" y="14035"/>
                        <a:pt x="22959" y="18981"/>
                        <a:pt x="24061" y="19008"/>
                      </a:cubicBezTo>
                      <a:cubicBezTo>
                        <a:pt x="24069" y="19008"/>
                        <a:pt x="24077" y="19008"/>
                        <a:pt x="24086" y="19008"/>
                      </a:cubicBezTo>
                      <a:cubicBezTo>
                        <a:pt x="25281" y="19008"/>
                        <a:pt x="33444" y="15298"/>
                        <a:pt x="33444" y="15298"/>
                      </a:cubicBezTo>
                      <a:cubicBezTo>
                        <a:pt x="33444" y="14626"/>
                        <a:pt x="32718" y="13765"/>
                        <a:pt x="32718" y="13765"/>
                      </a:cubicBezTo>
                      <a:cubicBezTo>
                        <a:pt x="32718" y="13765"/>
                        <a:pt x="25751" y="16528"/>
                        <a:pt x="24894" y="16528"/>
                      </a:cubicBezTo>
                      <a:cubicBezTo>
                        <a:pt x="24852" y="16528"/>
                        <a:pt x="24825" y="16521"/>
                        <a:pt x="24814" y="16508"/>
                      </a:cubicBezTo>
                      <a:cubicBezTo>
                        <a:pt x="24572" y="16185"/>
                        <a:pt x="22798" y="10324"/>
                        <a:pt x="22421" y="9894"/>
                      </a:cubicBezTo>
                      <a:cubicBezTo>
                        <a:pt x="22045" y="9437"/>
                        <a:pt x="19141" y="8174"/>
                        <a:pt x="19141" y="8174"/>
                      </a:cubicBezTo>
                      <a:lnTo>
                        <a:pt x="14786" y="7528"/>
                      </a:lnTo>
                      <a:cubicBezTo>
                        <a:pt x="12447" y="7663"/>
                        <a:pt x="8818" y="9115"/>
                        <a:pt x="8818" y="9115"/>
                      </a:cubicBezTo>
                      <a:cubicBezTo>
                        <a:pt x="7743" y="7313"/>
                        <a:pt x="1183" y="1"/>
                        <a:pt x="118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4837983" y="4968450"/>
                  <a:ext cx="238600" cy="6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4" h="2621" extrusionOk="0">
                      <a:moveTo>
                        <a:pt x="6839" y="0"/>
                      </a:moveTo>
                      <a:cubicBezTo>
                        <a:pt x="6594" y="0"/>
                        <a:pt x="6270" y="225"/>
                        <a:pt x="5565" y="578"/>
                      </a:cubicBezTo>
                      <a:cubicBezTo>
                        <a:pt x="4517" y="1089"/>
                        <a:pt x="1721" y="1788"/>
                        <a:pt x="860" y="1788"/>
                      </a:cubicBezTo>
                      <a:cubicBezTo>
                        <a:pt x="0" y="1788"/>
                        <a:pt x="27" y="2621"/>
                        <a:pt x="27" y="2621"/>
                      </a:cubicBezTo>
                      <a:lnTo>
                        <a:pt x="9517" y="2621"/>
                      </a:lnTo>
                      <a:cubicBezTo>
                        <a:pt x="9544" y="2003"/>
                        <a:pt x="9356" y="1142"/>
                        <a:pt x="9356" y="820"/>
                      </a:cubicBezTo>
                      <a:cubicBezTo>
                        <a:pt x="9356" y="534"/>
                        <a:pt x="9122" y="266"/>
                        <a:pt x="8831" y="266"/>
                      </a:cubicBezTo>
                      <a:cubicBezTo>
                        <a:pt x="8766" y="266"/>
                        <a:pt x="8699" y="280"/>
                        <a:pt x="8630" y="309"/>
                      </a:cubicBezTo>
                      <a:cubicBezTo>
                        <a:pt x="8442" y="403"/>
                        <a:pt x="8180" y="477"/>
                        <a:pt x="7917" y="477"/>
                      </a:cubicBezTo>
                      <a:cubicBezTo>
                        <a:pt x="7655" y="477"/>
                        <a:pt x="7393" y="403"/>
                        <a:pt x="7205" y="201"/>
                      </a:cubicBezTo>
                      <a:cubicBezTo>
                        <a:pt x="7075" y="62"/>
                        <a:pt x="6968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4838633" y="5020525"/>
                  <a:ext cx="237300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2" h="538" extrusionOk="0">
                      <a:moveTo>
                        <a:pt x="162" y="0"/>
                      </a:moveTo>
                      <a:cubicBezTo>
                        <a:pt x="1" y="242"/>
                        <a:pt x="1" y="538"/>
                        <a:pt x="1" y="538"/>
                      </a:cubicBezTo>
                      <a:lnTo>
                        <a:pt x="9491" y="538"/>
                      </a:lnTo>
                      <a:cubicBezTo>
                        <a:pt x="9491" y="377"/>
                        <a:pt x="9491" y="188"/>
                        <a:pt x="94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530908" y="4768325"/>
                  <a:ext cx="190225" cy="1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9" h="7750" extrusionOk="0">
                      <a:moveTo>
                        <a:pt x="5921" y="1"/>
                      </a:moveTo>
                      <a:cubicBezTo>
                        <a:pt x="5731" y="1"/>
                        <a:pt x="5536" y="94"/>
                        <a:pt x="5431" y="303"/>
                      </a:cubicBezTo>
                      <a:cubicBezTo>
                        <a:pt x="5277" y="636"/>
                        <a:pt x="4878" y="1166"/>
                        <a:pt x="4350" y="1166"/>
                      </a:cubicBezTo>
                      <a:cubicBezTo>
                        <a:pt x="4325" y="1166"/>
                        <a:pt x="4300" y="1165"/>
                        <a:pt x="4275" y="1163"/>
                      </a:cubicBezTo>
                      <a:cubicBezTo>
                        <a:pt x="4236" y="1159"/>
                        <a:pt x="4199" y="1157"/>
                        <a:pt x="4165" y="1157"/>
                      </a:cubicBezTo>
                      <a:cubicBezTo>
                        <a:pt x="3739" y="1157"/>
                        <a:pt x="3733" y="1486"/>
                        <a:pt x="3334" y="2507"/>
                      </a:cubicBezTo>
                      <a:cubicBezTo>
                        <a:pt x="2877" y="3636"/>
                        <a:pt x="1291" y="6002"/>
                        <a:pt x="646" y="6566"/>
                      </a:cubicBezTo>
                      <a:cubicBezTo>
                        <a:pt x="1" y="7158"/>
                        <a:pt x="565" y="7749"/>
                        <a:pt x="565" y="7749"/>
                      </a:cubicBezTo>
                      <a:lnTo>
                        <a:pt x="7609" y="1432"/>
                      </a:lnTo>
                      <a:cubicBezTo>
                        <a:pt x="7232" y="948"/>
                        <a:pt x="6533" y="410"/>
                        <a:pt x="6318" y="168"/>
                      </a:cubicBezTo>
                      <a:cubicBezTo>
                        <a:pt x="6223" y="60"/>
                        <a:pt x="6074" y="1"/>
                        <a:pt x="59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38983" y="4794700"/>
                  <a:ext cx="182150" cy="16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6" h="6695" extrusionOk="0">
                      <a:moveTo>
                        <a:pt x="6963" y="0"/>
                      </a:moveTo>
                      <a:lnTo>
                        <a:pt x="0" y="6210"/>
                      </a:lnTo>
                      <a:cubicBezTo>
                        <a:pt x="27" y="6479"/>
                        <a:pt x="242" y="6694"/>
                        <a:pt x="242" y="6694"/>
                      </a:cubicBezTo>
                      <a:lnTo>
                        <a:pt x="7286" y="377"/>
                      </a:lnTo>
                      <a:cubicBezTo>
                        <a:pt x="7205" y="242"/>
                        <a:pt x="7071" y="108"/>
                        <a:pt x="69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4717658" y="3237375"/>
                  <a:ext cx="11450" cy="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" h="1321" extrusionOk="0">
                      <a:moveTo>
                        <a:pt x="360" y="1"/>
                      </a:moveTo>
                      <a:cubicBezTo>
                        <a:pt x="264" y="1"/>
                        <a:pt x="26" y="188"/>
                        <a:pt x="1" y="541"/>
                      </a:cubicBezTo>
                      <a:lnTo>
                        <a:pt x="297" y="1320"/>
                      </a:lnTo>
                      <a:cubicBezTo>
                        <a:pt x="297" y="1320"/>
                        <a:pt x="458" y="514"/>
                        <a:pt x="458" y="326"/>
                      </a:cubicBezTo>
                      <a:cubicBezTo>
                        <a:pt x="458" y="164"/>
                        <a:pt x="458" y="3"/>
                        <a:pt x="377" y="3"/>
                      </a:cubicBezTo>
                      <a:cubicBezTo>
                        <a:pt x="372" y="1"/>
                        <a:pt x="366" y="1"/>
                        <a:pt x="360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186133" y="3449975"/>
                  <a:ext cx="30925" cy="3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1260" extrusionOk="0">
                      <a:moveTo>
                        <a:pt x="944" y="0"/>
                      </a:moveTo>
                      <a:cubicBezTo>
                        <a:pt x="801" y="0"/>
                        <a:pt x="645" y="48"/>
                        <a:pt x="645" y="48"/>
                      </a:cubicBezTo>
                      <a:lnTo>
                        <a:pt x="323" y="129"/>
                      </a:lnTo>
                      <a:lnTo>
                        <a:pt x="0" y="1124"/>
                      </a:lnTo>
                      <a:cubicBezTo>
                        <a:pt x="0" y="1124"/>
                        <a:pt x="61" y="1260"/>
                        <a:pt x="250" y="1260"/>
                      </a:cubicBezTo>
                      <a:cubicBezTo>
                        <a:pt x="313" y="1260"/>
                        <a:pt x="390" y="1245"/>
                        <a:pt x="484" y="1204"/>
                      </a:cubicBezTo>
                      <a:cubicBezTo>
                        <a:pt x="968" y="1016"/>
                        <a:pt x="1237" y="183"/>
                        <a:pt x="1129" y="48"/>
                      </a:cubicBezTo>
                      <a:cubicBezTo>
                        <a:pt x="1084" y="12"/>
                        <a:pt x="1016" y="0"/>
                        <a:pt x="944" y="0"/>
                      </a:cubicBezTo>
                      <a:close/>
                    </a:path>
                  </a:pathLst>
                </a:custGeom>
                <a:solidFill>
                  <a:srgbClr val="C86B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090683" y="3481425"/>
                  <a:ext cx="110250" cy="1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0" h="4490" extrusionOk="0">
                      <a:moveTo>
                        <a:pt x="3630" y="0"/>
                      </a:moveTo>
                      <a:lnTo>
                        <a:pt x="1237" y="645"/>
                      </a:lnTo>
                      <a:cubicBezTo>
                        <a:pt x="1281" y="2099"/>
                        <a:pt x="483" y="2239"/>
                        <a:pt x="174" y="2239"/>
                      </a:cubicBezTo>
                      <a:cubicBezTo>
                        <a:pt x="100" y="2239"/>
                        <a:pt x="54" y="2231"/>
                        <a:pt x="54" y="2231"/>
                      </a:cubicBezTo>
                      <a:lnTo>
                        <a:pt x="54" y="2231"/>
                      </a:lnTo>
                      <a:cubicBezTo>
                        <a:pt x="0" y="2850"/>
                        <a:pt x="1855" y="4490"/>
                        <a:pt x="1855" y="4490"/>
                      </a:cubicBezTo>
                      <a:cubicBezTo>
                        <a:pt x="3200" y="4409"/>
                        <a:pt x="4409" y="2877"/>
                        <a:pt x="4409" y="2877"/>
                      </a:cubicBezTo>
                      <a:cubicBezTo>
                        <a:pt x="4409" y="2877"/>
                        <a:pt x="3657" y="2688"/>
                        <a:pt x="3522" y="2393"/>
                      </a:cubicBezTo>
                      <a:cubicBezTo>
                        <a:pt x="3361" y="2097"/>
                        <a:pt x="3630" y="0"/>
                        <a:pt x="3630" y="0"/>
                      </a:cubicBezTo>
                      <a:close/>
                    </a:path>
                  </a:pathLst>
                </a:custGeom>
                <a:solidFill>
                  <a:srgbClr val="C86B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094033" y="3402100"/>
                  <a:ext cx="110250" cy="1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0" h="4580" extrusionOk="0">
                      <a:moveTo>
                        <a:pt x="1426" y="1"/>
                      </a:moveTo>
                      <a:cubicBezTo>
                        <a:pt x="1238" y="216"/>
                        <a:pt x="1076" y="404"/>
                        <a:pt x="834" y="538"/>
                      </a:cubicBezTo>
                      <a:cubicBezTo>
                        <a:pt x="673" y="659"/>
                        <a:pt x="527" y="674"/>
                        <a:pt x="350" y="674"/>
                      </a:cubicBezTo>
                      <a:cubicBezTo>
                        <a:pt x="292" y="674"/>
                        <a:pt x="229" y="673"/>
                        <a:pt x="162" y="673"/>
                      </a:cubicBezTo>
                      <a:cubicBezTo>
                        <a:pt x="162" y="673"/>
                        <a:pt x="1" y="3953"/>
                        <a:pt x="1695" y="4517"/>
                      </a:cubicBezTo>
                      <a:cubicBezTo>
                        <a:pt x="1821" y="4560"/>
                        <a:pt x="1944" y="4580"/>
                        <a:pt x="2063" y="4580"/>
                      </a:cubicBezTo>
                      <a:cubicBezTo>
                        <a:pt x="3514" y="4580"/>
                        <a:pt x="4410" y="1641"/>
                        <a:pt x="4410" y="1641"/>
                      </a:cubicBezTo>
                      <a:cubicBezTo>
                        <a:pt x="4195" y="1641"/>
                        <a:pt x="3899" y="1641"/>
                        <a:pt x="3738" y="1533"/>
                      </a:cubicBezTo>
                      <a:cubicBezTo>
                        <a:pt x="3657" y="1479"/>
                        <a:pt x="3603" y="1399"/>
                        <a:pt x="3576" y="1345"/>
                      </a:cubicBezTo>
                      <a:cubicBezTo>
                        <a:pt x="3388" y="1076"/>
                        <a:pt x="3227" y="780"/>
                        <a:pt x="3119" y="458"/>
                      </a:cubicBezTo>
                      <a:cubicBezTo>
                        <a:pt x="2953" y="485"/>
                        <a:pt x="2781" y="504"/>
                        <a:pt x="2611" y="504"/>
                      </a:cubicBezTo>
                      <a:cubicBezTo>
                        <a:pt x="2286" y="504"/>
                        <a:pt x="1969" y="437"/>
                        <a:pt x="1721" y="243"/>
                      </a:cubicBezTo>
                      <a:cubicBezTo>
                        <a:pt x="1614" y="189"/>
                        <a:pt x="1506" y="108"/>
                        <a:pt x="1426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577;p39"/>
          <p:cNvSpPr txBox="1">
            <a:spLocks/>
          </p:cNvSpPr>
          <p:nvPr/>
        </p:nvSpPr>
        <p:spPr>
          <a:xfrm>
            <a:off x="3756752" y="1850835"/>
            <a:ext cx="4660134" cy="374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	Ukoliko dođete na recepciju hotela, da li očekujete da će vam recepcioner bez vašeg prethodnog pitanja ponuditi, recimo, mogućnost iznajmljivanja bicikala kod nekog Marka? </a:t>
            </a: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Ili organizaciju raftigna preko nekog Janka?</a:t>
            </a: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Ili da će vam nabrojiti koji su to sve gradski vodiči, i koje to sve oni ture nude?</a:t>
            </a: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endParaRPr lang="sr-Latn-ME" dirty="0" smtClean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	</a:t>
            </a:r>
            <a:endParaRPr lang="sr-Latn-ME" sz="1600" dirty="0" smtClean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93" name="Google Shape;578;p39"/>
          <p:cNvSpPr txBox="1">
            <a:spLocks noGrp="1"/>
          </p:cNvSpPr>
          <p:nvPr>
            <p:ph type="title"/>
          </p:nvPr>
        </p:nvSpPr>
        <p:spPr>
          <a:xfrm>
            <a:off x="231354" y="472502"/>
            <a:ext cx="2699133" cy="1246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3200" dirty="0" smtClean="0"/>
              <a:t>Kako mi tu</a:t>
            </a:r>
            <a:r>
              <a:rPr lang="en" sz="3200" dirty="0" smtClean="0"/>
              <a:t> </a:t>
            </a:r>
            <a:r>
              <a:rPr lang="sr-Latn-ME" sz="3200" dirty="0" smtClean="0"/>
              <a:t/>
            </a:r>
            <a:br>
              <a:rPr lang="sr-Latn-ME" sz="3200" dirty="0" smtClean="0"/>
            </a:br>
            <a:r>
              <a:rPr lang="sr-Latn-ME" sz="3200" dirty="0" smtClean="0">
                <a:solidFill>
                  <a:schemeClr val="lt2"/>
                </a:solidFill>
              </a:rPr>
              <a:t>pomažemo?</a:t>
            </a:r>
            <a:endParaRPr sz="32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577;p39"/>
          <p:cNvSpPr txBox="1">
            <a:spLocks/>
          </p:cNvSpPr>
          <p:nvPr/>
        </p:nvSpPr>
        <p:spPr>
          <a:xfrm>
            <a:off x="3712684" y="1399143"/>
            <a:ext cx="4362680" cy="374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	</a:t>
            </a: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	Vjerovatno da će postojati i takve situacije, ali u većem slučaju ne. Eventualno ćete naći neke flajere koje skoro niko ni ne pogleda.</a:t>
            </a: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Naša aplikacija predstavlja savršenu reklamu za te privrednike jer kroz nju svi turisti koji u tom trenutku borave u gradu mogu saznati za njih, tako da oni mogu postati naše marketinško oružje i neko ko sigurno može dovesti veliki broj novih ugostitelja.  </a:t>
            </a: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	</a:t>
            </a:r>
            <a:endParaRPr lang="sr-Latn-ME" sz="1600" dirty="0" smtClean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93" name="Google Shape;578;p39"/>
          <p:cNvSpPr txBox="1">
            <a:spLocks noGrp="1"/>
          </p:cNvSpPr>
          <p:nvPr>
            <p:ph type="title"/>
          </p:nvPr>
        </p:nvSpPr>
        <p:spPr>
          <a:xfrm>
            <a:off x="231354" y="472502"/>
            <a:ext cx="2699133" cy="1246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3200" dirty="0" smtClean="0"/>
              <a:t>Kako mi tu</a:t>
            </a:r>
            <a:r>
              <a:rPr lang="en" sz="3200" dirty="0" smtClean="0"/>
              <a:t> </a:t>
            </a:r>
            <a:r>
              <a:rPr lang="sr-Latn-ME" sz="3200" dirty="0" smtClean="0"/>
              <a:t/>
            </a:r>
            <a:br>
              <a:rPr lang="sr-Latn-ME" sz="3200" dirty="0" smtClean="0"/>
            </a:br>
            <a:r>
              <a:rPr lang="sr-Latn-ME" sz="3200" dirty="0" smtClean="0">
                <a:solidFill>
                  <a:schemeClr val="lt2"/>
                </a:solidFill>
              </a:rPr>
              <a:t>pomažemo?</a:t>
            </a:r>
            <a:endParaRPr sz="32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577;p39"/>
          <p:cNvSpPr txBox="1">
            <a:spLocks/>
          </p:cNvSpPr>
          <p:nvPr/>
        </p:nvSpPr>
        <p:spPr>
          <a:xfrm>
            <a:off x="2996589" y="1641515"/>
            <a:ext cx="5045724" cy="374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	</a:t>
            </a: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Zašto?</a:t>
            </a:r>
            <a:endParaRPr lang="en-US" dirty="0" smtClean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endParaRPr lang="sr-Latn-ME" dirty="0" smtClean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	Zato što ugostitelji uzimaju provizije od tih privrednika, i automatski mogu doći do velikih prihoda, za koja nemaju nikakva ulaganja i nikakav posao, osim što će platiti našu licencnu koja je višestruko manja od dobiti.</a:t>
            </a:r>
          </a:p>
          <a:p>
            <a:pPr marL="0" marR="381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tabLst/>
              <a:defRPr/>
            </a:pPr>
            <a:endParaRPr lang="sr-Latn-ME" sz="1600" dirty="0" smtClean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93" name="Google Shape;578;p39"/>
          <p:cNvSpPr txBox="1">
            <a:spLocks noGrp="1"/>
          </p:cNvSpPr>
          <p:nvPr>
            <p:ph type="title"/>
          </p:nvPr>
        </p:nvSpPr>
        <p:spPr>
          <a:xfrm>
            <a:off x="231354" y="472502"/>
            <a:ext cx="2699133" cy="1246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3200" dirty="0" smtClean="0"/>
              <a:t>Kako mi tu</a:t>
            </a:r>
            <a:r>
              <a:rPr lang="en" sz="3200" dirty="0" smtClean="0"/>
              <a:t> </a:t>
            </a:r>
            <a:r>
              <a:rPr lang="sr-Latn-ME" sz="3200" dirty="0" smtClean="0"/>
              <a:t/>
            </a:r>
            <a:br>
              <a:rPr lang="sr-Latn-ME" sz="3200" dirty="0" smtClean="0"/>
            </a:br>
            <a:r>
              <a:rPr lang="sr-Latn-ME" sz="3200" dirty="0" smtClean="0">
                <a:solidFill>
                  <a:schemeClr val="lt2"/>
                </a:solidFill>
              </a:rPr>
              <a:t>pomažemo?</a:t>
            </a:r>
            <a:endParaRPr sz="32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7"/>
          <p:cNvSpPr/>
          <p:nvPr/>
        </p:nvSpPr>
        <p:spPr>
          <a:xfrm>
            <a:off x="7607861" y="1417269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7"/>
          <p:cNvSpPr/>
          <p:nvPr/>
        </p:nvSpPr>
        <p:spPr>
          <a:xfrm>
            <a:off x="4389780" y="1384037"/>
            <a:ext cx="743456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7"/>
          <p:cNvSpPr/>
          <p:nvPr/>
        </p:nvSpPr>
        <p:spPr>
          <a:xfrm>
            <a:off x="1327265" y="1374136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Glavne</a:t>
            </a:r>
            <a:r>
              <a:rPr lang="en" dirty="0"/>
              <a:t> </a:t>
            </a:r>
            <a:r>
              <a:rPr lang="sr-Latn-ME" dirty="0">
                <a:solidFill>
                  <a:schemeClr val="lt2"/>
                </a:solidFill>
              </a:rPr>
              <a:t>funkcionalnosti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36" name="Google Shape;1136;p47"/>
          <p:cNvSpPr txBox="1">
            <a:spLocks noGrp="1"/>
          </p:cNvSpPr>
          <p:nvPr>
            <p:ph type="subTitle" idx="1"/>
          </p:nvPr>
        </p:nvSpPr>
        <p:spPr>
          <a:xfrm>
            <a:off x="468945" y="2114754"/>
            <a:ext cx="2424423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/>
              <a:t>Administracija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7" name="Google Shape;1137;p47"/>
          <p:cNvSpPr txBox="1">
            <a:spLocks noGrp="1"/>
          </p:cNvSpPr>
          <p:nvPr>
            <p:ph type="subTitle" idx="2"/>
          </p:nvPr>
        </p:nvSpPr>
        <p:spPr>
          <a:xfrm>
            <a:off x="3545723" y="1954525"/>
            <a:ext cx="2453151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Osoblje hotela</a:t>
            </a:r>
            <a:endParaRPr dirty="0"/>
          </a:p>
        </p:txBody>
      </p:sp>
      <p:sp>
        <p:nvSpPr>
          <p:cNvPr id="1140" name="Google Shape;1140;p47"/>
          <p:cNvSpPr txBox="1">
            <a:spLocks noGrp="1"/>
          </p:cNvSpPr>
          <p:nvPr>
            <p:ph type="subTitle" idx="5"/>
          </p:nvPr>
        </p:nvSpPr>
        <p:spPr>
          <a:xfrm>
            <a:off x="148908" y="2331654"/>
            <a:ext cx="3059282" cy="2811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Dodavanje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/>
              <a:t>kategorija</a:t>
            </a:r>
            <a:r>
              <a:rPr lang="en-US" sz="1400" dirty="0"/>
              <a:t> </a:t>
            </a:r>
            <a:r>
              <a:rPr lang="en-US" sz="1400" dirty="0" err="1"/>
              <a:t>usluga</a:t>
            </a:r>
            <a:endParaRPr lang="sr-Latn-ME" sz="1400" dirty="0"/>
          </a:p>
          <a:p>
            <a:pPr marL="0" marR="0" lvl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342900" marR="0" lvl="0" indent="-34290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Dodavanje</a:t>
            </a:r>
            <a:r>
              <a:rPr lang="en-US" sz="1400" dirty="0"/>
              <a:t> </a:t>
            </a:r>
            <a:r>
              <a:rPr lang="en-US" sz="1400" dirty="0" err="1"/>
              <a:t>samih</a:t>
            </a:r>
            <a:r>
              <a:rPr lang="en-US" sz="1400" dirty="0"/>
              <a:t> </a:t>
            </a:r>
            <a:r>
              <a:rPr lang="en-US" sz="1400" dirty="0" err="1"/>
              <a:t>usluga</a:t>
            </a:r>
            <a:r>
              <a:rPr lang="en-US" sz="1400" dirty="0"/>
              <a:t> </a:t>
            </a:r>
            <a:endParaRPr lang="sr-Latn-ME" sz="1400" dirty="0"/>
          </a:p>
          <a:p>
            <a:pPr marL="342900" marR="0" lvl="0" indent="-34290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sr-Latn-ME" sz="1400" dirty="0"/>
          </a:p>
          <a:p>
            <a:pPr marL="342900" marR="0" lvl="0" indent="-34290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Brisanje</a:t>
            </a:r>
            <a:r>
              <a:rPr lang="en-US" sz="1400" dirty="0"/>
              <a:t> </a:t>
            </a:r>
            <a:r>
              <a:rPr lang="en-US" sz="1400" dirty="0" err="1"/>
              <a:t>istih</a:t>
            </a:r>
            <a:endParaRPr lang="en-US" sz="1400" dirty="0"/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Statistički</a:t>
            </a:r>
            <a:r>
              <a:rPr lang="en-US" sz="1400" dirty="0"/>
              <a:t> </a:t>
            </a:r>
            <a:r>
              <a:rPr lang="en-US" sz="1400" dirty="0" err="1"/>
              <a:t>pregled</a:t>
            </a:r>
            <a:r>
              <a:rPr lang="en-US" sz="1400" dirty="0"/>
              <a:t> </a:t>
            </a:r>
            <a:r>
              <a:rPr lang="en-US" sz="1400" dirty="0" err="1"/>
              <a:t>pruženih</a:t>
            </a:r>
            <a:r>
              <a:rPr lang="en-US" sz="1400" dirty="0"/>
              <a:t> (</a:t>
            </a:r>
            <a:r>
              <a:rPr lang="en-US" sz="1400" dirty="0" err="1"/>
              <a:t>prodatih</a:t>
            </a:r>
            <a:r>
              <a:rPr lang="en-US" sz="1400" dirty="0"/>
              <a:t>) </a:t>
            </a:r>
            <a:r>
              <a:rPr lang="en-US" sz="1400" dirty="0" err="1"/>
              <a:t>usluga</a:t>
            </a:r>
            <a:r>
              <a:rPr lang="en-US" sz="1400" dirty="0"/>
              <a:t> po </a:t>
            </a:r>
            <a:r>
              <a:rPr lang="en-US" sz="1400" dirty="0" err="1"/>
              <a:t>kategorijama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proizvodima</a:t>
            </a:r>
            <a:endParaRPr lang="en-US" sz="1400" dirty="0"/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12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Dodjeljivanje</a:t>
            </a:r>
            <a:r>
              <a:rPr lang="en-US" sz="1400" dirty="0"/>
              <a:t> </a:t>
            </a:r>
            <a:r>
              <a:rPr lang="en-US" sz="1400" dirty="0" err="1"/>
              <a:t>pristupa</a:t>
            </a:r>
            <a:r>
              <a:rPr lang="en-US" sz="1400" dirty="0"/>
              <a:t> </a:t>
            </a:r>
            <a:r>
              <a:rPr lang="en-US" sz="1400" dirty="0" err="1"/>
              <a:t>dijelu</a:t>
            </a:r>
            <a:r>
              <a:rPr lang="en-US" sz="1400" dirty="0"/>
              <a:t> </a:t>
            </a:r>
            <a:r>
              <a:rPr lang="en-US" sz="1400" dirty="0" err="1"/>
              <a:t>aplikacije</a:t>
            </a:r>
            <a:r>
              <a:rPr lang="en-US" sz="1400" dirty="0"/>
              <a:t> </a:t>
            </a:r>
            <a:r>
              <a:rPr lang="en-US" sz="1400" dirty="0" err="1"/>
              <a:t>namjenjenog</a:t>
            </a:r>
            <a:r>
              <a:rPr lang="en-US" sz="1400" dirty="0"/>
              <a:t> za </a:t>
            </a:r>
            <a:r>
              <a:rPr lang="en-US" sz="1400" dirty="0" err="1"/>
              <a:t>osoblje</a:t>
            </a:r>
            <a:endParaRPr lang="en-US" sz="1400" dirty="0"/>
          </a:p>
        </p:txBody>
      </p:sp>
      <p:sp>
        <p:nvSpPr>
          <p:cNvPr id="1141" name="Google Shape;1141;p47"/>
          <p:cNvSpPr txBox="1">
            <a:spLocks noGrp="1"/>
          </p:cNvSpPr>
          <p:nvPr>
            <p:ph type="subTitle" idx="6"/>
          </p:nvPr>
        </p:nvSpPr>
        <p:spPr>
          <a:xfrm>
            <a:off x="3312663" y="2388325"/>
            <a:ext cx="3177253" cy="2659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Mogucnost</a:t>
            </a:r>
            <a:r>
              <a:rPr lang="en-US" sz="1400" dirty="0"/>
              <a:t> </a:t>
            </a:r>
            <a:r>
              <a:rPr lang="en-US" sz="1400" dirty="0" err="1"/>
              <a:t>generisanja</a:t>
            </a:r>
            <a:r>
              <a:rPr lang="en-US" sz="1400" dirty="0"/>
              <a:t> </a:t>
            </a:r>
            <a:r>
              <a:rPr lang="en-US" sz="1400" dirty="0" err="1"/>
              <a:t>naloga</a:t>
            </a:r>
            <a:r>
              <a:rPr lang="en-US" sz="1400" dirty="0"/>
              <a:t> za </a:t>
            </a:r>
            <a:r>
              <a:rPr lang="en-US" sz="1400" dirty="0" err="1"/>
              <a:t>svaku</a:t>
            </a:r>
            <a:r>
              <a:rPr lang="en-US" sz="1400" dirty="0"/>
              <a:t> </a:t>
            </a:r>
            <a:r>
              <a:rPr lang="en-US" sz="1400" dirty="0" err="1"/>
              <a:t>sobu</a:t>
            </a:r>
            <a:r>
              <a:rPr lang="en-US" sz="1400" dirty="0"/>
              <a:t> ( </a:t>
            </a:r>
            <a:r>
              <a:rPr lang="en-US" sz="1400" dirty="0" err="1"/>
              <a:t>korisnicko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lozinka</a:t>
            </a:r>
            <a:r>
              <a:rPr lang="en-US" sz="1400" dirty="0"/>
              <a:t>)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Prijem</a:t>
            </a:r>
            <a:r>
              <a:rPr lang="en-US" sz="1400" dirty="0"/>
              <a:t> </a:t>
            </a:r>
            <a:r>
              <a:rPr lang="en-US" sz="1400" dirty="0" err="1"/>
              <a:t>zahtjeva</a:t>
            </a:r>
            <a:r>
              <a:rPr lang="en-US" sz="1400" dirty="0"/>
              <a:t> od </a:t>
            </a:r>
            <a:r>
              <a:rPr lang="en-US" sz="1400" dirty="0" err="1"/>
              <a:t>strane</a:t>
            </a:r>
            <a:r>
              <a:rPr lang="en-US" sz="1400" dirty="0"/>
              <a:t> </a:t>
            </a:r>
            <a:r>
              <a:rPr lang="en-US" sz="1400" dirty="0" err="1"/>
              <a:t>gostiju</a:t>
            </a:r>
            <a:endParaRPr lang="en-US" sz="1400" dirty="0"/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Ažuriranje</a:t>
            </a:r>
            <a:r>
              <a:rPr lang="en-US" sz="1400" dirty="0"/>
              <a:t> </a:t>
            </a:r>
            <a:r>
              <a:rPr lang="en-US" sz="1400" dirty="0" err="1"/>
              <a:t>stanja</a:t>
            </a:r>
            <a:r>
              <a:rPr lang="en-US" sz="1400" dirty="0"/>
              <a:t> (</a:t>
            </a:r>
            <a:r>
              <a:rPr lang="en-US" sz="1400" dirty="0" err="1"/>
              <a:t>dostupnosti</a:t>
            </a:r>
            <a:r>
              <a:rPr lang="en-US" sz="1400" dirty="0"/>
              <a:t>) </a:t>
            </a:r>
            <a:r>
              <a:rPr lang="en-US" sz="1400" dirty="0" err="1"/>
              <a:t>pojedinih</a:t>
            </a:r>
            <a:r>
              <a:rPr lang="en-US" sz="1400" dirty="0"/>
              <a:t> </a:t>
            </a:r>
            <a:r>
              <a:rPr lang="en-US" sz="1400" dirty="0" err="1"/>
              <a:t>usluga</a:t>
            </a:r>
            <a:endParaRPr lang="en-US" sz="1400" dirty="0"/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Mogucnost</a:t>
            </a:r>
            <a:r>
              <a:rPr lang="en-US" sz="1400" dirty="0"/>
              <a:t> </a:t>
            </a:r>
            <a:r>
              <a:rPr lang="en-US" sz="1400" dirty="0" err="1"/>
              <a:t>odgovaranja</a:t>
            </a:r>
            <a:r>
              <a:rPr lang="en-US" sz="1400" dirty="0"/>
              <a:t> </a:t>
            </a:r>
            <a:r>
              <a:rPr lang="en-US" sz="1400" dirty="0" err="1"/>
              <a:t>gostima</a:t>
            </a:r>
            <a:r>
              <a:rPr lang="en-US" sz="1400" dirty="0"/>
              <a:t> u </a:t>
            </a:r>
            <a:r>
              <a:rPr lang="en-US" sz="1400" dirty="0" err="1"/>
              <a:t>slučaju</a:t>
            </a:r>
            <a:r>
              <a:rPr lang="en-US" sz="1400" dirty="0"/>
              <a:t> da za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potrebe</a:t>
            </a:r>
            <a:r>
              <a:rPr lang="en-US" sz="1400" dirty="0"/>
              <a:t> </a:t>
            </a:r>
          </a:p>
        </p:txBody>
      </p:sp>
      <p:sp>
        <p:nvSpPr>
          <p:cNvPr id="1144" name="Google Shape;1144;p47"/>
          <p:cNvSpPr txBox="1">
            <a:spLocks noGrp="1"/>
          </p:cNvSpPr>
          <p:nvPr>
            <p:ph type="subTitle" idx="9"/>
          </p:nvPr>
        </p:nvSpPr>
        <p:spPr>
          <a:xfrm>
            <a:off x="6767498" y="1971502"/>
            <a:ext cx="2249400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Gosti hotela</a:t>
            </a:r>
            <a:endParaRPr dirty="0"/>
          </a:p>
        </p:txBody>
      </p:sp>
      <p:sp>
        <p:nvSpPr>
          <p:cNvPr id="1146" name="Google Shape;1146;p47"/>
          <p:cNvSpPr txBox="1">
            <a:spLocks noGrp="1"/>
          </p:cNvSpPr>
          <p:nvPr>
            <p:ph type="subTitle" idx="14"/>
          </p:nvPr>
        </p:nvSpPr>
        <p:spPr>
          <a:xfrm>
            <a:off x="6530699" y="2331319"/>
            <a:ext cx="2573991" cy="2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Pregled</a:t>
            </a:r>
            <a:r>
              <a:rPr lang="en-US" sz="1400" dirty="0"/>
              <a:t> </a:t>
            </a:r>
            <a:r>
              <a:rPr lang="en-US" sz="1400" dirty="0" err="1"/>
              <a:t>dostupnih</a:t>
            </a:r>
            <a:r>
              <a:rPr lang="en-US" sz="1400" dirty="0"/>
              <a:t> </a:t>
            </a:r>
            <a:r>
              <a:rPr lang="en-US" sz="1400" dirty="0" err="1"/>
              <a:t>usluga</a:t>
            </a:r>
            <a:endParaRPr lang="en-US" sz="1400" dirty="0"/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Kupovina</a:t>
            </a:r>
            <a:r>
              <a:rPr lang="en-US" sz="1400" dirty="0"/>
              <a:t> 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rezervacija</a:t>
            </a:r>
            <a:r>
              <a:rPr lang="en-US" sz="1400" dirty="0"/>
              <a:t> </a:t>
            </a:r>
            <a:r>
              <a:rPr lang="en-US" sz="1400" dirty="0" err="1"/>
              <a:t>određenih</a:t>
            </a:r>
            <a:r>
              <a:rPr lang="en-US" sz="1400" dirty="0"/>
              <a:t> </a:t>
            </a:r>
            <a:r>
              <a:rPr lang="en-US" sz="1400" dirty="0" err="1"/>
              <a:t>usluga</a:t>
            </a:r>
            <a:r>
              <a:rPr lang="en-US" sz="1400" dirty="0"/>
              <a:t> (</a:t>
            </a:r>
            <a:r>
              <a:rPr lang="en-US" sz="1400" dirty="0" err="1"/>
              <a:t>proizvoda</a:t>
            </a:r>
            <a:r>
              <a:rPr lang="en-US" sz="1400" dirty="0"/>
              <a:t>)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/>
              <a:t>Mogućnost</a:t>
            </a:r>
            <a:r>
              <a:rPr lang="en-US" sz="1400" dirty="0"/>
              <a:t> </a:t>
            </a:r>
            <a:r>
              <a:rPr lang="en-US" sz="1400" dirty="0" err="1"/>
              <a:t>davanja</a:t>
            </a:r>
            <a:r>
              <a:rPr lang="en-US" sz="1400" dirty="0"/>
              <a:t> </a:t>
            </a:r>
            <a:r>
              <a:rPr lang="en-US" sz="1400" dirty="0" err="1"/>
              <a:t>recenzija</a:t>
            </a:r>
            <a:r>
              <a:rPr lang="en-US" sz="1400" dirty="0"/>
              <a:t> </a:t>
            </a:r>
            <a:r>
              <a:rPr lang="en-US" sz="1400" dirty="0" err="1"/>
              <a:t>aplikacije</a:t>
            </a:r>
            <a:endParaRPr lang="en-US" sz="1400" dirty="0"/>
          </a:p>
          <a:p>
            <a:pPr marL="0" marR="0" lv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1153" name="Google Shape;1153;p47"/>
          <p:cNvGrpSpPr/>
          <p:nvPr/>
        </p:nvGrpSpPr>
        <p:grpSpPr>
          <a:xfrm>
            <a:off x="1431671" y="1425653"/>
            <a:ext cx="493765" cy="411469"/>
            <a:chOff x="1006125" y="3065780"/>
            <a:chExt cx="348877" cy="291491"/>
          </a:xfrm>
        </p:grpSpPr>
        <p:sp>
          <p:nvSpPr>
            <p:cNvPr id="1154" name="Google Shape;1154;p47"/>
            <p:cNvSpPr/>
            <p:nvPr/>
          </p:nvSpPr>
          <p:spPr>
            <a:xfrm>
              <a:off x="1027055" y="3113857"/>
              <a:ext cx="307012" cy="176746"/>
            </a:xfrm>
            <a:custGeom>
              <a:avLst/>
              <a:gdLst/>
              <a:ahLst/>
              <a:cxnLst/>
              <a:rect l="l" t="t" r="r" b="b"/>
              <a:pathLst>
                <a:path w="9432" h="5430" extrusionOk="0">
                  <a:moveTo>
                    <a:pt x="1" y="0"/>
                  </a:moveTo>
                  <a:lnTo>
                    <a:pt x="1" y="5430"/>
                  </a:lnTo>
                  <a:lnTo>
                    <a:pt x="882" y="5430"/>
                  </a:lnTo>
                  <a:lnTo>
                    <a:pt x="882" y="5168"/>
                  </a:lnTo>
                  <a:cubicBezTo>
                    <a:pt x="882" y="4430"/>
                    <a:pt x="1287" y="3763"/>
                    <a:pt x="1930" y="3453"/>
                  </a:cubicBezTo>
                  <a:cubicBezTo>
                    <a:pt x="1739" y="3215"/>
                    <a:pt x="1620" y="2882"/>
                    <a:pt x="1644" y="2572"/>
                  </a:cubicBezTo>
                  <a:cubicBezTo>
                    <a:pt x="1682" y="1923"/>
                    <a:pt x="2225" y="1458"/>
                    <a:pt x="2831" y="1458"/>
                  </a:cubicBezTo>
                  <a:cubicBezTo>
                    <a:pt x="2982" y="1458"/>
                    <a:pt x="3136" y="1487"/>
                    <a:pt x="3287" y="1548"/>
                  </a:cubicBezTo>
                  <a:cubicBezTo>
                    <a:pt x="4049" y="1882"/>
                    <a:pt x="4264" y="2834"/>
                    <a:pt x="3716" y="3453"/>
                  </a:cubicBezTo>
                  <a:cubicBezTo>
                    <a:pt x="4359" y="3787"/>
                    <a:pt x="4764" y="4430"/>
                    <a:pt x="4764" y="5168"/>
                  </a:cubicBezTo>
                  <a:lnTo>
                    <a:pt x="4764" y="5430"/>
                  </a:lnTo>
                  <a:lnTo>
                    <a:pt x="9431" y="5430"/>
                  </a:lnTo>
                  <a:lnTo>
                    <a:pt x="9431" y="2263"/>
                  </a:lnTo>
                  <a:lnTo>
                    <a:pt x="7645" y="2263"/>
                  </a:lnTo>
                  <a:lnTo>
                    <a:pt x="5788" y="3477"/>
                  </a:lnTo>
                  <a:lnTo>
                    <a:pt x="5788" y="2263"/>
                  </a:lnTo>
                  <a:lnTo>
                    <a:pt x="5693" y="2263"/>
                  </a:lnTo>
                  <a:cubicBezTo>
                    <a:pt x="5192" y="2263"/>
                    <a:pt x="4788" y="1858"/>
                    <a:pt x="4788" y="1358"/>
                  </a:cubicBezTo>
                  <a:lnTo>
                    <a:pt x="4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203026" y="3065780"/>
              <a:ext cx="151976" cy="123299"/>
            </a:xfrm>
            <a:custGeom>
              <a:avLst/>
              <a:gdLst/>
              <a:ahLst/>
              <a:cxnLst/>
              <a:rect l="l" t="t" r="r" b="b"/>
              <a:pathLst>
                <a:path w="4669" h="3788" extrusionOk="0">
                  <a:moveTo>
                    <a:pt x="1406" y="1168"/>
                  </a:moveTo>
                  <a:lnTo>
                    <a:pt x="1406" y="1763"/>
                  </a:lnTo>
                  <a:lnTo>
                    <a:pt x="763" y="1763"/>
                  </a:lnTo>
                  <a:lnTo>
                    <a:pt x="763" y="1168"/>
                  </a:lnTo>
                  <a:close/>
                  <a:moveTo>
                    <a:pt x="2644" y="1168"/>
                  </a:moveTo>
                  <a:lnTo>
                    <a:pt x="2644" y="1763"/>
                  </a:lnTo>
                  <a:lnTo>
                    <a:pt x="2025" y="1763"/>
                  </a:lnTo>
                  <a:lnTo>
                    <a:pt x="2025" y="1168"/>
                  </a:lnTo>
                  <a:close/>
                  <a:moveTo>
                    <a:pt x="3906" y="1168"/>
                  </a:moveTo>
                  <a:lnTo>
                    <a:pt x="3906" y="1763"/>
                  </a:lnTo>
                  <a:lnTo>
                    <a:pt x="3287" y="1763"/>
                  </a:lnTo>
                  <a:lnTo>
                    <a:pt x="3287" y="1168"/>
                  </a:lnTo>
                  <a:close/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lnTo>
                    <a:pt x="1" y="2835"/>
                  </a:lnTo>
                  <a:cubicBezTo>
                    <a:pt x="1" y="2978"/>
                    <a:pt x="120" y="3097"/>
                    <a:pt x="287" y="3097"/>
                  </a:cubicBezTo>
                  <a:lnTo>
                    <a:pt x="1001" y="3097"/>
                  </a:lnTo>
                  <a:lnTo>
                    <a:pt x="1001" y="3787"/>
                  </a:lnTo>
                  <a:lnTo>
                    <a:pt x="2025" y="3097"/>
                  </a:lnTo>
                  <a:lnTo>
                    <a:pt x="4383" y="3097"/>
                  </a:lnTo>
                  <a:cubicBezTo>
                    <a:pt x="4549" y="3097"/>
                    <a:pt x="4668" y="2978"/>
                    <a:pt x="4668" y="2835"/>
                  </a:cubicBezTo>
                  <a:lnTo>
                    <a:pt x="4668" y="287"/>
                  </a:lnTo>
                  <a:cubicBezTo>
                    <a:pt x="4668" y="120"/>
                    <a:pt x="4549" y="1"/>
                    <a:pt x="4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006125" y="3310757"/>
              <a:ext cx="348871" cy="46514"/>
            </a:xfrm>
            <a:custGeom>
              <a:avLst/>
              <a:gdLst/>
              <a:ahLst/>
              <a:cxnLst/>
              <a:rect l="l" t="t" r="r" b="b"/>
              <a:pathLst>
                <a:path w="10718" h="1429" extrusionOk="0">
                  <a:moveTo>
                    <a:pt x="1" y="0"/>
                  </a:moveTo>
                  <a:lnTo>
                    <a:pt x="1" y="405"/>
                  </a:lnTo>
                  <a:cubicBezTo>
                    <a:pt x="1" y="977"/>
                    <a:pt x="453" y="1429"/>
                    <a:pt x="1025" y="1429"/>
                  </a:cubicBezTo>
                  <a:lnTo>
                    <a:pt x="9693" y="1429"/>
                  </a:lnTo>
                  <a:cubicBezTo>
                    <a:pt x="10241" y="1429"/>
                    <a:pt x="10717" y="977"/>
                    <a:pt x="10717" y="405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1075133" y="3237094"/>
              <a:ext cx="88015" cy="53512"/>
            </a:xfrm>
            <a:custGeom>
              <a:avLst/>
              <a:gdLst/>
              <a:ahLst/>
              <a:cxnLst/>
              <a:rect l="l" t="t" r="r" b="b"/>
              <a:pathLst>
                <a:path w="2704" h="1644" extrusionOk="0">
                  <a:moveTo>
                    <a:pt x="1362" y="1"/>
                  </a:moveTo>
                  <a:cubicBezTo>
                    <a:pt x="682" y="1"/>
                    <a:pt x="0" y="471"/>
                    <a:pt x="48" y="1406"/>
                  </a:cubicBezTo>
                  <a:lnTo>
                    <a:pt x="48" y="1644"/>
                  </a:lnTo>
                  <a:lnTo>
                    <a:pt x="2668" y="1644"/>
                  </a:lnTo>
                  <a:lnTo>
                    <a:pt x="2668" y="1382"/>
                  </a:lnTo>
                  <a:cubicBezTo>
                    <a:pt x="2703" y="459"/>
                    <a:pt x="2033" y="1"/>
                    <a:pt x="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1094501" y="3181335"/>
              <a:ext cx="43454" cy="37205"/>
            </a:xfrm>
            <a:custGeom>
              <a:avLst/>
              <a:gdLst/>
              <a:ahLst/>
              <a:cxnLst/>
              <a:rect l="l" t="t" r="r" b="b"/>
              <a:pathLst>
                <a:path w="1335" h="1143" extrusionOk="0">
                  <a:moveTo>
                    <a:pt x="752" y="1"/>
                  </a:moveTo>
                  <a:cubicBezTo>
                    <a:pt x="613" y="1"/>
                    <a:pt x="472" y="52"/>
                    <a:pt x="358" y="166"/>
                  </a:cubicBezTo>
                  <a:cubicBezTo>
                    <a:pt x="1" y="523"/>
                    <a:pt x="263" y="1142"/>
                    <a:pt x="763" y="1142"/>
                  </a:cubicBezTo>
                  <a:cubicBezTo>
                    <a:pt x="1072" y="1142"/>
                    <a:pt x="1334" y="880"/>
                    <a:pt x="1334" y="571"/>
                  </a:cubicBezTo>
                  <a:cubicBezTo>
                    <a:pt x="1334" y="231"/>
                    <a:pt x="1048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7452;p80">
            <a:extLst>
              <a:ext uri="{FF2B5EF4-FFF2-40B4-BE49-F238E27FC236}">
                <a16:creationId xmlns="" xmlns:a16="http://schemas.microsoft.com/office/drawing/2014/main" id="{3247638E-2EDD-4F02-AE77-64677B830636}"/>
              </a:ext>
            </a:extLst>
          </p:cNvPr>
          <p:cNvGrpSpPr/>
          <p:nvPr/>
        </p:nvGrpSpPr>
        <p:grpSpPr>
          <a:xfrm>
            <a:off x="4533102" y="1384037"/>
            <a:ext cx="412667" cy="414655"/>
            <a:chOff x="-64406125" y="3362225"/>
            <a:chExt cx="318225" cy="314800"/>
          </a:xfrm>
          <a:solidFill>
            <a:schemeClr val="accent1"/>
          </a:solidFill>
        </p:grpSpPr>
        <p:sp>
          <p:nvSpPr>
            <p:cNvPr id="63" name="Google Shape;7453;p80">
              <a:extLst>
                <a:ext uri="{FF2B5EF4-FFF2-40B4-BE49-F238E27FC236}">
                  <a16:creationId xmlns="" xmlns:a16="http://schemas.microsoft.com/office/drawing/2014/main" id="{FDD0C340-F1E4-47B2-8F1D-E23E89898823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54;p80">
              <a:extLst>
                <a:ext uri="{FF2B5EF4-FFF2-40B4-BE49-F238E27FC236}">
                  <a16:creationId xmlns="" xmlns:a16="http://schemas.microsoft.com/office/drawing/2014/main" id="{1C1D0BE2-9366-4BD9-8D3F-80979183C88F}"/>
                </a:ext>
              </a:extLst>
            </p:cNvPr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7753;p80">
            <a:extLst>
              <a:ext uri="{FF2B5EF4-FFF2-40B4-BE49-F238E27FC236}">
                <a16:creationId xmlns="" xmlns:a16="http://schemas.microsoft.com/office/drawing/2014/main" id="{9E69F2D1-BD92-4A0F-A90B-6ECD34FD7226}"/>
              </a:ext>
            </a:extLst>
          </p:cNvPr>
          <p:cNvGrpSpPr/>
          <p:nvPr/>
        </p:nvGrpSpPr>
        <p:grpSpPr>
          <a:xfrm>
            <a:off x="7712330" y="1493519"/>
            <a:ext cx="421582" cy="369237"/>
            <a:chOff x="3497300" y="3227275"/>
            <a:chExt cx="296175" cy="296175"/>
          </a:xfrm>
          <a:solidFill>
            <a:schemeClr val="accent1"/>
          </a:solidFill>
        </p:grpSpPr>
        <p:sp>
          <p:nvSpPr>
            <p:cNvPr id="66" name="Google Shape;7754;p80">
              <a:extLst>
                <a:ext uri="{FF2B5EF4-FFF2-40B4-BE49-F238E27FC236}">
                  <a16:creationId xmlns="" xmlns:a16="http://schemas.microsoft.com/office/drawing/2014/main" id="{9093E759-FFEE-4CCB-A434-49D89D6B9C5D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755;p80">
              <a:extLst>
                <a:ext uri="{FF2B5EF4-FFF2-40B4-BE49-F238E27FC236}">
                  <a16:creationId xmlns="" xmlns:a16="http://schemas.microsoft.com/office/drawing/2014/main" id="{74A4FBFD-60E3-4070-B415-EE8E15DF0DAA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756;p80">
              <a:extLst>
                <a:ext uri="{FF2B5EF4-FFF2-40B4-BE49-F238E27FC236}">
                  <a16:creationId xmlns="" xmlns:a16="http://schemas.microsoft.com/office/drawing/2014/main" id="{92233B5A-3E17-4EA9-BCC2-70600CC8DCC4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757;p80">
              <a:extLst>
                <a:ext uri="{FF2B5EF4-FFF2-40B4-BE49-F238E27FC236}">
                  <a16:creationId xmlns="" xmlns:a16="http://schemas.microsoft.com/office/drawing/2014/main" id="{4B647D5E-1BCC-48C3-ACC8-FF1FD69A1C4C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758;p80">
              <a:extLst>
                <a:ext uri="{FF2B5EF4-FFF2-40B4-BE49-F238E27FC236}">
                  <a16:creationId xmlns="" xmlns:a16="http://schemas.microsoft.com/office/drawing/2014/main" id="{C37C3DA2-F6D0-4229-9D26-734CABD0B9E6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759;p80">
              <a:extLst>
                <a:ext uri="{FF2B5EF4-FFF2-40B4-BE49-F238E27FC236}">
                  <a16:creationId xmlns="" xmlns:a16="http://schemas.microsoft.com/office/drawing/2014/main" id="{5532482E-0866-428B-BEC1-D8963AC3E4B7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760;p80">
              <a:extLst>
                <a:ext uri="{FF2B5EF4-FFF2-40B4-BE49-F238E27FC236}">
                  <a16:creationId xmlns="" xmlns:a16="http://schemas.microsoft.com/office/drawing/2014/main" id="{FDFFBEE9-FF23-421B-862A-03872B2722D1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61;p80">
              <a:extLst>
                <a:ext uri="{FF2B5EF4-FFF2-40B4-BE49-F238E27FC236}">
                  <a16:creationId xmlns="" xmlns:a16="http://schemas.microsoft.com/office/drawing/2014/main" id="{8D4E82FF-AF01-418E-B5CE-B4BC01400EA1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9"/>
          <p:cNvSpPr txBox="1">
            <a:spLocks noGrp="1"/>
          </p:cNvSpPr>
          <p:nvPr>
            <p:ph type="title"/>
          </p:nvPr>
        </p:nvSpPr>
        <p:spPr>
          <a:xfrm flipH="1">
            <a:off x="3405134" y="2371034"/>
            <a:ext cx="56127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Ciljevi</a:t>
            </a:r>
            <a:r>
              <a:rPr lang="en" dirty="0"/>
              <a:t> </a:t>
            </a:r>
            <a:r>
              <a:rPr lang="sr-Latn-ME" dirty="0">
                <a:solidFill>
                  <a:schemeClr val="lt2"/>
                </a:solidFill>
              </a:rPr>
              <a:t>projekta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274551" y="1071485"/>
            <a:ext cx="3576308" cy="3000518"/>
            <a:chOff x="309301" y="902175"/>
            <a:chExt cx="3741299" cy="3138945"/>
          </a:xfrm>
        </p:grpSpPr>
        <p:sp>
          <p:nvSpPr>
            <p:cNvPr id="1205" name="Google Shape;1205;p49"/>
            <p:cNvSpPr/>
            <p:nvPr/>
          </p:nvSpPr>
          <p:spPr>
            <a:xfrm>
              <a:off x="2667544" y="1020184"/>
              <a:ext cx="83190" cy="913587"/>
            </a:xfrm>
            <a:custGeom>
              <a:avLst/>
              <a:gdLst/>
              <a:ahLst/>
              <a:cxnLst/>
              <a:rect l="l" t="t" r="r" b="b"/>
              <a:pathLst>
                <a:path w="1885" h="20701" extrusionOk="0">
                  <a:moveTo>
                    <a:pt x="0" y="1"/>
                  </a:moveTo>
                  <a:lnTo>
                    <a:pt x="0" y="20700"/>
                  </a:lnTo>
                  <a:lnTo>
                    <a:pt x="1885" y="20609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667544" y="1513935"/>
              <a:ext cx="83190" cy="167615"/>
            </a:xfrm>
            <a:custGeom>
              <a:avLst/>
              <a:gdLst/>
              <a:ahLst/>
              <a:cxnLst/>
              <a:rect l="l" t="t" r="r" b="b"/>
              <a:pathLst>
                <a:path w="1885" h="3798" extrusionOk="0">
                  <a:moveTo>
                    <a:pt x="750" y="1"/>
                  </a:moveTo>
                  <a:cubicBezTo>
                    <a:pt x="514" y="1"/>
                    <a:pt x="263" y="17"/>
                    <a:pt x="0" y="59"/>
                  </a:cubicBezTo>
                  <a:lnTo>
                    <a:pt x="0" y="3798"/>
                  </a:lnTo>
                  <a:lnTo>
                    <a:pt x="1885" y="3798"/>
                  </a:lnTo>
                  <a:lnTo>
                    <a:pt x="1885" y="120"/>
                  </a:lnTo>
                  <a:cubicBezTo>
                    <a:pt x="1587" y="60"/>
                    <a:pt x="1197" y="1"/>
                    <a:pt x="750" y="1"/>
                  </a:cubicBezTo>
                  <a:close/>
                </a:path>
              </a:pathLst>
            </a:custGeom>
            <a:solidFill>
              <a:srgbClr val="1C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615247" y="902175"/>
              <a:ext cx="187828" cy="187828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0"/>
                  </a:moveTo>
                  <a:cubicBezTo>
                    <a:pt x="942" y="0"/>
                    <a:pt x="0" y="973"/>
                    <a:pt x="0" y="2128"/>
                  </a:cubicBezTo>
                  <a:cubicBezTo>
                    <a:pt x="0" y="3313"/>
                    <a:pt x="942" y="4255"/>
                    <a:pt x="2128" y="4255"/>
                  </a:cubicBezTo>
                  <a:cubicBezTo>
                    <a:pt x="3313" y="4255"/>
                    <a:pt x="4255" y="3313"/>
                    <a:pt x="4255" y="2128"/>
                  </a:cubicBezTo>
                  <a:cubicBezTo>
                    <a:pt x="4255" y="973"/>
                    <a:pt x="3313" y="0"/>
                    <a:pt x="2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597771" y="2417717"/>
              <a:ext cx="685554" cy="993776"/>
            </a:xfrm>
            <a:custGeom>
              <a:avLst/>
              <a:gdLst/>
              <a:ahLst/>
              <a:cxnLst/>
              <a:rect l="l" t="t" r="r" b="b"/>
              <a:pathLst>
                <a:path w="15534" h="22518" extrusionOk="0">
                  <a:moveTo>
                    <a:pt x="7227" y="1"/>
                  </a:moveTo>
                  <a:cubicBezTo>
                    <a:pt x="2617" y="1"/>
                    <a:pt x="1" y="2438"/>
                    <a:pt x="1" y="2438"/>
                  </a:cubicBezTo>
                  <a:lnTo>
                    <a:pt x="244" y="21101"/>
                  </a:lnTo>
                  <a:cubicBezTo>
                    <a:pt x="2945" y="22028"/>
                    <a:pt x="5638" y="22518"/>
                    <a:pt x="8317" y="22518"/>
                  </a:cubicBezTo>
                  <a:cubicBezTo>
                    <a:pt x="10734" y="22518"/>
                    <a:pt x="13140" y="22119"/>
                    <a:pt x="15533" y="21283"/>
                  </a:cubicBezTo>
                  <a:lnTo>
                    <a:pt x="15351" y="7757"/>
                  </a:lnTo>
                  <a:lnTo>
                    <a:pt x="15290" y="2286"/>
                  </a:lnTo>
                  <a:cubicBezTo>
                    <a:pt x="12179" y="576"/>
                    <a:pt x="9468" y="1"/>
                    <a:pt x="7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597771" y="2417717"/>
              <a:ext cx="677478" cy="931240"/>
            </a:xfrm>
            <a:custGeom>
              <a:avLst/>
              <a:gdLst/>
              <a:ahLst/>
              <a:cxnLst/>
              <a:rect l="l" t="t" r="r" b="b"/>
              <a:pathLst>
                <a:path w="15351" h="21101" extrusionOk="0">
                  <a:moveTo>
                    <a:pt x="7227" y="1"/>
                  </a:moveTo>
                  <a:cubicBezTo>
                    <a:pt x="2617" y="1"/>
                    <a:pt x="1" y="2438"/>
                    <a:pt x="1" y="2438"/>
                  </a:cubicBezTo>
                  <a:lnTo>
                    <a:pt x="244" y="21101"/>
                  </a:lnTo>
                  <a:cubicBezTo>
                    <a:pt x="7630" y="18730"/>
                    <a:pt x="13071" y="11344"/>
                    <a:pt x="15351" y="7757"/>
                  </a:cubicBezTo>
                  <a:lnTo>
                    <a:pt x="15290" y="2286"/>
                  </a:lnTo>
                  <a:cubicBezTo>
                    <a:pt x="12179" y="576"/>
                    <a:pt x="9468" y="1"/>
                    <a:pt x="7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2989487" y="2157735"/>
              <a:ext cx="610397" cy="53709"/>
            </a:xfrm>
            <a:custGeom>
              <a:avLst/>
              <a:gdLst/>
              <a:ahLst/>
              <a:cxnLst/>
              <a:rect l="l" t="t" r="r" b="b"/>
              <a:pathLst>
                <a:path w="13831" h="1217" extrusionOk="0">
                  <a:moveTo>
                    <a:pt x="0" y="0"/>
                  </a:moveTo>
                  <a:lnTo>
                    <a:pt x="0" y="1216"/>
                  </a:lnTo>
                  <a:lnTo>
                    <a:pt x="13830" y="1216"/>
                  </a:lnTo>
                  <a:lnTo>
                    <a:pt x="13830" y="0"/>
                  </a:lnTo>
                  <a:close/>
                </a:path>
              </a:pathLst>
            </a:custGeom>
            <a:solidFill>
              <a:srgbClr val="8C4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119589" y="1977984"/>
              <a:ext cx="872014" cy="139547"/>
            </a:xfrm>
            <a:custGeom>
              <a:avLst/>
              <a:gdLst/>
              <a:ahLst/>
              <a:cxnLst/>
              <a:rect l="l" t="t" r="r" b="b"/>
              <a:pathLst>
                <a:path w="19759" h="3162" extrusionOk="0">
                  <a:moveTo>
                    <a:pt x="1" y="0"/>
                  </a:moveTo>
                  <a:lnTo>
                    <a:pt x="1" y="1216"/>
                  </a:lnTo>
                  <a:lnTo>
                    <a:pt x="10366" y="1216"/>
                  </a:lnTo>
                  <a:lnTo>
                    <a:pt x="12341" y="3161"/>
                  </a:lnTo>
                  <a:lnTo>
                    <a:pt x="19758" y="3161"/>
                  </a:lnTo>
                  <a:lnTo>
                    <a:pt x="19758" y="1976"/>
                  </a:lnTo>
                  <a:lnTo>
                    <a:pt x="12858" y="1976"/>
                  </a:lnTo>
                  <a:lnTo>
                    <a:pt x="10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3106173" y="1686889"/>
              <a:ext cx="751268" cy="181120"/>
            </a:xfrm>
            <a:custGeom>
              <a:avLst/>
              <a:gdLst/>
              <a:ahLst/>
              <a:cxnLst/>
              <a:rect l="l" t="t" r="r" b="b"/>
              <a:pathLst>
                <a:path w="17023" h="4104" extrusionOk="0">
                  <a:moveTo>
                    <a:pt x="10974" y="0"/>
                  </a:moveTo>
                  <a:lnTo>
                    <a:pt x="8086" y="2888"/>
                  </a:lnTo>
                  <a:lnTo>
                    <a:pt x="1" y="2888"/>
                  </a:lnTo>
                  <a:lnTo>
                    <a:pt x="1" y="4104"/>
                  </a:lnTo>
                  <a:lnTo>
                    <a:pt x="8603" y="4104"/>
                  </a:lnTo>
                  <a:lnTo>
                    <a:pt x="11460" y="1216"/>
                  </a:lnTo>
                  <a:lnTo>
                    <a:pt x="17022" y="1216"/>
                  </a:lnTo>
                  <a:lnTo>
                    <a:pt x="17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3082032" y="1489706"/>
              <a:ext cx="647953" cy="143563"/>
            </a:xfrm>
            <a:custGeom>
              <a:avLst/>
              <a:gdLst/>
              <a:ahLst/>
              <a:cxnLst/>
              <a:rect l="l" t="t" r="r" b="b"/>
              <a:pathLst>
                <a:path w="14682" h="3253" extrusionOk="0">
                  <a:moveTo>
                    <a:pt x="8177" y="0"/>
                  </a:moveTo>
                  <a:lnTo>
                    <a:pt x="6141" y="2037"/>
                  </a:lnTo>
                  <a:lnTo>
                    <a:pt x="1" y="2037"/>
                  </a:lnTo>
                  <a:lnTo>
                    <a:pt x="1" y="3253"/>
                  </a:lnTo>
                  <a:lnTo>
                    <a:pt x="6657" y="3253"/>
                  </a:lnTo>
                  <a:lnTo>
                    <a:pt x="8694" y="1216"/>
                  </a:lnTo>
                  <a:lnTo>
                    <a:pt x="14682" y="1216"/>
                  </a:lnTo>
                  <a:lnTo>
                    <a:pt x="146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2764105" y="1338112"/>
              <a:ext cx="749944" cy="53709"/>
            </a:xfrm>
            <a:custGeom>
              <a:avLst/>
              <a:gdLst/>
              <a:ahLst/>
              <a:cxnLst/>
              <a:rect l="l" t="t" r="r" b="b"/>
              <a:pathLst>
                <a:path w="1699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16992" y="1216"/>
                  </a:lnTo>
                  <a:lnTo>
                    <a:pt x="169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540830" y="2125518"/>
              <a:ext cx="119423" cy="118099"/>
            </a:xfrm>
            <a:custGeom>
              <a:avLst/>
              <a:gdLst/>
              <a:ahLst/>
              <a:cxnLst/>
              <a:rect l="l" t="t" r="r" b="b"/>
              <a:pathLst>
                <a:path w="2706" h="2676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cubicBezTo>
                    <a:pt x="0" y="2068"/>
                    <a:pt x="608" y="2676"/>
                    <a:pt x="1337" y="2676"/>
                  </a:cubicBezTo>
                  <a:cubicBezTo>
                    <a:pt x="2097" y="2676"/>
                    <a:pt x="2705" y="2068"/>
                    <a:pt x="2705" y="1338"/>
                  </a:cubicBezTo>
                  <a:cubicBezTo>
                    <a:pt x="2705" y="609"/>
                    <a:pt x="2097" y="1"/>
                    <a:pt x="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931178" y="2031649"/>
              <a:ext cx="119423" cy="119423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1338" y="0"/>
                  </a:moveTo>
                  <a:cubicBezTo>
                    <a:pt x="608" y="0"/>
                    <a:pt x="0" y="608"/>
                    <a:pt x="0" y="1368"/>
                  </a:cubicBezTo>
                  <a:cubicBezTo>
                    <a:pt x="0" y="2097"/>
                    <a:pt x="608" y="2705"/>
                    <a:pt x="1338" y="2705"/>
                  </a:cubicBezTo>
                  <a:cubicBezTo>
                    <a:pt x="2098" y="2705"/>
                    <a:pt x="2705" y="2097"/>
                    <a:pt x="2705" y="1368"/>
                  </a:cubicBezTo>
                  <a:cubicBezTo>
                    <a:pt x="2705" y="608"/>
                    <a:pt x="209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813125" y="1654672"/>
              <a:ext cx="118099" cy="118099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1338" y="1"/>
                  </a:moveTo>
                  <a:cubicBezTo>
                    <a:pt x="608" y="1"/>
                    <a:pt x="0" y="609"/>
                    <a:pt x="0" y="1338"/>
                  </a:cubicBezTo>
                  <a:cubicBezTo>
                    <a:pt x="0" y="2068"/>
                    <a:pt x="608" y="2676"/>
                    <a:pt x="1338" y="2676"/>
                  </a:cubicBezTo>
                  <a:cubicBezTo>
                    <a:pt x="2098" y="2676"/>
                    <a:pt x="2675" y="2068"/>
                    <a:pt x="2675" y="1338"/>
                  </a:cubicBezTo>
                  <a:cubicBezTo>
                    <a:pt x="2675" y="609"/>
                    <a:pt x="209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3670931" y="1457490"/>
              <a:ext cx="118099" cy="118099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1338" y="1"/>
                  </a:moveTo>
                  <a:cubicBezTo>
                    <a:pt x="608" y="1"/>
                    <a:pt x="0" y="578"/>
                    <a:pt x="0" y="1338"/>
                  </a:cubicBezTo>
                  <a:cubicBezTo>
                    <a:pt x="0" y="2068"/>
                    <a:pt x="608" y="2676"/>
                    <a:pt x="1338" y="2676"/>
                  </a:cubicBezTo>
                  <a:cubicBezTo>
                    <a:pt x="2098" y="2676"/>
                    <a:pt x="2675" y="2068"/>
                    <a:pt x="2675" y="1338"/>
                  </a:cubicBezTo>
                  <a:cubicBezTo>
                    <a:pt x="2675" y="578"/>
                    <a:pt x="209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3454949" y="1305940"/>
              <a:ext cx="118099" cy="118054"/>
            </a:xfrm>
            <a:custGeom>
              <a:avLst/>
              <a:gdLst/>
              <a:ahLst/>
              <a:cxnLst/>
              <a:rect l="l" t="t" r="r" b="b"/>
              <a:pathLst>
                <a:path w="2676" h="2675" extrusionOk="0">
                  <a:moveTo>
                    <a:pt x="1338" y="0"/>
                  </a:moveTo>
                  <a:cubicBezTo>
                    <a:pt x="609" y="0"/>
                    <a:pt x="1" y="608"/>
                    <a:pt x="1" y="1338"/>
                  </a:cubicBezTo>
                  <a:cubicBezTo>
                    <a:pt x="1" y="2097"/>
                    <a:pt x="609" y="2675"/>
                    <a:pt x="1338" y="2675"/>
                  </a:cubicBezTo>
                  <a:cubicBezTo>
                    <a:pt x="2068" y="2675"/>
                    <a:pt x="2676" y="2097"/>
                    <a:pt x="2676" y="1338"/>
                  </a:cubicBezTo>
                  <a:cubicBezTo>
                    <a:pt x="2676" y="608"/>
                    <a:pt x="206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935128" y="1272400"/>
              <a:ext cx="1206009" cy="2034994"/>
            </a:xfrm>
            <a:custGeom>
              <a:avLst/>
              <a:gdLst/>
              <a:ahLst/>
              <a:cxnLst/>
              <a:rect l="l" t="t" r="r" b="b"/>
              <a:pathLst>
                <a:path w="27327" h="46111" extrusionOk="0">
                  <a:moveTo>
                    <a:pt x="23618" y="0"/>
                  </a:moveTo>
                  <a:cubicBezTo>
                    <a:pt x="16414" y="0"/>
                    <a:pt x="9514" y="2614"/>
                    <a:pt x="4134" y="7356"/>
                  </a:cubicBezTo>
                  <a:cubicBezTo>
                    <a:pt x="3283" y="8116"/>
                    <a:pt x="2797" y="9210"/>
                    <a:pt x="2797" y="10365"/>
                  </a:cubicBezTo>
                  <a:lnTo>
                    <a:pt x="2797" y="17751"/>
                  </a:lnTo>
                  <a:lnTo>
                    <a:pt x="1915" y="21186"/>
                  </a:lnTo>
                  <a:lnTo>
                    <a:pt x="1672" y="22189"/>
                  </a:lnTo>
                  <a:lnTo>
                    <a:pt x="244" y="27751"/>
                  </a:lnTo>
                  <a:cubicBezTo>
                    <a:pt x="0" y="28633"/>
                    <a:pt x="669" y="29484"/>
                    <a:pt x="1581" y="29484"/>
                  </a:cubicBezTo>
                  <a:lnTo>
                    <a:pt x="2797" y="29484"/>
                  </a:lnTo>
                  <a:lnTo>
                    <a:pt x="2797" y="45411"/>
                  </a:lnTo>
                  <a:cubicBezTo>
                    <a:pt x="2797" y="45806"/>
                    <a:pt x="3131" y="46110"/>
                    <a:pt x="3496" y="46110"/>
                  </a:cubicBezTo>
                  <a:lnTo>
                    <a:pt x="3526" y="46110"/>
                  </a:lnTo>
                  <a:cubicBezTo>
                    <a:pt x="11642" y="45928"/>
                    <a:pt x="19180" y="41916"/>
                    <a:pt x="24074" y="35411"/>
                  </a:cubicBezTo>
                  <a:lnTo>
                    <a:pt x="27326" y="31125"/>
                  </a:lnTo>
                  <a:cubicBezTo>
                    <a:pt x="23284" y="29028"/>
                    <a:pt x="20031" y="25897"/>
                    <a:pt x="18329" y="22098"/>
                  </a:cubicBezTo>
                  <a:cubicBezTo>
                    <a:pt x="17539" y="20274"/>
                    <a:pt x="17083" y="18268"/>
                    <a:pt x="17083" y="16171"/>
                  </a:cubicBezTo>
                  <a:cubicBezTo>
                    <a:pt x="17083" y="15076"/>
                    <a:pt x="17174" y="13982"/>
                    <a:pt x="17387" y="12888"/>
                  </a:cubicBezTo>
                  <a:lnTo>
                    <a:pt x="25989" y="8663"/>
                  </a:lnTo>
                  <a:lnTo>
                    <a:pt x="25928" y="2098"/>
                  </a:lnTo>
                  <a:cubicBezTo>
                    <a:pt x="26080" y="1094"/>
                    <a:pt x="25806" y="0"/>
                    <a:pt x="24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058521" y="1933720"/>
              <a:ext cx="410521" cy="326007"/>
            </a:xfrm>
            <a:custGeom>
              <a:avLst/>
              <a:gdLst/>
              <a:ahLst/>
              <a:cxnLst/>
              <a:rect l="l" t="t" r="r" b="b"/>
              <a:pathLst>
                <a:path w="9302" h="7387" extrusionOk="0">
                  <a:moveTo>
                    <a:pt x="1" y="0"/>
                  </a:moveTo>
                  <a:lnTo>
                    <a:pt x="1" y="7386"/>
                  </a:lnTo>
                  <a:lnTo>
                    <a:pt x="5594" y="7386"/>
                  </a:lnTo>
                  <a:cubicBezTo>
                    <a:pt x="7630" y="7386"/>
                    <a:pt x="9302" y="5745"/>
                    <a:pt x="9302" y="3678"/>
                  </a:cubicBezTo>
                  <a:cubicBezTo>
                    <a:pt x="9302" y="2675"/>
                    <a:pt x="8876" y="1733"/>
                    <a:pt x="8208" y="1064"/>
                  </a:cubicBezTo>
                  <a:cubicBezTo>
                    <a:pt x="7539" y="395"/>
                    <a:pt x="6627" y="0"/>
                    <a:pt x="5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105477" y="2016865"/>
              <a:ext cx="158347" cy="158347"/>
            </a:xfrm>
            <a:custGeom>
              <a:avLst/>
              <a:gdLst/>
              <a:ahLst/>
              <a:cxnLst/>
              <a:rect l="l" t="t" r="r" b="b"/>
              <a:pathLst>
                <a:path w="3588" h="3588" extrusionOk="0">
                  <a:moveTo>
                    <a:pt x="1794" y="1"/>
                  </a:moveTo>
                  <a:cubicBezTo>
                    <a:pt x="1308" y="1"/>
                    <a:pt x="852" y="214"/>
                    <a:pt x="548" y="517"/>
                  </a:cubicBezTo>
                  <a:cubicBezTo>
                    <a:pt x="213" y="852"/>
                    <a:pt x="1" y="1308"/>
                    <a:pt x="1" y="1794"/>
                  </a:cubicBezTo>
                  <a:cubicBezTo>
                    <a:pt x="1" y="2797"/>
                    <a:pt x="791" y="3587"/>
                    <a:pt x="1794" y="3587"/>
                  </a:cubicBezTo>
                  <a:cubicBezTo>
                    <a:pt x="2280" y="3587"/>
                    <a:pt x="2736" y="3405"/>
                    <a:pt x="3071" y="3071"/>
                  </a:cubicBezTo>
                  <a:cubicBezTo>
                    <a:pt x="3405" y="2736"/>
                    <a:pt x="3587" y="2280"/>
                    <a:pt x="3587" y="1794"/>
                  </a:cubicBezTo>
                  <a:cubicBezTo>
                    <a:pt x="3587" y="821"/>
                    <a:pt x="276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935128" y="2055789"/>
              <a:ext cx="123439" cy="517807"/>
            </a:xfrm>
            <a:custGeom>
              <a:avLst/>
              <a:gdLst/>
              <a:ahLst/>
              <a:cxnLst/>
              <a:rect l="l" t="t" r="r" b="b"/>
              <a:pathLst>
                <a:path w="2797" h="11733" extrusionOk="0">
                  <a:moveTo>
                    <a:pt x="2797" y="0"/>
                  </a:moveTo>
                  <a:lnTo>
                    <a:pt x="1915" y="3435"/>
                  </a:lnTo>
                  <a:lnTo>
                    <a:pt x="1672" y="4438"/>
                  </a:lnTo>
                  <a:lnTo>
                    <a:pt x="244" y="10000"/>
                  </a:lnTo>
                  <a:cubicBezTo>
                    <a:pt x="0" y="10882"/>
                    <a:pt x="669" y="11733"/>
                    <a:pt x="1581" y="11733"/>
                  </a:cubicBezTo>
                  <a:lnTo>
                    <a:pt x="2797" y="11733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2058521" y="2234304"/>
              <a:ext cx="1082614" cy="1073082"/>
            </a:xfrm>
            <a:custGeom>
              <a:avLst/>
              <a:gdLst/>
              <a:ahLst/>
              <a:cxnLst/>
              <a:rect l="l" t="t" r="r" b="b"/>
              <a:pathLst>
                <a:path w="24531" h="24315" extrusionOk="0">
                  <a:moveTo>
                    <a:pt x="12913" y="1"/>
                  </a:moveTo>
                  <a:cubicBezTo>
                    <a:pt x="12254" y="1"/>
                    <a:pt x="11605" y="66"/>
                    <a:pt x="10974" y="211"/>
                  </a:cubicBezTo>
                  <a:cubicBezTo>
                    <a:pt x="10974" y="211"/>
                    <a:pt x="11065" y="3159"/>
                    <a:pt x="12311" y="6138"/>
                  </a:cubicBezTo>
                  <a:cubicBezTo>
                    <a:pt x="15077" y="12825"/>
                    <a:pt x="10974" y="20363"/>
                    <a:pt x="3891" y="21761"/>
                  </a:cubicBezTo>
                  <a:cubicBezTo>
                    <a:pt x="2706" y="22004"/>
                    <a:pt x="1399" y="22156"/>
                    <a:pt x="1" y="22217"/>
                  </a:cubicBezTo>
                  <a:lnTo>
                    <a:pt x="1" y="23615"/>
                  </a:lnTo>
                  <a:cubicBezTo>
                    <a:pt x="1" y="24010"/>
                    <a:pt x="305" y="24314"/>
                    <a:pt x="700" y="24314"/>
                  </a:cubicBezTo>
                  <a:lnTo>
                    <a:pt x="730" y="24314"/>
                  </a:lnTo>
                  <a:cubicBezTo>
                    <a:pt x="8846" y="24132"/>
                    <a:pt x="16384" y="20120"/>
                    <a:pt x="21278" y="13615"/>
                  </a:cubicBezTo>
                  <a:lnTo>
                    <a:pt x="24530" y="9329"/>
                  </a:lnTo>
                  <a:cubicBezTo>
                    <a:pt x="20488" y="7232"/>
                    <a:pt x="17235" y="4101"/>
                    <a:pt x="15533" y="302"/>
                  </a:cubicBezTo>
                  <a:cubicBezTo>
                    <a:pt x="14654" y="112"/>
                    <a:pt x="13775" y="1"/>
                    <a:pt x="12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010936" y="1020184"/>
              <a:ext cx="83234" cy="913587"/>
            </a:xfrm>
            <a:custGeom>
              <a:avLst/>
              <a:gdLst/>
              <a:ahLst/>
              <a:cxnLst/>
              <a:rect l="l" t="t" r="r" b="b"/>
              <a:pathLst>
                <a:path w="1886" h="20701" extrusionOk="0">
                  <a:moveTo>
                    <a:pt x="1" y="1"/>
                  </a:moveTo>
                  <a:lnTo>
                    <a:pt x="1" y="20700"/>
                  </a:lnTo>
                  <a:lnTo>
                    <a:pt x="1885" y="20609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010936" y="1513935"/>
              <a:ext cx="83234" cy="167615"/>
            </a:xfrm>
            <a:custGeom>
              <a:avLst/>
              <a:gdLst/>
              <a:ahLst/>
              <a:cxnLst/>
              <a:rect l="l" t="t" r="r" b="b"/>
              <a:pathLst>
                <a:path w="1886" h="3798" extrusionOk="0">
                  <a:moveTo>
                    <a:pt x="750" y="1"/>
                  </a:moveTo>
                  <a:cubicBezTo>
                    <a:pt x="515" y="1"/>
                    <a:pt x="263" y="17"/>
                    <a:pt x="1" y="59"/>
                  </a:cubicBezTo>
                  <a:lnTo>
                    <a:pt x="1" y="3798"/>
                  </a:lnTo>
                  <a:lnTo>
                    <a:pt x="1885" y="3798"/>
                  </a:lnTo>
                  <a:lnTo>
                    <a:pt x="1885" y="120"/>
                  </a:lnTo>
                  <a:cubicBezTo>
                    <a:pt x="1587" y="60"/>
                    <a:pt x="1197" y="1"/>
                    <a:pt x="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2532058" y="1621176"/>
              <a:ext cx="1047706" cy="1049030"/>
            </a:xfrm>
            <a:custGeom>
              <a:avLst/>
              <a:gdLst/>
              <a:ahLst/>
              <a:cxnLst/>
              <a:rect l="l" t="t" r="r" b="b"/>
              <a:pathLst>
                <a:path w="23740" h="23770" extrusionOk="0">
                  <a:moveTo>
                    <a:pt x="11885" y="0"/>
                  </a:moveTo>
                  <a:cubicBezTo>
                    <a:pt x="5320" y="0"/>
                    <a:pt x="0" y="5319"/>
                    <a:pt x="0" y="11885"/>
                  </a:cubicBezTo>
                  <a:cubicBezTo>
                    <a:pt x="0" y="18450"/>
                    <a:pt x="5320" y="23769"/>
                    <a:pt x="11885" y="23769"/>
                  </a:cubicBezTo>
                  <a:cubicBezTo>
                    <a:pt x="18451" y="23769"/>
                    <a:pt x="23740" y="18450"/>
                    <a:pt x="23740" y="11885"/>
                  </a:cubicBezTo>
                  <a:cubicBezTo>
                    <a:pt x="23740" y="5319"/>
                    <a:pt x="18451" y="0"/>
                    <a:pt x="1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2784229" y="1873347"/>
              <a:ext cx="544683" cy="544683"/>
            </a:xfrm>
            <a:custGeom>
              <a:avLst/>
              <a:gdLst/>
              <a:ahLst/>
              <a:cxnLst/>
              <a:rect l="l" t="t" r="r" b="b"/>
              <a:pathLst>
                <a:path w="12342" h="12342" extrusionOk="0">
                  <a:moveTo>
                    <a:pt x="6171" y="0"/>
                  </a:moveTo>
                  <a:cubicBezTo>
                    <a:pt x="2767" y="0"/>
                    <a:pt x="1" y="2766"/>
                    <a:pt x="1" y="6171"/>
                  </a:cubicBezTo>
                  <a:cubicBezTo>
                    <a:pt x="1" y="9575"/>
                    <a:pt x="2767" y="12341"/>
                    <a:pt x="6171" y="12341"/>
                  </a:cubicBezTo>
                  <a:cubicBezTo>
                    <a:pt x="9576" y="12341"/>
                    <a:pt x="12342" y="9575"/>
                    <a:pt x="12342" y="6171"/>
                  </a:cubicBezTo>
                  <a:cubicBezTo>
                    <a:pt x="12342" y="2766"/>
                    <a:pt x="9576" y="0"/>
                    <a:pt x="6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2953255" y="902175"/>
              <a:ext cx="187872" cy="187828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2128" y="0"/>
                  </a:moveTo>
                  <a:cubicBezTo>
                    <a:pt x="943" y="0"/>
                    <a:pt x="1" y="973"/>
                    <a:pt x="1" y="2128"/>
                  </a:cubicBezTo>
                  <a:cubicBezTo>
                    <a:pt x="1" y="3313"/>
                    <a:pt x="943" y="4255"/>
                    <a:pt x="2128" y="4255"/>
                  </a:cubicBezTo>
                  <a:cubicBezTo>
                    <a:pt x="3283" y="4255"/>
                    <a:pt x="4256" y="3313"/>
                    <a:pt x="4256" y="2128"/>
                  </a:cubicBezTo>
                  <a:cubicBezTo>
                    <a:pt x="4256" y="973"/>
                    <a:pt x="3283" y="0"/>
                    <a:pt x="2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849291" y="3760747"/>
              <a:ext cx="2041702" cy="280374"/>
            </a:xfrm>
            <a:custGeom>
              <a:avLst/>
              <a:gdLst/>
              <a:ahLst/>
              <a:cxnLst/>
              <a:rect l="l" t="t" r="r" b="b"/>
              <a:pathLst>
                <a:path w="46263" h="6353" extrusionOk="0">
                  <a:moveTo>
                    <a:pt x="0" y="0"/>
                  </a:moveTo>
                  <a:lnTo>
                    <a:pt x="0" y="3131"/>
                  </a:lnTo>
                  <a:cubicBezTo>
                    <a:pt x="0" y="3739"/>
                    <a:pt x="426" y="4255"/>
                    <a:pt x="1003" y="4377"/>
                  </a:cubicBezTo>
                  <a:cubicBezTo>
                    <a:pt x="3678" y="4924"/>
                    <a:pt x="11581" y="6353"/>
                    <a:pt x="23526" y="6353"/>
                  </a:cubicBezTo>
                  <a:cubicBezTo>
                    <a:pt x="34530" y="6353"/>
                    <a:pt x="42463" y="4803"/>
                    <a:pt x="45198" y="4195"/>
                  </a:cubicBezTo>
                  <a:cubicBezTo>
                    <a:pt x="45837" y="4043"/>
                    <a:pt x="46262" y="3496"/>
                    <a:pt x="46262" y="2857"/>
                  </a:cubicBezTo>
                  <a:lnTo>
                    <a:pt x="46262" y="30"/>
                  </a:lnTo>
                  <a:lnTo>
                    <a:pt x="46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849291" y="3661449"/>
              <a:ext cx="2041702" cy="99342"/>
            </a:xfrm>
            <a:custGeom>
              <a:avLst/>
              <a:gdLst/>
              <a:ahLst/>
              <a:cxnLst/>
              <a:rect l="l" t="t" r="r" b="b"/>
              <a:pathLst>
                <a:path w="46263" h="2251" extrusionOk="0">
                  <a:moveTo>
                    <a:pt x="23131" y="1"/>
                  </a:moveTo>
                  <a:cubicBezTo>
                    <a:pt x="10365" y="1"/>
                    <a:pt x="0" y="1034"/>
                    <a:pt x="0" y="2250"/>
                  </a:cubicBezTo>
                  <a:lnTo>
                    <a:pt x="46262" y="2250"/>
                  </a:lnTo>
                  <a:cubicBezTo>
                    <a:pt x="46262" y="1034"/>
                    <a:pt x="35897" y="1"/>
                    <a:pt x="23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849291" y="3762071"/>
              <a:ext cx="2041702" cy="99298"/>
            </a:xfrm>
            <a:custGeom>
              <a:avLst/>
              <a:gdLst/>
              <a:ahLst/>
              <a:cxnLst/>
              <a:rect l="l" t="t" r="r" b="b"/>
              <a:pathLst>
                <a:path w="46263" h="2250" extrusionOk="0">
                  <a:moveTo>
                    <a:pt x="0" y="0"/>
                  </a:moveTo>
                  <a:cubicBezTo>
                    <a:pt x="0" y="1216"/>
                    <a:pt x="10365" y="2250"/>
                    <a:pt x="23131" y="2250"/>
                  </a:cubicBezTo>
                  <a:cubicBezTo>
                    <a:pt x="35897" y="2250"/>
                    <a:pt x="46262" y="1216"/>
                    <a:pt x="46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2171234" y="3717806"/>
              <a:ext cx="1399133" cy="65757"/>
            </a:xfrm>
            <a:custGeom>
              <a:avLst/>
              <a:gdLst/>
              <a:ahLst/>
              <a:cxnLst/>
              <a:rect l="l" t="t" r="r" b="b"/>
              <a:pathLst>
                <a:path w="31703" h="1490" extrusionOk="0">
                  <a:moveTo>
                    <a:pt x="15836" y="0"/>
                  </a:moveTo>
                  <a:cubicBezTo>
                    <a:pt x="7082" y="0"/>
                    <a:pt x="0" y="456"/>
                    <a:pt x="0" y="973"/>
                  </a:cubicBezTo>
                  <a:cubicBezTo>
                    <a:pt x="0" y="1155"/>
                    <a:pt x="699" y="1307"/>
                    <a:pt x="1915" y="1459"/>
                  </a:cubicBezTo>
                  <a:cubicBezTo>
                    <a:pt x="4711" y="1186"/>
                    <a:pt x="9727" y="1003"/>
                    <a:pt x="15441" y="973"/>
                  </a:cubicBezTo>
                  <a:cubicBezTo>
                    <a:pt x="21459" y="973"/>
                    <a:pt x="26687" y="1186"/>
                    <a:pt x="29362" y="1490"/>
                  </a:cubicBezTo>
                  <a:cubicBezTo>
                    <a:pt x="30852" y="1338"/>
                    <a:pt x="31703" y="1186"/>
                    <a:pt x="31703" y="973"/>
                  </a:cubicBezTo>
                  <a:cubicBezTo>
                    <a:pt x="31703" y="456"/>
                    <a:pt x="24590" y="0"/>
                    <a:pt x="15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2255703" y="3760747"/>
              <a:ext cx="1211393" cy="44309"/>
            </a:xfrm>
            <a:custGeom>
              <a:avLst/>
              <a:gdLst/>
              <a:ahLst/>
              <a:cxnLst/>
              <a:rect l="l" t="t" r="r" b="b"/>
              <a:pathLst>
                <a:path w="27449" h="1004" extrusionOk="0">
                  <a:moveTo>
                    <a:pt x="13527" y="0"/>
                  </a:moveTo>
                  <a:cubicBezTo>
                    <a:pt x="7813" y="0"/>
                    <a:pt x="2797" y="213"/>
                    <a:pt x="1" y="486"/>
                  </a:cubicBezTo>
                  <a:cubicBezTo>
                    <a:pt x="2706" y="790"/>
                    <a:pt x="7934" y="1003"/>
                    <a:pt x="13922" y="1003"/>
                  </a:cubicBezTo>
                  <a:cubicBezTo>
                    <a:pt x="19637" y="1003"/>
                    <a:pt x="24682" y="821"/>
                    <a:pt x="27448" y="517"/>
                  </a:cubicBezTo>
                  <a:cubicBezTo>
                    <a:pt x="24773" y="213"/>
                    <a:pt x="19545" y="0"/>
                    <a:pt x="13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723834" y="3344889"/>
              <a:ext cx="1054414" cy="594288"/>
            </a:xfrm>
            <a:custGeom>
              <a:avLst/>
              <a:gdLst/>
              <a:ahLst/>
              <a:cxnLst/>
              <a:rect l="l" t="t" r="r" b="b"/>
              <a:pathLst>
                <a:path w="23892" h="13466" extrusionOk="0">
                  <a:moveTo>
                    <a:pt x="15745" y="0"/>
                  </a:moveTo>
                  <a:lnTo>
                    <a:pt x="7538" y="912"/>
                  </a:lnTo>
                  <a:cubicBezTo>
                    <a:pt x="7538" y="912"/>
                    <a:pt x="10973" y="5684"/>
                    <a:pt x="15927" y="8724"/>
                  </a:cubicBezTo>
                  <a:cubicBezTo>
                    <a:pt x="15927" y="8724"/>
                    <a:pt x="14901" y="8535"/>
                    <a:pt x="13343" y="8535"/>
                  </a:cubicBezTo>
                  <a:cubicBezTo>
                    <a:pt x="12564" y="8535"/>
                    <a:pt x="11652" y="8582"/>
                    <a:pt x="10669" y="8724"/>
                  </a:cubicBezTo>
                  <a:cubicBezTo>
                    <a:pt x="7721" y="9149"/>
                    <a:pt x="243" y="10852"/>
                    <a:pt x="243" y="10852"/>
                  </a:cubicBezTo>
                  <a:lnTo>
                    <a:pt x="0" y="13131"/>
                  </a:lnTo>
                  <a:lnTo>
                    <a:pt x="21490" y="13466"/>
                  </a:lnTo>
                  <a:cubicBezTo>
                    <a:pt x="22949" y="13466"/>
                    <a:pt x="23891" y="11976"/>
                    <a:pt x="23253" y="10669"/>
                  </a:cubicBezTo>
                  <a:cubicBezTo>
                    <a:pt x="21703" y="7387"/>
                    <a:pt x="17903" y="1672"/>
                    <a:pt x="15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574932" y="3821075"/>
              <a:ext cx="151595" cy="106050"/>
            </a:xfrm>
            <a:custGeom>
              <a:avLst/>
              <a:gdLst/>
              <a:ahLst/>
              <a:cxnLst/>
              <a:rect l="l" t="t" r="r" b="b"/>
              <a:pathLst>
                <a:path w="3435" h="2403" extrusionOk="0">
                  <a:moveTo>
                    <a:pt x="3435" y="1"/>
                  </a:moveTo>
                  <a:lnTo>
                    <a:pt x="1672" y="305"/>
                  </a:lnTo>
                  <a:cubicBezTo>
                    <a:pt x="1672" y="305"/>
                    <a:pt x="851" y="1429"/>
                    <a:pt x="0" y="2402"/>
                  </a:cubicBezTo>
                  <a:lnTo>
                    <a:pt x="3313" y="2007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F02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94310" y="3800289"/>
              <a:ext cx="71142" cy="136369"/>
            </a:xfrm>
            <a:custGeom>
              <a:avLst/>
              <a:gdLst/>
              <a:ahLst/>
              <a:cxnLst/>
              <a:rect l="l" t="t" r="r" b="b"/>
              <a:pathLst>
                <a:path w="1612" h="3090" extrusionOk="0">
                  <a:moveTo>
                    <a:pt x="893" y="1"/>
                  </a:moveTo>
                  <a:cubicBezTo>
                    <a:pt x="654" y="1"/>
                    <a:pt x="411" y="31"/>
                    <a:pt x="152" y="107"/>
                  </a:cubicBezTo>
                  <a:lnTo>
                    <a:pt x="0" y="2964"/>
                  </a:lnTo>
                  <a:cubicBezTo>
                    <a:pt x="233" y="3051"/>
                    <a:pt x="458" y="3090"/>
                    <a:pt x="686" y="3090"/>
                  </a:cubicBezTo>
                  <a:cubicBezTo>
                    <a:pt x="936" y="3090"/>
                    <a:pt x="1189" y="3044"/>
                    <a:pt x="1459" y="2964"/>
                  </a:cubicBezTo>
                  <a:lnTo>
                    <a:pt x="1611" y="77"/>
                  </a:lnTo>
                  <a:cubicBezTo>
                    <a:pt x="1368" y="31"/>
                    <a:pt x="1133" y="1"/>
                    <a:pt x="893" y="1"/>
                  </a:cubicBezTo>
                  <a:close/>
                </a:path>
              </a:pathLst>
            </a:custGeom>
            <a:solidFill>
              <a:srgbClr val="1C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09301" y="3727206"/>
              <a:ext cx="378348" cy="255483"/>
            </a:xfrm>
            <a:custGeom>
              <a:avLst/>
              <a:gdLst/>
              <a:ahLst/>
              <a:cxnLst/>
              <a:rect l="l" t="t" r="r" b="b"/>
              <a:pathLst>
                <a:path w="8573" h="5789" extrusionOk="0">
                  <a:moveTo>
                    <a:pt x="6475" y="0"/>
                  </a:moveTo>
                  <a:cubicBezTo>
                    <a:pt x="6475" y="0"/>
                    <a:pt x="1" y="4590"/>
                    <a:pt x="92" y="4985"/>
                  </a:cubicBezTo>
                  <a:cubicBezTo>
                    <a:pt x="161" y="5308"/>
                    <a:pt x="353" y="5789"/>
                    <a:pt x="840" y="5789"/>
                  </a:cubicBezTo>
                  <a:cubicBezTo>
                    <a:pt x="995" y="5789"/>
                    <a:pt x="1179" y="5740"/>
                    <a:pt x="1399" y="5623"/>
                  </a:cubicBezTo>
                  <a:cubicBezTo>
                    <a:pt x="1764" y="5441"/>
                    <a:pt x="2493" y="5319"/>
                    <a:pt x="3314" y="5228"/>
                  </a:cubicBezTo>
                  <a:cubicBezTo>
                    <a:pt x="3436" y="5228"/>
                    <a:pt x="3588" y="5198"/>
                    <a:pt x="3709" y="5198"/>
                  </a:cubicBezTo>
                  <a:cubicBezTo>
                    <a:pt x="3770" y="5198"/>
                    <a:pt x="3831" y="5167"/>
                    <a:pt x="3891" y="5167"/>
                  </a:cubicBezTo>
                  <a:cubicBezTo>
                    <a:pt x="4043" y="5167"/>
                    <a:pt x="4195" y="5137"/>
                    <a:pt x="4347" y="5137"/>
                  </a:cubicBezTo>
                  <a:cubicBezTo>
                    <a:pt x="4439" y="5137"/>
                    <a:pt x="4530" y="5107"/>
                    <a:pt x="4591" y="5107"/>
                  </a:cubicBezTo>
                  <a:cubicBezTo>
                    <a:pt x="4743" y="5107"/>
                    <a:pt x="4864" y="5076"/>
                    <a:pt x="4986" y="5076"/>
                  </a:cubicBezTo>
                  <a:cubicBezTo>
                    <a:pt x="5715" y="5015"/>
                    <a:pt x="6323" y="4955"/>
                    <a:pt x="6414" y="4863"/>
                  </a:cubicBezTo>
                  <a:cubicBezTo>
                    <a:pt x="6749" y="4651"/>
                    <a:pt x="6718" y="3860"/>
                    <a:pt x="6718" y="3860"/>
                  </a:cubicBezTo>
                  <a:cubicBezTo>
                    <a:pt x="7509" y="2462"/>
                    <a:pt x="8572" y="2493"/>
                    <a:pt x="8329" y="2128"/>
                  </a:cubicBezTo>
                  <a:cubicBezTo>
                    <a:pt x="7904" y="1490"/>
                    <a:pt x="6475" y="0"/>
                    <a:pt x="6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481019" y="3893540"/>
              <a:ext cx="32217" cy="65713"/>
            </a:xfrm>
            <a:custGeom>
              <a:avLst/>
              <a:gdLst/>
              <a:ahLst/>
              <a:cxnLst/>
              <a:rect l="l" t="t" r="r" b="b"/>
              <a:pathLst>
                <a:path w="730" h="1489" extrusionOk="0">
                  <a:moveTo>
                    <a:pt x="456" y="0"/>
                  </a:moveTo>
                  <a:cubicBezTo>
                    <a:pt x="426" y="0"/>
                    <a:pt x="396" y="31"/>
                    <a:pt x="365" y="61"/>
                  </a:cubicBezTo>
                  <a:cubicBezTo>
                    <a:pt x="365" y="91"/>
                    <a:pt x="335" y="122"/>
                    <a:pt x="365" y="152"/>
                  </a:cubicBezTo>
                  <a:cubicBezTo>
                    <a:pt x="365" y="152"/>
                    <a:pt x="426" y="730"/>
                    <a:pt x="274" y="1064"/>
                  </a:cubicBezTo>
                  <a:cubicBezTo>
                    <a:pt x="213" y="1246"/>
                    <a:pt x="92" y="1338"/>
                    <a:pt x="0" y="1398"/>
                  </a:cubicBezTo>
                  <a:cubicBezTo>
                    <a:pt x="39" y="1462"/>
                    <a:pt x="93" y="1489"/>
                    <a:pt x="157" y="1489"/>
                  </a:cubicBezTo>
                  <a:cubicBezTo>
                    <a:pt x="245" y="1489"/>
                    <a:pt x="351" y="1438"/>
                    <a:pt x="456" y="1368"/>
                  </a:cubicBezTo>
                  <a:cubicBezTo>
                    <a:pt x="487" y="1307"/>
                    <a:pt x="517" y="1246"/>
                    <a:pt x="548" y="1186"/>
                  </a:cubicBezTo>
                  <a:cubicBezTo>
                    <a:pt x="730" y="760"/>
                    <a:pt x="639" y="152"/>
                    <a:pt x="639" y="122"/>
                  </a:cubicBezTo>
                  <a:cubicBezTo>
                    <a:pt x="608" y="31"/>
                    <a:pt x="548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511868" y="3894864"/>
              <a:ext cx="26877" cy="60947"/>
            </a:xfrm>
            <a:custGeom>
              <a:avLst/>
              <a:gdLst/>
              <a:ahLst/>
              <a:cxnLst/>
              <a:rect l="l" t="t" r="r" b="b"/>
              <a:pathLst>
                <a:path w="609" h="1381" extrusionOk="0">
                  <a:moveTo>
                    <a:pt x="365" y="1"/>
                  </a:moveTo>
                  <a:cubicBezTo>
                    <a:pt x="305" y="31"/>
                    <a:pt x="274" y="31"/>
                    <a:pt x="244" y="61"/>
                  </a:cubicBezTo>
                  <a:cubicBezTo>
                    <a:pt x="244" y="92"/>
                    <a:pt x="213" y="122"/>
                    <a:pt x="244" y="183"/>
                  </a:cubicBezTo>
                  <a:cubicBezTo>
                    <a:pt x="244" y="183"/>
                    <a:pt x="335" y="730"/>
                    <a:pt x="153" y="1064"/>
                  </a:cubicBezTo>
                  <a:cubicBezTo>
                    <a:pt x="122" y="1186"/>
                    <a:pt x="61" y="1247"/>
                    <a:pt x="1" y="1308"/>
                  </a:cubicBezTo>
                  <a:cubicBezTo>
                    <a:pt x="54" y="1361"/>
                    <a:pt x="105" y="1381"/>
                    <a:pt x="152" y="1381"/>
                  </a:cubicBezTo>
                  <a:cubicBezTo>
                    <a:pt x="239" y="1381"/>
                    <a:pt x="317" y="1316"/>
                    <a:pt x="396" y="1277"/>
                  </a:cubicBezTo>
                  <a:cubicBezTo>
                    <a:pt x="396" y="1247"/>
                    <a:pt x="426" y="1216"/>
                    <a:pt x="426" y="1186"/>
                  </a:cubicBezTo>
                  <a:cubicBezTo>
                    <a:pt x="608" y="760"/>
                    <a:pt x="517" y="153"/>
                    <a:pt x="517" y="122"/>
                  </a:cubicBezTo>
                  <a:cubicBezTo>
                    <a:pt x="517" y="61"/>
                    <a:pt x="426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455511" y="3897556"/>
              <a:ext cx="29569" cy="64831"/>
            </a:xfrm>
            <a:custGeom>
              <a:avLst/>
              <a:gdLst/>
              <a:ahLst/>
              <a:cxnLst/>
              <a:rect l="l" t="t" r="r" b="b"/>
              <a:pathLst>
                <a:path w="670" h="1469" extrusionOk="0">
                  <a:moveTo>
                    <a:pt x="396" y="0"/>
                  </a:moveTo>
                  <a:cubicBezTo>
                    <a:pt x="366" y="31"/>
                    <a:pt x="335" y="31"/>
                    <a:pt x="305" y="61"/>
                  </a:cubicBezTo>
                  <a:cubicBezTo>
                    <a:pt x="275" y="92"/>
                    <a:pt x="275" y="152"/>
                    <a:pt x="275" y="183"/>
                  </a:cubicBezTo>
                  <a:cubicBezTo>
                    <a:pt x="275" y="183"/>
                    <a:pt x="366" y="730"/>
                    <a:pt x="214" y="1095"/>
                  </a:cubicBezTo>
                  <a:cubicBezTo>
                    <a:pt x="153" y="1216"/>
                    <a:pt x="62" y="1307"/>
                    <a:pt x="1" y="1368"/>
                  </a:cubicBezTo>
                  <a:cubicBezTo>
                    <a:pt x="42" y="1437"/>
                    <a:pt x="95" y="1468"/>
                    <a:pt x="156" y="1468"/>
                  </a:cubicBezTo>
                  <a:cubicBezTo>
                    <a:pt x="229" y="1468"/>
                    <a:pt x="313" y="1421"/>
                    <a:pt x="396" y="1338"/>
                  </a:cubicBezTo>
                  <a:cubicBezTo>
                    <a:pt x="426" y="1277"/>
                    <a:pt x="457" y="1247"/>
                    <a:pt x="487" y="1186"/>
                  </a:cubicBezTo>
                  <a:cubicBezTo>
                    <a:pt x="670" y="760"/>
                    <a:pt x="578" y="152"/>
                    <a:pt x="548" y="122"/>
                  </a:cubicBezTo>
                  <a:cubicBezTo>
                    <a:pt x="548" y="61"/>
                    <a:pt x="487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859320" y="3352921"/>
              <a:ext cx="1150755" cy="616796"/>
            </a:xfrm>
            <a:custGeom>
              <a:avLst/>
              <a:gdLst/>
              <a:ahLst/>
              <a:cxnLst/>
              <a:rect l="l" t="t" r="r" b="b"/>
              <a:pathLst>
                <a:path w="26075" h="13976" extrusionOk="0">
                  <a:moveTo>
                    <a:pt x="17934" y="1"/>
                  </a:moveTo>
                  <a:lnTo>
                    <a:pt x="6049" y="882"/>
                  </a:lnTo>
                  <a:cubicBezTo>
                    <a:pt x="6049" y="882"/>
                    <a:pt x="13617" y="6627"/>
                    <a:pt x="19210" y="8967"/>
                  </a:cubicBezTo>
                  <a:cubicBezTo>
                    <a:pt x="19210" y="8967"/>
                    <a:pt x="17257" y="8570"/>
                    <a:pt x="15045" y="8570"/>
                  </a:cubicBezTo>
                  <a:cubicBezTo>
                    <a:pt x="14324" y="8570"/>
                    <a:pt x="13575" y="8612"/>
                    <a:pt x="12857" y="8724"/>
                  </a:cubicBezTo>
                  <a:cubicBezTo>
                    <a:pt x="9909" y="9150"/>
                    <a:pt x="395" y="10761"/>
                    <a:pt x="395" y="10761"/>
                  </a:cubicBezTo>
                  <a:lnTo>
                    <a:pt x="0" y="13162"/>
                  </a:lnTo>
                  <a:cubicBezTo>
                    <a:pt x="6222" y="13728"/>
                    <a:pt x="12415" y="13976"/>
                    <a:pt x="17673" y="13976"/>
                  </a:cubicBezTo>
                  <a:cubicBezTo>
                    <a:pt x="20045" y="13976"/>
                    <a:pt x="22226" y="13925"/>
                    <a:pt x="24134" y="13831"/>
                  </a:cubicBezTo>
                  <a:cubicBezTo>
                    <a:pt x="24146" y="13831"/>
                    <a:pt x="24157" y="13831"/>
                    <a:pt x="24168" y="13831"/>
                  </a:cubicBezTo>
                  <a:cubicBezTo>
                    <a:pt x="25601" y="13831"/>
                    <a:pt x="26075" y="11936"/>
                    <a:pt x="25441" y="10639"/>
                  </a:cubicBezTo>
                  <a:cubicBezTo>
                    <a:pt x="23861" y="7387"/>
                    <a:pt x="20092" y="1642"/>
                    <a:pt x="17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723834" y="3843892"/>
              <a:ext cx="160995" cy="93958"/>
            </a:xfrm>
            <a:custGeom>
              <a:avLst/>
              <a:gdLst/>
              <a:ahLst/>
              <a:cxnLst/>
              <a:rect l="l" t="t" r="r" b="b"/>
              <a:pathLst>
                <a:path w="3648" h="2129" extrusionOk="0">
                  <a:moveTo>
                    <a:pt x="3648" y="1"/>
                  </a:moveTo>
                  <a:lnTo>
                    <a:pt x="1824" y="183"/>
                  </a:lnTo>
                  <a:cubicBezTo>
                    <a:pt x="1824" y="183"/>
                    <a:pt x="942" y="1216"/>
                    <a:pt x="0" y="2128"/>
                  </a:cubicBezTo>
                  <a:lnTo>
                    <a:pt x="3344" y="1976"/>
                  </a:lnTo>
                  <a:lnTo>
                    <a:pt x="3648" y="1"/>
                  </a:lnTo>
                  <a:close/>
                </a:path>
              </a:pathLst>
            </a:custGeom>
            <a:solidFill>
              <a:srgbClr val="FF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843211" y="3813043"/>
              <a:ext cx="81866" cy="147800"/>
            </a:xfrm>
            <a:custGeom>
              <a:avLst/>
              <a:gdLst/>
              <a:ahLst/>
              <a:cxnLst/>
              <a:rect l="l" t="t" r="r" b="b"/>
              <a:pathLst>
                <a:path w="1855" h="3349" extrusionOk="0">
                  <a:moveTo>
                    <a:pt x="902" y="0"/>
                  </a:moveTo>
                  <a:cubicBezTo>
                    <a:pt x="737" y="0"/>
                    <a:pt x="568" y="11"/>
                    <a:pt x="395" y="31"/>
                  </a:cubicBezTo>
                  <a:lnTo>
                    <a:pt x="0" y="3101"/>
                  </a:lnTo>
                  <a:cubicBezTo>
                    <a:pt x="360" y="3258"/>
                    <a:pt x="719" y="3349"/>
                    <a:pt x="1090" y="3349"/>
                  </a:cubicBezTo>
                  <a:cubicBezTo>
                    <a:pt x="1222" y="3349"/>
                    <a:pt x="1355" y="3337"/>
                    <a:pt x="1490" y="3314"/>
                  </a:cubicBezTo>
                  <a:lnTo>
                    <a:pt x="1854" y="122"/>
                  </a:lnTo>
                  <a:cubicBezTo>
                    <a:pt x="1550" y="41"/>
                    <a:pt x="1233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459571" y="3740622"/>
              <a:ext cx="385012" cy="235094"/>
            </a:xfrm>
            <a:custGeom>
              <a:avLst/>
              <a:gdLst/>
              <a:ahLst/>
              <a:cxnLst/>
              <a:rect l="l" t="t" r="r" b="b"/>
              <a:pathLst>
                <a:path w="8724" h="5327" extrusionOk="0">
                  <a:moveTo>
                    <a:pt x="6809" y="0"/>
                  </a:moveTo>
                  <a:cubicBezTo>
                    <a:pt x="6809" y="0"/>
                    <a:pt x="0" y="4043"/>
                    <a:pt x="61" y="4468"/>
                  </a:cubicBezTo>
                  <a:cubicBezTo>
                    <a:pt x="109" y="4803"/>
                    <a:pt x="270" y="5327"/>
                    <a:pt x="810" y="5327"/>
                  </a:cubicBezTo>
                  <a:cubicBezTo>
                    <a:pt x="957" y="5327"/>
                    <a:pt x="1131" y="5288"/>
                    <a:pt x="1338" y="5198"/>
                  </a:cubicBezTo>
                  <a:cubicBezTo>
                    <a:pt x="1672" y="5046"/>
                    <a:pt x="2432" y="4985"/>
                    <a:pt x="3252" y="4955"/>
                  </a:cubicBezTo>
                  <a:lnTo>
                    <a:pt x="4286" y="4955"/>
                  </a:lnTo>
                  <a:cubicBezTo>
                    <a:pt x="4377" y="4924"/>
                    <a:pt x="4468" y="4924"/>
                    <a:pt x="4559" y="4924"/>
                  </a:cubicBezTo>
                  <a:lnTo>
                    <a:pt x="4924" y="4924"/>
                  </a:lnTo>
                  <a:cubicBezTo>
                    <a:pt x="5654" y="4924"/>
                    <a:pt x="6262" y="4924"/>
                    <a:pt x="6383" y="4833"/>
                  </a:cubicBezTo>
                  <a:cubicBezTo>
                    <a:pt x="6718" y="4651"/>
                    <a:pt x="6748" y="3830"/>
                    <a:pt x="6748" y="3830"/>
                  </a:cubicBezTo>
                  <a:cubicBezTo>
                    <a:pt x="7629" y="2523"/>
                    <a:pt x="8724" y="2645"/>
                    <a:pt x="8511" y="2249"/>
                  </a:cubicBezTo>
                  <a:cubicBezTo>
                    <a:pt x="8116" y="1581"/>
                    <a:pt x="6809" y="0"/>
                    <a:pt x="6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28553" y="3898880"/>
              <a:ext cx="34953" cy="64389"/>
            </a:xfrm>
            <a:custGeom>
              <a:avLst/>
              <a:gdLst/>
              <a:ahLst/>
              <a:cxnLst/>
              <a:rect l="l" t="t" r="r" b="b"/>
              <a:pathLst>
                <a:path w="792" h="1459" extrusionOk="0">
                  <a:moveTo>
                    <a:pt x="579" y="1"/>
                  </a:moveTo>
                  <a:cubicBezTo>
                    <a:pt x="548" y="1"/>
                    <a:pt x="518" y="31"/>
                    <a:pt x="487" y="62"/>
                  </a:cubicBezTo>
                  <a:cubicBezTo>
                    <a:pt x="457" y="92"/>
                    <a:pt x="457" y="122"/>
                    <a:pt x="457" y="153"/>
                  </a:cubicBezTo>
                  <a:cubicBezTo>
                    <a:pt x="457" y="153"/>
                    <a:pt x="487" y="730"/>
                    <a:pt x="305" y="1065"/>
                  </a:cubicBezTo>
                  <a:cubicBezTo>
                    <a:pt x="214" y="1217"/>
                    <a:pt x="92" y="1308"/>
                    <a:pt x="1" y="1369"/>
                  </a:cubicBezTo>
                  <a:cubicBezTo>
                    <a:pt x="39" y="1432"/>
                    <a:pt x="94" y="1459"/>
                    <a:pt x="157" y="1459"/>
                  </a:cubicBezTo>
                  <a:cubicBezTo>
                    <a:pt x="245" y="1459"/>
                    <a:pt x="351" y="1409"/>
                    <a:pt x="457" y="1338"/>
                  </a:cubicBezTo>
                  <a:cubicBezTo>
                    <a:pt x="487" y="1308"/>
                    <a:pt x="518" y="1247"/>
                    <a:pt x="548" y="1186"/>
                  </a:cubicBezTo>
                  <a:cubicBezTo>
                    <a:pt x="791" y="761"/>
                    <a:pt x="730" y="153"/>
                    <a:pt x="730" y="122"/>
                  </a:cubicBezTo>
                  <a:cubicBezTo>
                    <a:pt x="730" y="62"/>
                    <a:pt x="670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60769" y="3902896"/>
              <a:ext cx="28201" cy="59976"/>
            </a:xfrm>
            <a:custGeom>
              <a:avLst/>
              <a:gdLst/>
              <a:ahLst/>
              <a:cxnLst/>
              <a:rect l="l" t="t" r="r" b="b"/>
              <a:pathLst>
                <a:path w="639" h="1359" extrusionOk="0">
                  <a:moveTo>
                    <a:pt x="426" y="1"/>
                  </a:moveTo>
                  <a:cubicBezTo>
                    <a:pt x="396" y="1"/>
                    <a:pt x="365" y="31"/>
                    <a:pt x="335" y="62"/>
                  </a:cubicBezTo>
                  <a:cubicBezTo>
                    <a:pt x="304" y="92"/>
                    <a:pt x="304" y="123"/>
                    <a:pt x="304" y="153"/>
                  </a:cubicBezTo>
                  <a:cubicBezTo>
                    <a:pt x="304" y="153"/>
                    <a:pt x="335" y="700"/>
                    <a:pt x="152" y="1034"/>
                  </a:cubicBezTo>
                  <a:cubicBezTo>
                    <a:pt x="122" y="1156"/>
                    <a:pt x="61" y="1217"/>
                    <a:pt x="0" y="1278"/>
                  </a:cubicBezTo>
                  <a:cubicBezTo>
                    <a:pt x="48" y="1336"/>
                    <a:pt x="95" y="1359"/>
                    <a:pt x="142" y="1359"/>
                  </a:cubicBezTo>
                  <a:cubicBezTo>
                    <a:pt x="216" y="1359"/>
                    <a:pt x="291" y="1303"/>
                    <a:pt x="365" y="1247"/>
                  </a:cubicBezTo>
                  <a:cubicBezTo>
                    <a:pt x="365" y="1217"/>
                    <a:pt x="396" y="1217"/>
                    <a:pt x="396" y="1186"/>
                  </a:cubicBezTo>
                  <a:cubicBezTo>
                    <a:pt x="639" y="761"/>
                    <a:pt x="578" y="153"/>
                    <a:pt x="578" y="123"/>
                  </a:cubicBezTo>
                  <a:cubicBezTo>
                    <a:pt x="578" y="31"/>
                    <a:pt x="517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03089" y="3901572"/>
              <a:ext cx="30893" cy="62756"/>
            </a:xfrm>
            <a:custGeom>
              <a:avLst/>
              <a:gdLst/>
              <a:ahLst/>
              <a:cxnLst/>
              <a:rect l="l" t="t" r="r" b="b"/>
              <a:pathLst>
                <a:path w="700" h="1422" extrusionOk="0">
                  <a:moveTo>
                    <a:pt x="487" y="1"/>
                  </a:moveTo>
                  <a:cubicBezTo>
                    <a:pt x="456" y="1"/>
                    <a:pt x="426" y="31"/>
                    <a:pt x="396" y="61"/>
                  </a:cubicBezTo>
                  <a:cubicBezTo>
                    <a:pt x="365" y="61"/>
                    <a:pt x="365" y="122"/>
                    <a:pt x="365" y="153"/>
                  </a:cubicBezTo>
                  <a:cubicBezTo>
                    <a:pt x="365" y="153"/>
                    <a:pt x="426" y="700"/>
                    <a:pt x="244" y="1034"/>
                  </a:cubicBezTo>
                  <a:cubicBezTo>
                    <a:pt x="152" y="1186"/>
                    <a:pt x="92" y="1247"/>
                    <a:pt x="0" y="1308"/>
                  </a:cubicBezTo>
                  <a:cubicBezTo>
                    <a:pt x="46" y="1384"/>
                    <a:pt x="107" y="1422"/>
                    <a:pt x="175" y="1422"/>
                  </a:cubicBezTo>
                  <a:cubicBezTo>
                    <a:pt x="244" y="1422"/>
                    <a:pt x="320" y="1384"/>
                    <a:pt x="396" y="1308"/>
                  </a:cubicBezTo>
                  <a:cubicBezTo>
                    <a:pt x="426" y="1277"/>
                    <a:pt x="456" y="1216"/>
                    <a:pt x="487" y="1186"/>
                  </a:cubicBezTo>
                  <a:cubicBezTo>
                    <a:pt x="700" y="760"/>
                    <a:pt x="639" y="153"/>
                    <a:pt x="639" y="122"/>
                  </a:cubicBezTo>
                  <a:cubicBezTo>
                    <a:pt x="639" y="61"/>
                    <a:pt x="578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422710" y="2298560"/>
              <a:ext cx="572840" cy="347323"/>
            </a:xfrm>
            <a:custGeom>
              <a:avLst/>
              <a:gdLst/>
              <a:ahLst/>
              <a:cxnLst/>
              <a:rect l="l" t="t" r="r" b="b"/>
              <a:pathLst>
                <a:path w="12980" h="7870" extrusionOk="0">
                  <a:moveTo>
                    <a:pt x="12979" y="1"/>
                  </a:moveTo>
                  <a:lnTo>
                    <a:pt x="8663" y="3800"/>
                  </a:lnTo>
                  <a:lnTo>
                    <a:pt x="8633" y="3800"/>
                  </a:lnTo>
                  <a:lnTo>
                    <a:pt x="8511" y="3739"/>
                  </a:lnTo>
                  <a:lnTo>
                    <a:pt x="8298" y="3618"/>
                  </a:lnTo>
                  <a:lnTo>
                    <a:pt x="8268" y="3618"/>
                  </a:lnTo>
                  <a:lnTo>
                    <a:pt x="3131" y="1217"/>
                  </a:lnTo>
                  <a:cubicBezTo>
                    <a:pt x="3101" y="1217"/>
                    <a:pt x="3070" y="1186"/>
                    <a:pt x="3040" y="1186"/>
                  </a:cubicBezTo>
                  <a:cubicBezTo>
                    <a:pt x="2786" y="1082"/>
                    <a:pt x="2524" y="1032"/>
                    <a:pt x="2265" y="1032"/>
                  </a:cubicBezTo>
                  <a:cubicBezTo>
                    <a:pt x="1470" y="1032"/>
                    <a:pt x="717" y="1501"/>
                    <a:pt x="395" y="2281"/>
                  </a:cubicBezTo>
                  <a:cubicBezTo>
                    <a:pt x="0" y="3314"/>
                    <a:pt x="487" y="4499"/>
                    <a:pt x="1520" y="4925"/>
                  </a:cubicBezTo>
                  <a:lnTo>
                    <a:pt x="8207" y="7661"/>
                  </a:lnTo>
                  <a:lnTo>
                    <a:pt x="8420" y="7752"/>
                  </a:lnTo>
                  <a:cubicBezTo>
                    <a:pt x="8615" y="7832"/>
                    <a:pt x="8818" y="7870"/>
                    <a:pt x="9019" y="7870"/>
                  </a:cubicBezTo>
                  <a:cubicBezTo>
                    <a:pt x="9506" y="7870"/>
                    <a:pt x="9982" y="7644"/>
                    <a:pt x="10304" y="7235"/>
                  </a:cubicBezTo>
                  <a:lnTo>
                    <a:pt x="11824" y="5138"/>
                  </a:lnTo>
                  <a:cubicBezTo>
                    <a:pt x="11794" y="4925"/>
                    <a:pt x="11794" y="4712"/>
                    <a:pt x="11855" y="4469"/>
                  </a:cubicBezTo>
                  <a:lnTo>
                    <a:pt x="12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990745" y="2282187"/>
              <a:ext cx="700295" cy="1157419"/>
            </a:xfrm>
            <a:custGeom>
              <a:avLst/>
              <a:gdLst/>
              <a:ahLst/>
              <a:cxnLst/>
              <a:rect l="l" t="t" r="r" b="b"/>
              <a:pathLst>
                <a:path w="15868" h="26226" extrusionOk="0">
                  <a:moveTo>
                    <a:pt x="9067" y="1"/>
                  </a:moveTo>
                  <a:cubicBezTo>
                    <a:pt x="8805" y="1"/>
                    <a:pt x="8529" y="22"/>
                    <a:pt x="8238" y="68"/>
                  </a:cubicBezTo>
                  <a:cubicBezTo>
                    <a:pt x="8238" y="68"/>
                    <a:pt x="3405" y="706"/>
                    <a:pt x="2645" y="3776"/>
                  </a:cubicBezTo>
                  <a:cubicBezTo>
                    <a:pt x="2493" y="4414"/>
                    <a:pt x="2250" y="5205"/>
                    <a:pt x="1946" y="6177"/>
                  </a:cubicBezTo>
                  <a:cubicBezTo>
                    <a:pt x="1916" y="6329"/>
                    <a:pt x="1885" y="6451"/>
                    <a:pt x="1825" y="6603"/>
                  </a:cubicBezTo>
                  <a:cubicBezTo>
                    <a:pt x="1004" y="9399"/>
                    <a:pt x="1" y="13351"/>
                    <a:pt x="214" y="18001"/>
                  </a:cubicBezTo>
                  <a:cubicBezTo>
                    <a:pt x="487" y="24536"/>
                    <a:pt x="457" y="25479"/>
                    <a:pt x="2980" y="26087"/>
                  </a:cubicBezTo>
                  <a:cubicBezTo>
                    <a:pt x="3404" y="26184"/>
                    <a:pt x="3967" y="26226"/>
                    <a:pt x="4618" y="26226"/>
                  </a:cubicBezTo>
                  <a:cubicBezTo>
                    <a:pt x="7832" y="26226"/>
                    <a:pt x="13196" y="25199"/>
                    <a:pt x="14712" y="24719"/>
                  </a:cubicBezTo>
                  <a:cubicBezTo>
                    <a:pt x="15867" y="24354"/>
                    <a:pt x="15411" y="22439"/>
                    <a:pt x="14834" y="19916"/>
                  </a:cubicBezTo>
                  <a:cubicBezTo>
                    <a:pt x="14804" y="19825"/>
                    <a:pt x="14804" y="19764"/>
                    <a:pt x="14773" y="19703"/>
                  </a:cubicBezTo>
                  <a:cubicBezTo>
                    <a:pt x="14560" y="18609"/>
                    <a:pt x="14287" y="17454"/>
                    <a:pt x="14135" y="16208"/>
                  </a:cubicBezTo>
                  <a:cubicBezTo>
                    <a:pt x="14135" y="16208"/>
                    <a:pt x="14135" y="16178"/>
                    <a:pt x="14135" y="16147"/>
                  </a:cubicBezTo>
                  <a:cubicBezTo>
                    <a:pt x="14135" y="16086"/>
                    <a:pt x="14135" y="16026"/>
                    <a:pt x="14104" y="15965"/>
                  </a:cubicBezTo>
                  <a:cubicBezTo>
                    <a:pt x="14104" y="15965"/>
                    <a:pt x="14104" y="15934"/>
                    <a:pt x="14104" y="15934"/>
                  </a:cubicBezTo>
                  <a:cubicBezTo>
                    <a:pt x="14104" y="15904"/>
                    <a:pt x="14104" y="15874"/>
                    <a:pt x="14104" y="15843"/>
                  </a:cubicBezTo>
                  <a:cubicBezTo>
                    <a:pt x="14104" y="15782"/>
                    <a:pt x="14074" y="15752"/>
                    <a:pt x="14074" y="15691"/>
                  </a:cubicBezTo>
                  <a:cubicBezTo>
                    <a:pt x="14044" y="15326"/>
                    <a:pt x="14013" y="14992"/>
                    <a:pt x="14013" y="14627"/>
                  </a:cubicBezTo>
                  <a:cubicBezTo>
                    <a:pt x="14013" y="14384"/>
                    <a:pt x="13983" y="14141"/>
                    <a:pt x="13983" y="13898"/>
                  </a:cubicBezTo>
                  <a:cubicBezTo>
                    <a:pt x="13983" y="13776"/>
                    <a:pt x="13983" y="13655"/>
                    <a:pt x="13983" y="13533"/>
                  </a:cubicBezTo>
                  <a:cubicBezTo>
                    <a:pt x="13983" y="13016"/>
                    <a:pt x="13983" y="12500"/>
                    <a:pt x="14013" y="11983"/>
                  </a:cubicBezTo>
                  <a:cubicBezTo>
                    <a:pt x="14013" y="11831"/>
                    <a:pt x="14013" y="11679"/>
                    <a:pt x="14044" y="11527"/>
                  </a:cubicBezTo>
                  <a:lnTo>
                    <a:pt x="14044" y="11497"/>
                  </a:lnTo>
                  <a:cubicBezTo>
                    <a:pt x="14044" y="11223"/>
                    <a:pt x="14074" y="10919"/>
                    <a:pt x="14074" y="10646"/>
                  </a:cubicBezTo>
                  <a:cubicBezTo>
                    <a:pt x="14104" y="10159"/>
                    <a:pt x="14135" y="9673"/>
                    <a:pt x="14165" y="9217"/>
                  </a:cubicBezTo>
                  <a:cubicBezTo>
                    <a:pt x="14165" y="9095"/>
                    <a:pt x="14165" y="8974"/>
                    <a:pt x="14165" y="8883"/>
                  </a:cubicBezTo>
                  <a:cubicBezTo>
                    <a:pt x="14348" y="6117"/>
                    <a:pt x="14439" y="3807"/>
                    <a:pt x="13649" y="2864"/>
                  </a:cubicBezTo>
                  <a:cubicBezTo>
                    <a:pt x="12482" y="1481"/>
                    <a:pt x="11243" y="1"/>
                    <a:pt x="9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485730" y="2977357"/>
              <a:ext cx="128823" cy="20124"/>
            </a:xfrm>
            <a:custGeom>
              <a:avLst/>
              <a:gdLst/>
              <a:ahLst/>
              <a:cxnLst/>
              <a:rect l="l" t="t" r="r" b="b"/>
              <a:pathLst>
                <a:path w="2919" h="456" extrusionOk="0">
                  <a:moveTo>
                    <a:pt x="1" y="0"/>
                  </a:moveTo>
                  <a:lnTo>
                    <a:pt x="2919" y="456"/>
                  </a:lnTo>
                </a:path>
              </a:pathLst>
            </a:custGeom>
            <a:solidFill>
              <a:srgbClr val="8232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312689" y="2279804"/>
              <a:ext cx="253585" cy="245509"/>
            </a:xfrm>
            <a:custGeom>
              <a:avLst/>
              <a:gdLst/>
              <a:ahLst/>
              <a:cxnLst/>
              <a:rect l="l" t="t" r="r" b="b"/>
              <a:pathLst>
                <a:path w="5746" h="5563" extrusionOk="0">
                  <a:moveTo>
                    <a:pt x="92" y="0"/>
                  </a:moveTo>
                  <a:cubicBezTo>
                    <a:pt x="31" y="31"/>
                    <a:pt x="1" y="91"/>
                    <a:pt x="1" y="152"/>
                  </a:cubicBezTo>
                  <a:cubicBezTo>
                    <a:pt x="62" y="335"/>
                    <a:pt x="1277" y="5137"/>
                    <a:pt x="3739" y="5563"/>
                  </a:cubicBezTo>
                  <a:lnTo>
                    <a:pt x="4013" y="5563"/>
                  </a:lnTo>
                  <a:cubicBezTo>
                    <a:pt x="4378" y="5563"/>
                    <a:pt x="4621" y="5472"/>
                    <a:pt x="4834" y="5228"/>
                  </a:cubicBezTo>
                  <a:cubicBezTo>
                    <a:pt x="5746" y="4164"/>
                    <a:pt x="4773" y="1064"/>
                    <a:pt x="4743" y="943"/>
                  </a:cubicBezTo>
                  <a:cubicBezTo>
                    <a:pt x="4720" y="898"/>
                    <a:pt x="4682" y="870"/>
                    <a:pt x="4639" y="870"/>
                  </a:cubicBezTo>
                  <a:cubicBezTo>
                    <a:pt x="4623" y="870"/>
                    <a:pt x="4607" y="874"/>
                    <a:pt x="4591" y="882"/>
                  </a:cubicBezTo>
                  <a:cubicBezTo>
                    <a:pt x="4530" y="912"/>
                    <a:pt x="4499" y="943"/>
                    <a:pt x="4530" y="1003"/>
                  </a:cubicBezTo>
                  <a:cubicBezTo>
                    <a:pt x="4530" y="1034"/>
                    <a:pt x="5502" y="4134"/>
                    <a:pt x="4682" y="5076"/>
                  </a:cubicBezTo>
                  <a:cubicBezTo>
                    <a:pt x="4512" y="5271"/>
                    <a:pt x="4283" y="5368"/>
                    <a:pt x="3996" y="5368"/>
                  </a:cubicBezTo>
                  <a:cubicBezTo>
                    <a:pt x="3924" y="5368"/>
                    <a:pt x="3849" y="5362"/>
                    <a:pt x="3770" y="5350"/>
                  </a:cubicBezTo>
                  <a:cubicBezTo>
                    <a:pt x="1460" y="4955"/>
                    <a:pt x="244" y="122"/>
                    <a:pt x="214" y="91"/>
                  </a:cubicBezTo>
                  <a:cubicBezTo>
                    <a:pt x="214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1014885" y="1854282"/>
              <a:ext cx="360916" cy="496667"/>
            </a:xfrm>
            <a:custGeom>
              <a:avLst/>
              <a:gdLst/>
              <a:ahLst/>
              <a:cxnLst/>
              <a:rect l="l" t="t" r="r" b="b"/>
              <a:pathLst>
                <a:path w="8178" h="11254" extrusionOk="0">
                  <a:moveTo>
                    <a:pt x="5449" y="1"/>
                  </a:moveTo>
                  <a:cubicBezTo>
                    <a:pt x="5377" y="1"/>
                    <a:pt x="5304" y="3"/>
                    <a:pt x="5229" y="7"/>
                  </a:cubicBezTo>
                  <a:cubicBezTo>
                    <a:pt x="2068" y="250"/>
                    <a:pt x="2676" y="3229"/>
                    <a:pt x="3223" y="5417"/>
                  </a:cubicBezTo>
                  <a:cubicBezTo>
                    <a:pt x="3774" y="7521"/>
                    <a:pt x="2612" y="9976"/>
                    <a:pt x="1047" y="9976"/>
                  </a:cubicBezTo>
                  <a:cubicBezTo>
                    <a:pt x="712" y="9976"/>
                    <a:pt x="360" y="9863"/>
                    <a:pt x="1" y="9612"/>
                  </a:cubicBezTo>
                  <a:lnTo>
                    <a:pt x="1" y="9612"/>
                  </a:lnTo>
                  <a:cubicBezTo>
                    <a:pt x="1" y="9612"/>
                    <a:pt x="598" y="11254"/>
                    <a:pt x="2265" y="11254"/>
                  </a:cubicBezTo>
                  <a:cubicBezTo>
                    <a:pt x="2280" y="11254"/>
                    <a:pt x="2296" y="11254"/>
                    <a:pt x="2311" y="11253"/>
                  </a:cubicBezTo>
                  <a:cubicBezTo>
                    <a:pt x="4925" y="11223"/>
                    <a:pt x="6445" y="7545"/>
                    <a:pt x="6384" y="6329"/>
                  </a:cubicBezTo>
                  <a:cubicBezTo>
                    <a:pt x="6354" y="5660"/>
                    <a:pt x="6475" y="4353"/>
                    <a:pt x="6840" y="3411"/>
                  </a:cubicBezTo>
                  <a:cubicBezTo>
                    <a:pt x="7083" y="2834"/>
                    <a:pt x="7418" y="2378"/>
                    <a:pt x="7843" y="2287"/>
                  </a:cubicBezTo>
                  <a:cubicBezTo>
                    <a:pt x="7995" y="2165"/>
                    <a:pt x="8086" y="2104"/>
                    <a:pt x="8177" y="2074"/>
                  </a:cubicBezTo>
                  <a:cubicBezTo>
                    <a:pt x="8147" y="1952"/>
                    <a:pt x="8086" y="1770"/>
                    <a:pt x="8025" y="1618"/>
                  </a:cubicBezTo>
                  <a:cubicBezTo>
                    <a:pt x="7706" y="921"/>
                    <a:pt x="6997" y="1"/>
                    <a:pt x="5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1252316" y="1925644"/>
              <a:ext cx="123483" cy="190564"/>
            </a:xfrm>
            <a:custGeom>
              <a:avLst/>
              <a:gdLst/>
              <a:ahLst/>
              <a:cxnLst/>
              <a:rect l="l" t="t" r="r" b="b"/>
              <a:pathLst>
                <a:path w="2798" h="4318" extrusionOk="0">
                  <a:moveTo>
                    <a:pt x="2645" y="1"/>
                  </a:moveTo>
                  <a:cubicBezTo>
                    <a:pt x="1" y="457"/>
                    <a:pt x="579" y="4317"/>
                    <a:pt x="579" y="4317"/>
                  </a:cubicBezTo>
                  <a:cubicBezTo>
                    <a:pt x="761" y="3192"/>
                    <a:pt x="1095" y="2372"/>
                    <a:pt x="1460" y="1794"/>
                  </a:cubicBezTo>
                  <a:cubicBezTo>
                    <a:pt x="1703" y="1217"/>
                    <a:pt x="2038" y="761"/>
                    <a:pt x="2463" y="670"/>
                  </a:cubicBezTo>
                  <a:cubicBezTo>
                    <a:pt x="2615" y="548"/>
                    <a:pt x="2706" y="487"/>
                    <a:pt x="2797" y="457"/>
                  </a:cubicBezTo>
                  <a:cubicBezTo>
                    <a:pt x="2767" y="335"/>
                    <a:pt x="2706" y="153"/>
                    <a:pt x="2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1351613" y="2147010"/>
              <a:ext cx="203936" cy="231298"/>
            </a:xfrm>
            <a:custGeom>
              <a:avLst/>
              <a:gdLst/>
              <a:ahLst/>
              <a:cxnLst/>
              <a:rect l="l" t="t" r="r" b="b"/>
              <a:pathLst>
                <a:path w="4621" h="5241" extrusionOk="0">
                  <a:moveTo>
                    <a:pt x="1459" y="0"/>
                  </a:moveTo>
                  <a:cubicBezTo>
                    <a:pt x="1429" y="1642"/>
                    <a:pt x="0" y="3344"/>
                    <a:pt x="0" y="3344"/>
                  </a:cubicBezTo>
                  <a:cubicBezTo>
                    <a:pt x="274" y="4134"/>
                    <a:pt x="1064" y="4742"/>
                    <a:pt x="2189" y="5198"/>
                  </a:cubicBezTo>
                  <a:cubicBezTo>
                    <a:pt x="2247" y="5227"/>
                    <a:pt x="2309" y="5241"/>
                    <a:pt x="2370" y="5241"/>
                  </a:cubicBezTo>
                  <a:cubicBezTo>
                    <a:pt x="2498" y="5241"/>
                    <a:pt x="2623" y="5179"/>
                    <a:pt x="2705" y="5076"/>
                  </a:cubicBezTo>
                  <a:cubicBezTo>
                    <a:pt x="3101" y="4651"/>
                    <a:pt x="3435" y="4134"/>
                    <a:pt x="3739" y="3648"/>
                  </a:cubicBezTo>
                  <a:cubicBezTo>
                    <a:pt x="3800" y="3556"/>
                    <a:pt x="3861" y="3465"/>
                    <a:pt x="3891" y="3404"/>
                  </a:cubicBezTo>
                  <a:cubicBezTo>
                    <a:pt x="3952" y="3313"/>
                    <a:pt x="4013" y="3222"/>
                    <a:pt x="4043" y="3131"/>
                  </a:cubicBezTo>
                  <a:cubicBezTo>
                    <a:pt x="4195" y="2918"/>
                    <a:pt x="4286" y="2705"/>
                    <a:pt x="4377" y="2523"/>
                  </a:cubicBezTo>
                  <a:cubicBezTo>
                    <a:pt x="4408" y="2523"/>
                    <a:pt x="4408" y="2493"/>
                    <a:pt x="4408" y="2493"/>
                  </a:cubicBezTo>
                  <a:cubicBezTo>
                    <a:pt x="4529" y="2249"/>
                    <a:pt x="4620" y="2097"/>
                    <a:pt x="4620" y="2097"/>
                  </a:cubicBezTo>
                  <a:lnTo>
                    <a:pt x="1459" y="0"/>
                  </a:lnTo>
                  <a:close/>
                </a:path>
              </a:pathLst>
            </a:custGeom>
            <a:solidFill>
              <a:srgbClr val="FF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1319397" y="1983148"/>
              <a:ext cx="362240" cy="310472"/>
            </a:xfrm>
            <a:custGeom>
              <a:avLst/>
              <a:gdLst/>
              <a:ahLst/>
              <a:cxnLst/>
              <a:rect l="l" t="t" r="r" b="b"/>
              <a:pathLst>
                <a:path w="8208" h="7035" extrusionOk="0">
                  <a:moveTo>
                    <a:pt x="2851" y="1"/>
                  </a:moveTo>
                  <a:cubicBezTo>
                    <a:pt x="2688" y="1"/>
                    <a:pt x="2537" y="11"/>
                    <a:pt x="2402" y="35"/>
                  </a:cubicBezTo>
                  <a:cubicBezTo>
                    <a:pt x="943" y="339"/>
                    <a:pt x="1" y="2497"/>
                    <a:pt x="1247" y="3774"/>
                  </a:cubicBezTo>
                  <a:cubicBezTo>
                    <a:pt x="2493" y="5081"/>
                    <a:pt x="5746" y="6935"/>
                    <a:pt x="6505" y="7026"/>
                  </a:cubicBezTo>
                  <a:cubicBezTo>
                    <a:pt x="6544" y="7032"/>
                    <a:pt x="6581" y="7034"/>
                    <a:pt x="6617" y="7034"/>
                  </a:cubicBezTo>
                  <a:cubicBezTo>
                    <a:pt x="6984" y="7034"/>
                    <a:pt x="7249" y="6748"/>
                    <a:pt x="7387" y="6084"/>
                  </a:cubicBezTo>
                  <a:cubicBezTo>
                    <a:pt x="7387" y="5993"/>
                    <a:pt x="7417" y="5871"/>
                    <a:pt x="7448" y="5750"/>
                  </a:cubicBezTo>
                  <a:lnTo>
                    <a:pt x="7539" y="4990"/>
                  </a:lnTo>
                  <a:cubicBezTo>
                    <a:pt x="7539" y="4899"/>
                    <a:pt x="7539" y="4807"/>
                    <a:pt x="7569" y="4716"/>
                  </a:cubicBezTo>
                  <a:cubicBezTo>
                    <a:pt x="7752" y="4686"/>
                    <a:pt x="8208" y="4564"/>
                    <a:pt x="8147" y="4443"/>
                  </a:cubicBezTo>
                  <a:cubicBezTo>
                    <a:pt x="8056" y="4291"/>
                    <a:pt x="7600" y="3531"/>
                    <a:pt x="7600" y="3500"/>
                  </a:cubicBezTo>
                  <a:cubicBezTo>
                    <a:pt x="7569" y="2923"/>
                    <a:pt x="7509" y="2345"/>
                    <a:pt x="7387" y="1889"/>
                  </a:cubicBezTo>
                  <a:cubicBezTo>
                    <a:pt x="7265" y="1373"/>
                    <a:pt x="6901" y="978"/>
                    <a:pt x="6384" y="795"/>
                  </a:cubicBezTo>
                  <a:cubicBezTo>
                    <a:pt x="5512" y="478"/>
                    <a:pt x="3929" y="1"/>
                    <a:pt x="2851" y="1"/>
                  </a:cubicBezTo>
                  <a:close/>
                </a:path>
              </a:pathLst>
            </a:custGeom>
            <a:solidFill>
              <a:srgbClr val="FF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1260701" y="1928424"/>
              <a:ext cx="390087" cy="359989"/>
            </a:xfrm>
            <a:custGeom>
              <a:avLst/>
              <a:gdLst/>
              <a:ahLst/>
              <a:cxnLst/>
              <a:rect l="l" t="t" r="r" b="b"/>
              <a:pathLst>
                <a:path w="8839" h="8157" extrusionOk="0">
                  <a:moveTo>
                    <a:pt x="3813" y="0"/>
                  </a:moveTo>
                  <a:cubicBezTo>
                    <a:pt x="1155" y="0"/>
                    <a:pt x="653" y="2239"/>
                    <a:pt x="449" y="4072"/>
                  </a:cubicBezTo>
                  <a:cubicBezTo>
                    <a:pt x="0" y="6268"/>
                    <a:pt x="1743" y="8157"/>
                    <a:pt x="3761" y="8157"/>
                  </a:cubicBezTo>
                  <a:cubicBezTo>
                    <a:pt x="4201" y="8157"/>
                    <a:pt x="4654" y="8067"/>
                    <a:pt x="5100" y="7871"/>
                  </a:cubicBezTo>
                  <a:cubicBezTo>
                    <a:pt x="5161" y="7841"/>
                    <a:pt x="5252" y="7780"/>
                    <a:pt x="5313" y="7750"/>
                  </a:cubicBezTo>
                  <a:cubicBezTo>
                    <a:pt x="6164" y="6807"/>
                    <a:pt x="5829" y="5683"/>
                    <a:pt x="5829" y="5683"/>
                  </a:cubicBezTo>
                  <a:lnTo>
                    <a:pt x="5829" y="5683"/>
                  </a:lnTo>
                  <a:cubicBezTo>
                    <a:pt x="5772" y="5696"/>
                    <a:pt x="5713" y="5702"/>
                    <a:pt x="5655" y="5702"/>
                  </a:cubicBezTo>
                  <a:cubicBezTo>
                    <a:pt x="4753" y="5702"/>
                    <a:pt x="3786" y="4242"/>
                    <a:pt x="4614" y="3585"/>
                  </a:cubicBezTo>
                  <a:cubicBezTo>
                    <a:pt x="4820" y="3429"/>
                    <a:pt x="5016" y="3369"/>
                    <a:pt x="5196" y="3369"/>
                  </a:cubicBezTo>
                  <a:cubicBezTo>
                    <a:pt x="5784" y="3369"/>
                    <a:pt x="6194" y="4011"/>
                    <a:pt x="6194" y="4011"/>
                  </a:cubicBezTo>
                  <a:cubicBezTo>
                    <a:pt x="7076" y="4011"/>
                    <a:pt x="8170" y="3038"/>
                    <a:pt x="8687" y="2552"/>
                  </a:cubicBezTo>
                  <a:cubicBezTo>
                    <a:pt x="8839" y="2370"/>
                    <a:pt x="8839" y="2096"/>
                    <a:pt x="8687" y="1944"/>
                  </a:cubicBezTo>
                  <a:cubicBezTo>
                    <a:pt x="8231" y="1518"/>
                    <a:pt x="7744" y="850"/>
                    <a:pt x="5617" y="272"/>
                  </a:cubicBezTo>
                  <a:cubicBezTo>
                    <a:pt x="4925" y="85"/>
                    <a:pt x="4329" y="0"/>
                    <a:pt x="3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1099398" y="2486828"/>
              <a:ext cx="853214" cy="663620"/>
            </a:xfrm>
            <a:custGeom>
              <a:avLst/>
              <a:gdLst/>
              <a:ahLst/>
              <a:cxnLst/>
              <a:rect l="l" t="t" r="r" b="b"/>
              <a:pathLst>
                <a:path w="19333" h="15037" extrusionOk="0">
                  <a:moveTo>
                    <a:pt x="2143" y="1"/>
                  </a:moveTo>
                  <a:cubicBezTo>
                    <a:pt x="2048" y="1"/>
                    <a:pt x="1952" y="7"/>
                    <a:pt x="1855" y="21"/>
                  </a:cubicBezTo>
                  <a:cubicBezTo>
                    <a:pt x="761" y="173"/>
                    <a:pt x="1" y="1206"/>
                    <a:pt x="153" y="2300"/>
                  </a:cubicBezTo>
                  <a:lnTo>
                    <a:pt x="183" y="2452"/>
                  </a:lnTo>
                  <a:lnTo>
                    <a:pt x="183" y="2543"/>
                  </a:lnTo>
                  <a:lnTo>
                    <a:pt x="214" y="2787"/>
                  </a:lnTo>
                  <a:cubicBezTo>
                    <a:pt x="244" y="2908"/>
                    <a:pt x="274" y="3060"/>
                    <a:pt x="305" y="3212"/>
                  </a:cubicBezTo>
                  <a:cubicBezTo>
                    <a:pt x="366" y="3486"/>
                    <a:pt x="426" y="3790"/>
                    <a:pt x="487" y="4063"/>
                  </a:cubicBezTo>
                  <a:cubicBezTo>
                    <a:pt x="639" y="4610"/>
                    <a:pt x="791" y="5188"/>
                    <a:pt x="943" y="5735"/>
                  </a:cubicBezTo>
                  <a:cubicBezTo>
                    <a:pt x="1278" y="6829"/>
                    <a:pt x="1703" y="7923"/>
                    <a:pt x="2220" y="8987"/>
                  </a:cubicBezTo>
                  <a:cubicBezTo>
                    <a:pt x="2737" y="10082"/>
                    <a:pt x="3375" y="11115"/>
                    <a:pt x="4165" y="12088"/>
                  </a:cubicBezTo>
                  <a:cubicBezTo>
                    <a:pt x="4347" y="12331"/>
                    <a:pt x="4560" y="12574"/>
                    <a:pt x="4803" y="12817"/>
                  </a:cubicBezTo>
                  <a:cubicBezTo>
                    <a:pt x="5016" y="13030"/>
                    <a:pt x="5259" y="13273"/>
                    <a:pt x="5472" y="13486"/>
                  </a:cubicBezTo>
                  <a:cubicBezTo>
                    <a:pt x="5746" y="13699"/>
                    <a:pt x="5989" y="13911"/>
                    <a:pt x="6262" y="14094"/>
                  </a:cubicBezTo>
                  <a:cubicBezTo>
                    <a:pt x="6536" y="14307"/>
                    <a:pt x="6810" y="14489"/>
                    <a:pt x="7083" y="14641"/>
                  </a:cubicBezTo>
                  <a:lnTo>
                    <a:pt x="7296" y="14762"/>
                  </a:lnTo>
                  <a:cubicBezTo>
                    <a:pt x="7448" y="14823"/>
                    <a:pt x="7630" y="14884"/>
                    <a:pt x="7813" y="14914"/>
                  </a:cubicBezTo>
                  <a:lnTo>
                    <a:pt x="8025" y="14914"/>
                  </a:lnTo>
                  <a:lnTo>
                    <a:pt x="8208" y="14945"/>
                  </a:lnTo>
                  <a:lnTo>
                    <a:pt x="8603" y="14945"/>
                  </a:lnTo>
                  <a:cubicBezTo>
                    <a:pt x="8846" y="14975"/>
                    <a:pt x="9089" y="14975"/>
                    <a:pt x="9332" y="15006"/>
                  </a:cubicBezTo>
                  <a:cubicBezTo>
                    <a:pt x="9819" y="15006"/>
                    <a:pt x="10335" y="15036"/>
                    <a:pt x="10822" y="15036"/>
                  </a:cubicBezTo>
                  <a:cubicBezTo>
                    <a:pt x="11825" y="15036"/>
                    <a:pt x="12797" y="15036"/>
                    <a:pt x="13801" y="15006"/>
                  </a:cubicBezTo>
                  <a:cubicBezTo>
                    <a:pt x="14773" y="14975"/>
                    <a:pt x="15776" y="14914"/>
                    <a:pt x="16779" y="14823"/>
                  </a:cubicBezTo>
                  <a:cubicBezTo>
                    <a:pt x="17205" y="14793"/>
                    <a:pt x="18907" y="14610"/>
                    <a:pt x="19333" y="14550"/>
                  </a:cubicBezTo>
                  <a:lnTo>
                    <a:pt x="18056" y="12118"/>
                  </a:lnTo>
                  <a:cubicBezTo>
                    <a:pt x="17600" y="12118"/>
                    <a:pt x="17144" y="12088"/>
                    <a:pt x="16688" y="12057"/>
                  </a:cubicBezTo>
                  <a:cubicBezTo>
                    <a:pt x="15776" y="12027"/>
                    <a:pt x="14834" y="11936"/>
                    <a:pt x="13922" y="11814"/>
                  </a:cubicBezTo>
                  <a:cubicBezTo>
                    <a:pt x="12980" y="11723"/>
                    <a:pt x="12068" y="11601"/>
                    <a:pt x="11126" y="11449"/>
                  </a:cubicBezTo>
                  <a:cubicBezTo>
                    <a:pt x="10670" y="11358"/>
                    <a:pt x="10214" y="11297"/>
                    <a:pt x="9758" y="11206"/>
                  </a:cubicBezTo>
                  <a:cubicBezTo>
                    <a:pt x="9515" y="11145"/>
                    <a:pt x="9302" y="11115"/>
                    <a:pt x="9059" y="11054"/>
                  </a:cubicBezTo>
                  <a:lnTo>
                    <a:pt x="8907" y="11024"/>
                  </a:lnTo>
                  <a:cubicBezTo>
                    <a:pt x="8816" y="10993"/>
                    <a:pt x="8755" y="10933"/>
                    <a:pt x="8694" y="10872"/>
                  </a:cubicBezTo>
                  <a:cubicBezTo>
                    <a:pt x="8177" y="10537"/>
                    <a:pt x="7721" y="10082"/>
                    <a:pt x="7296" y="9534"/>
                  </a:cubicBezTo>
                  <a:cubicBezTo>
                    <a:pt x="6749" y="8866"/>
                    <a:pt x="6262" y="8075"/>
                    <a:pt x="5837" y="7224"/>
                  </a:cubicBezTo>
                  <a:cubicBezTo>
                    <a:pt x="5442" y="6404"/>
                    <a:pt x="5107" y="5492"/>
                    <a:pt x="4803" y="4550"/>
                  </a:cubicBezTo>
                  <a:cubicBezTo>
                    <a:pt x="4651" y="4094"/>
                    <a:pt x="4530" y="3607"/>
                    <a:pt x="4439" y="3151"/>
                  </a:cubicBezTo>
                  <a:cubicBezTo>
                    <a:pt x="4378" y="2908"/>
                    <a:pt x="4317" y="2665"/>
                    <a:pt x="4256" y="2422"/>
                  </a:cubicBezTo>
                  <a:cubicBezTo>
                    <a:pt x="4256" y="2300"/>
                    <a:pt x="4226" y="2209"/>
                    <a:pt x="4195" y="2088"/>
                  </a:cubicBezTo>
                  <a:lnTo>
                    <a:pt x="4165" y="1905"/>
                  </a:lnTo>
                  <a:lnTo>
                    <a:pt x="4165" y="1784"/>
                  </a:lnTo>
                  <a:lnTo>
                    <a:pt x="4135" y="1692"/>
                  </a:lnTo>
                  <a:cubicBezTo>
                    <a:pt x="3968" y="695"/>
                    <a:pt x="3120" y="1"/>
                    <a:pt x="2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1873431" y="2963985"/>
              <a:ext cx="206628" cy="166159"/>
            </a:xfrm>
            <a:custGeom>
              <a:avLst/>
              <a:gdLst/>
              <a:ahLst/>
              <a:cxnLst/>
              <a:rect l="l" t="t" r="r" b="b"/>
              <a:pathLst>
                <a:path w="4682" h="3765" extrusionOk="0">
                  <a:moveTo>
                    <a:pt x="2712" y="0"/>
                  </a:moveTo>
                  <a:cubicBezTo>
                    <a:pt x="2346" y="0"/>
                    <a:pt x="1684" y="246"/>
                    <a:pt x="1277" y="577"/>
                  </a:cubicBezTo>
                  <a:cubicBezTo>
                    <a:pt x="790" y="972"/>
                    <a:pt x="335" y="1397"/>
                    <a:pt x="335" y="1397"/>
                  </a:cubicBezTo>
                  <a:cubicBezTo>
                    <a:pt x="0" y="2279"/>
                    <a:pt x="1429" y="3738"/>
                    <a:pt x="1429" y="3738"/>
                  </a:cubicBezTo>
                  <a:cubicBezTo>
                    <a:pt x="1429" y="3738"/>
                    <a:pt x="1780" y="3765"/>
                    <a:pt x="2203" y="3765"/>
                  </a:cubicBezTo>
                  <a:cubicBezTo>
                    <a:pt x="2415" y="3765"/>
                    <a:pt x="2645" y="3758"/>
                    <a:pt x="2857" y="3738"/>
                  </a:cubicBezTo>
                  <a:cubicBezTo>
                    <a:pt x="3496" y="3677"/>
                    <a:pt x="4104" y="3495"/>
                    <a:pt x="4286" y="3191"/>
                  </a:cubicBezTo>
                  <a:cubicBezTo>
                    <a:pt x="4468" y="2917"/>
                    <a:pt x="4134" y="2795"/>
                    <a:pt x="4134" y="2795"/>
                  </a:cubicBezTo>
                  <a:cubicBezTo>
                    <a:pt x="4134" y="2795"/>
                    <a:pt x="4347" y="2522"/>
                    <a:pt x="4347" y="2340"/>
                  </a:cubicBezTo>
                  <a:cubicBezTo>
                    <a:pt x="4347" y="2157"/>
                    <a:pt x="4073" y="2096"/>
                    <a:pt x="4073" y="2096"/>
                  </a:cubicBezTo>
                  <a:cubicBezTo>
                    <a:pt x="4073" y="2096"/>
                    <a:pt x="4408" y="1792"/>
                    <a:pt x="4468" y="1580"/>
                  </a:cubicBezTo>
                  <a:cubicBezTo>
                    <a:pt x="4499" y="1397"/>
                    <a:pt x="4104" y="1276"/>
                    <a:pt x="4104" y="1276"/>
                  </a:cubicBezTo>
                  <a:cubicBezTo>
                    <a:pt x="4104" y="1276"/>
                    <a:pt x="4681" y="546"/>
                    <a:pt x="4043" y="546"/>
                  </a:cubicBezTo>
                  <a:cubicBezTo>
                    <a:pt x="3526" y="546"/>
                    <a:pt x="3131" y="607"/>
                    <a:pt x="3131" y="607"/>
                  </a:cubicBezTo>
                  <a:cubicBezTo>
                    <a:pt x="3131" y="607"/>
                    <a:pt x="3131" y="181"/>
                    <a:pt x="2888" y="29"/>
                  </a:cubicBezTo>
                  <a:cubicBezTo>
                    <a:pt x="2843" y="10"/>
                    <a:pt x="2783" y="0"/>
                    <a:pt x="2712" y="0"/>
                  </a:cubicBezTo>
                  <a:close/>
                </a:path>
              </a:pathLst>
            </a:custGeom>
            <a:solidFill>
              <a:srgbClr val="FF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2003532" y="2886136"/>
              <a:ext cx="34909" cy="73790"/>
            </a:xfrm>
            <a:custGeom>
              <a:avLst/>
              <a:gdLst/>
              <a:ahLst/>
              <a:cxnLst/>
              <a:rect l="l" t="t" r="r" b="b"/>
              <a:pathLst>
                <a:path w="791" h="1672" extrusionOk="0">
                  <a:moveTo>
                    <a:pt x="274" y="0"/>
                  </a:moveTo>
                  <a:lnTo>
                    <a:pt x="274" y="578"/>
                  </a:lnTo>
                  <a:lnTo>
                    <a:pt x="365" y="669"/>
                  </a:lnTo>
                  <a:lnTo>
                    <a:pt x="365" y="1034"/>
                  </a:lnTo>
                  <a:lnTo>
                    <a:pt x="1" y="1398"/>
                  </a:lnTo>
                  <a:lnTo>
                    <a:pt x="305" y="1672"/>
                  </a:lnTo>
                  <a:lnTo>
                    <a:pt x="791" y="1216"/>
                  </a:lnTo>
                  <a:lnTo>
                    <a:pt x="791" y="51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3D5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1965976" y="2886136"/>
              <a:ext cx="33585" cy="73790"/>
            </a:xfrm>
            <a:custGeom>
              <a:avLst/>
              <a:gdLst/>
              <a:ahLst/>
              <a:cxnLst/>
              <a:rect l="l" t="t" r="r" b="b"/>
              <a:pathLst>
                <a:path w="761" h="1672" extrusionOk="0">
                  <a:moveTo>
                    <a:pt x="517" y="0"/>
                  </a:moveTo>
                  <a:lnTo>
                    <a:pt x="1" y="517"/>
                  </a:lnTo>
                  <a:lnTo>
                    <a:pt x="1" y="1216"/>
                  </a:lnTo>
                  <a:lnTo>
                    <a:pt x="487" y="1672"/>
                  </a:lnTo>
                  <a:lnTo>
                    <a:pt x="760" y="1398"/>
                  </a:lnTo>
                  <a:lnTo>
                    <a:pt x="426" y="1034"/>
                  </a:lnTo>
                  <a:lnTo>
                    <a:pt x="426" y="669"/>
                  </a:lnTo>
                  <a:lnTo>
                    <a:pt x="517" y="57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D5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987424" y="2943816"/>
              <a:ext cx="29569" cy="50532"/>
            </a:xfrm>
            <a:custGeom>
              <a:avLst/>
              <a:gdLst/>
              <a:ahLst/>
              <a:cxnLst/>
              <a:rect l="l" t="t" r="r" b="b"/>
              <a:pathLst>
                <a:path w="670" h="1145" extrusionOk="0">
                  <a:moveTo>
                    <a:pt x="1" y="0"/>
                  </a:moveTo>
                  <a:lnTo>
                    <a:pt x="1" y="1064"/>
                  </a:lnTo>
                  <a:cubicBezTo>
                    <a:pt x="131" y="1113"/>
                    <a:pt x="252" y="1144"/>
                    <a:pt x="370" y="1144"/>
                  </a:cubicBezTo>
                  <a:cubicBezTo>
                    <a:pt x="472" y="1144"/>
                    <a:pt x="571" y="1120"/>
                    <a:pt x="670" y="1064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rgbClr val="3D5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2003532" y="3153047"/>
              <a:ext cx="34909" cy="73834"/>
            </a:xfrm>
            <a:custGeom>
              <a:avLst/>
              <a:gdLst/>
              <a:ahLst/>
              <a:cxnLst/>
              <a:rect l="l" t="t" r="r" b="b"/>
              <a:pathLst>
                <a:path w="791" h="1673" extrusionOk="0">
                  <a:moveTo>
                    <a:pt x="305" y="1"/>
                  </a:moveTo>
                  <a:lnTo>
                    <a:pt x="1" y="305"/>
                  </a:lnTo>
                  <a:lnTo>
                    <a:pt x="365" y="639"/>
                  </a:lnTo>
                  <a:lnTo>
                    <a:pt x="365" y="1004"/>
                  </a:lnTo>
                  <a:lnTo>
                    <a:pt x="274" y="1095"/>
                  </a:lnTo>
                  <a:lnTo>
                    <a:pt x="274" y="1673"/>
                  </a:lnTo>
                  <a:lnTo>
                    <a:pt x="791" y="1186"/>
                  </a:lnTo>
                  <a:lnTo>
                    <a:pt x="791" y="487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3D5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1965976" y="3153047"/>
              <a:ext cx="33585" cy="75158"/>
            </a:xfrm>
            <a:custGeom>
              <a:avLst/>
              <a:gdLst/>
              <a:ahLst/>
              <a:cxnLst/>
              <a:rect l="l" t="t" r="r" b="b"/>
              <a:pathLst>
                <a:path w="761" h="1703" extrusionOk="0">
                  <a:moveTo>
                    <a:pt x="487" y="1"/>
                  </a:moveTo>
                  <a:lnTo>
                    <a:pt x="1" y="487"/>
                  </a:lnTo>
                  <a:lnTo>
                    <a:pt x="1" y="1186"/>
                  </a:lnTo>
                  <a:lnTo>
                    <a:pt x="517" y="1703"/>
                  </a:lnTo>
                  <a:lnTo>
                    <a:pt x="517" y="1095"/>
                  </a:lnTo>
                  <a:lnTo>
                    <a:pt x="426" y="1004"/>
                  </a:lnTo>
                  <a:lnTo>
                    <a:pt x="426" y="639"/>
                  </a:lnTo>
                  <a:lnTo>
                    <a:pt x="760" y="305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3D5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1987424" y="3126215"/>
              <a:ext cx="29569" cy="44309"/>
            </a:xfrm>
            <a:custGeom>
              <a:avLst/>
              <a:gdLst/>
              <a:ahLst/>
              <a:cxnLst/>
              <a:rect l="l" t="t" r="r" b="b"/>
              <a:pathLst>
                <a:path w="670" h="1004" extrusionOk="0">
                  <a:moveTo>
                    <a:pt x="670" y="1"/>
                  </a:moveTo>
                  <a:cubicBezTo>
                    <a:pt x="426" y="62"/>
                    <a:pt x="214" y="62"/>
                    <a:pt x="1" y="92"/>
                  </a:cubicBezTo>
                  <a:lnTo>
                    <a:pt x="1" y="1004"/>
                  </a:lnTo>
                  <a:lnTo>
                    <a:pt x="670" y="1004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3D5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6" name="Google Shape;1266;p49"/>
          <p:cNvSpPr/>
          <p:nvPr/>
        </p:nvSpPr>
        <p:spPr>
          <a:xfrm rot="-1164422">
            <a:off x="1557768" y="1170104"/>
            <a:ext cx="567734" cy="318247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50"/>
          <p:cNvGrpSpPr/>
          <p:nvPr/>
        </p:nvGrpSpPr>
        <p:grpSpPr>
          <a:xfrm>
            <a:off x="3670109" y="1257660"/>
            <a:ext cx="1705573" cy="3448488"/>
            <a:chOff x="3670109" y="1257660"/>
            <a:chExt cx="1705573" cy="3448488"/>
          </a:xfrm>
        </p:grpSpPr>
        <p:sp>
          <p:nvSpPr>
            <p:cNvPr id="1273" name="Google Shape;1273;p50"/>
            <p:cNvSpPr/>
            <p:nvPr/>
          </p:nvSpPr>
          <p:spPr>
            <a:xfrm>
              <a:off x="3852685" y="2932551"/>
              <a:ext cx="298848" cy="810989"/>
            </a:xfrm>
            <a:custGeom>
              <a:avLst/>
              <a:gdLst/>
              <a:ahLst/>
              <a:cxnLst/>
              <a:rect l="l" t="t" r="r" b="b"/>
              <a:pathLst>
                <a:path w="6567" h="17821" extrusionOk="0">
                  <a:moveTo>
                    <a:pt x="3630" y="0"/>
                  </a:moveTo>
                  <a:cubicBezTo>
                    <a:pt x="3167" y="0"/>
                    <a:pt x="2720" y="285"/>
                    <a:pt x="2554" y="737"/>
                  </a:cubicBezTo>
                  <a:lnTo>
                    <a:pt x="92" y="7637"/>
                  </a:lnTo>
                  <a:cubicBezTo>
                    <a:pt x="1" y="7910"/>
                    <a:pt x="1" y="8245"/>
                    <a:pt x="153" y="8518"/>
                  </a:cubicBezTo>
                  <a:lnTo>
                    <a:pt x="4256" y="17150"/>
                  </a:lnTo>
                  <a:cubicBezTo>
                    <a:pt x="4378" y="17454"/>
                    <a:pt x="4621" y="17667"/>
                    <a:pt x="4894" y="17758"/>
                  </a:cubicBezTo>
                  <a:cubicBezTo>
                    <a:pt x="5014" y="17798"/>
                    <a:pt x="5139" y="17821"/>
                    <a:pt x="5265" y="17821"/>
                  </a:cubicBezTo>
                  <a:cubicBezTo>
                    <a:pt x="5427" y="17821"/>
                    <a:pt x="5591" y="17783"/>
                    <a:pt x="5745" y="17698"/>
                  </a:cubicBezTo>
                  <a:cubicBezTo>
                    <a:pt x="6323" y="17424"/>
                    <a:pt x="6566" y="16755"/>
                    <a:pt x="6293" y="16178"/>
                  </a:cubicBezTo>
                  <a:lnTo>
                    <a:pt x="2402" y="7971"/>
                  </a:lnTo>
                  <a:lnTo>
                    <a:pt x="4712" y="1527"/>
                  </a:lnTo>
                  <a:cubicBezTo>
                    <a:pt x="4925" y="919"/>
                    <a:pt x="4621" y="281"/>
                    <a:pt x="4013" y="68"/>
                  </a:cubicBezTo>
                  <a:cubicBezTo>
                    <a:pt x="3888" y="22"/>
                    <a:pt x="3758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793207" y="2969048"/>
              <a:ext cx="269768" cy="134930"/>
            </a:xfrm>
            <a:custGeom>
              <a:avLst/>
              <a:gdLst/>
              <a:ahLst/>
              <a:cxnLst/>
              <a:rect l="l" t="t" r="r" b="b"/>
              <a:pathLst>
                <a:path w="5928" h="2965" extrusionOk="0">
                  <a:moveTo>
                    <a:pt x="4782" y="1"/>
                  </a:moveTo>
                  <a:cubicBezTo>
                    <a:pt x="4579" y="1"/>
                    <a:pt x="4373" y="59"/>
                    <a:pt x="4195" y="178"/>
                  </a:cubicBezTo>
                  <a:lnTo>
                    <a:pt x="2461" y="1434"/>
                  </a:lnTo>
                  <a:lnTo>
                    <a:pt x="2461" y="1434"/>
                  </a:lnTo>
                  <a:lnTo>
                    <a:pt x="1186" y="391"/>
                  </a:lnTo>
                  <a:cubicBezTo>
                    <a:pt x="1056" y="287"/>
                    <a:pt x="904" y="238"/>
                    <a:pt x="753" y="238"/>
                  </a:cubicBezTo>
                  <a:cubicBezTo>
                    <a:pt x="552" y="238"/>
                    <a:pt x="353" y="325"/>
                    <a:pt x="213" y="482"/>
                  </a:cubicBezTo>
                  <a:cubicBezTo>
                    <a:pt x="1" y="786"/>
                    <a:pt x="31" y="1211"/>
                    <a:pt x="335" y="1455"/>
                  </a:cubicBezTo>
                  <a:lnTo>
                    <a:pt x="2007" y="2822"/>
                  </a:lnTo>
                  <a:cubicBezTo>
                    <a:pt x="2121" y="2917"/>
                    <a:pt x="2258" y="2965"/>
                    <a:pt x="2405" y="2965"/>
                  </a:cubicBezTo>
                  <a:cubicBezTo>
                    <a:pt x="2493" y="2965"/>
                    <a:pt x="2584" y="2948"/>
                    <a:pt x="2675" y="2914"/>
                  </a:cubicBezTo>
                  <a:lnTo>
                    <a:pt x="2767" y="2883"/>
                  </a:lnTo>
                  <a:lnTo>
                    <a:pt x="5168" y="1911"/>
                  </a:lnTo>
                  <a:cubicBezTo>
                    <a:pt x="5229" y="1911"/>
                    <a:pt x="5289" y="1850"/>
                    <a:pt x="5381" y="1819"/>
                  </a:cubicBezTo>
                  <a:cubicBezTo>
                    <a:pt x="5806" y="1485"/>
                    <a:pt x="5928" y="877"/>
                    <a:pt x="5593" y="421"/>
                  </a:cubicBezTo>
                  <a:cubicBezTo>
                    <a:pt x="5408" y="143"/>
                    <a:pt x="5099" y="1"/>
                    <a:pt x="47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695002" y="2886862"/>
              <a:ext cx="300213" cy="159185"/>
            </a:xfrm>
            <a:custGeom>
              <a:avLst/>
              <a:gdLst/>
              <a:ahLst/>
              <a:cxnLst/>
              <a:rect l="l" t="t" r="r" b="b"/>
              <a:pathLst>
                <a:path w="6597" h="3498" extrusionOk="0">
                  <a:moveTo>
                    <a:pt x="3258" y="0"/>
                  </a:moveTo>
                  <a:cubicBezTo>
                    <a:pt x="3226" y="0"/>
                    <a:pt x="3194" y="3"/>
                    <a:pt x="3162" y="8"/>
                  </a:cubicBezTo>
                  <a:lnTo>
                    <a:pt x="639" y="251"/>
                  </a:lnTo>
                  <a:cubicBezTo>
                    <a:pt x="274" y="312"/>
                    <a:pt x="1" y="616"/>
                    <a:pt x="31" y="1011"/>
                  </a:cubicBezTo>
                  <a:cubicBezTo>
                    <a:pt x="60" y="1358"/>
                    <a:pt x="362" y="1622"/>
                    <a:pt x="731" y="1622"/>
                  </a:cubicBezTo>
                  <a:cubicBezTo>
                    <a:pt x="751" y="1622"/>
                    <a:pt x="771" y="1621"/>
                    <a:pt x="791" y="1619"/>
                  </a:cubicBezTo>
                  <a:lnTo>
                    <a:pt x="3003" y="1406"/>
                  </a:lnTo>
                  <a:lnTo>
                    <a:pt x="5137" y="3291"/>
                  </a:lnTo>
                  <a:cubicBezTo>
                    <a:pt x="5168" y="3321"/>
                    <a:pt x="5198" y="3321"/>
                    <a:pt x="5198" y="3352"/>
                  </a:cubicBezTo>
                  <a:cubicBezTo>
                    <a:pt x="5344" y="3449"/>
                    <a:pt x="5514" y="3498"/>
                    <a:pt x="5684" y="3498"/>
                  </a:cubicBezTo>
                  <a:cubicBezTo>
                    <a:pt x="5937" y="3498"/>
                    <a:pt x="6189" y="3388"/>
                    <a:pt x="6353" y="3169"/>
                  </a:cubicBezTo>
                  <a:cubicBezTo>
                    <a:pt x="6596" y="2805"/>
                    <a:pt x="6536" y="2318"/>
                    <a:pt x="6171" y="2045"/>
                  </a:cubicBezTo>
                  <a:lnTo>
                    <a:pt x="3678" y="160"/>
                  </a:lnTo>
                  <a:lnTo>
                    <a:pt x="3648" y="130"/>
                  </a:lnTo>
                  <a:cubicBezTo>
                    <a:pt x="3548" y="55"/>
                    <a:pt x="3407" y="0"/>
                    <a:pt x="3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722670" y="2834574"/>
              <a:ext cx="311271" cy="162780"/>
            </a:xfrm>
            <a:custGeom>
              <a:avLst/>
              <a:gdLst/>
              <a:ahLst/>
              <a:cxnLst/>
              <a:rect l="l" t="t" r="r" b="b"/>
              <a:pathLst>
                <a:path w="6840" h="3577" extrusionOk="0">
                  <a:moveTo>
                    <a:pt x="649" y="0"/>
                  </a:moveTo>
                  <a:cubicBezTo>
                    <a:pt x="307" y="0"/>
                    <a:pt x="29" y="293"/>
                    <a:pt x="0" y="641"/>
                  </a:cubicBezTo>
                  <a:cubicBezTo>
                    <a:pt x="0" y="1036"/>
                    <a:pt x="274" y="1340"/>
                    <a:pt x="669" y="1340"/>
                  </a:cubicBezTo>
                  <a:lnTo>
                    <a:pt x="3231" y="1451"/>
                  </a:lnTo>
                  <a:lnTo>
                    <a:pt x="3231" y="1451"/>
                  </a:lnTo>
                  <a:lnTo>
                    <a:pt x="5411" y="3376"/>
                  </a:lnTo>
                  <a:cubicBezTo>
                    <a:pt x="5411" y="3407"/>
                    <a:pt x="5441" y="3407"/>
                    <a:pt x="5441" y="3407"/>
                  </a:cubicBezTo>
                  <a:cubicBezTo>
                    <a:pt x="5593" y="3521"/>
                    <a:pt x="5772" y="3577"/>
                    <a:pt x="5948" y="3577"/>
                  </a:cubicBezTo>
                  <a:cubicBezTo>
                    <a:pt x="6195" y="3577"/>
                    <a:pt x="6437" y="3467"/>
                    <a:pt x="6596" y="3255"/>
                  </a:cubicBezTo>
                  <a:cubicBezTo>
                    <a:pt x="6839" y="2890"/>
                    <a:pt x="6779" y="2404"/>
                    <a:pt x="6414" y="2130"/>
                  </a:cubicBezTo>
                  <a:lnTo>
                    <a:pt x="3921" y="245"/>
                  </a:lnTo>
                  <a:lnTo>
                    <a:pt x="3891" y="245"/>
                  </a:lnTo>
                  <a:cubicBezTo>
                    <a:pt x="3800" y="154"/>
                    <a:pt x="3648" y="93"/>
                    <a:pt x="3526" y="93"/>
                  </a:cubicBezTo>
                  <a:lnTo>
                    <a:pt x="700" y="2"/>
                  </a:lnTo>
                  <a:cubicBezTo>
                    <a:pt x="683" y="1"/>
                    <a:pt x="666" y="0"/>
                    <a:pt x="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3746198" y="2774732"/>
              <a:ext cx="319554" cy="198868"/>
            </a:xfrm>
            <a:custGeom>
              <a:avLst/>
              <a:gdLst/>
              <a:ahLst/>
              <a:cxnLst/>
              <a:rect l="l" t="t" r="r" b="b"/>
              <a:pathLst>
                <a:path w="7022" h="4370" extrusionOk="0">
                  <a:moveTo>
                    <a:pt x="739" y="1"/>
                  </a:moveTo>
                  <a:cubicBezTo>
                    <a:pt x="414" y="1"/>
                    <a:pt x="115" y="230"/>
                    <a:pt x="61" y="557"/>
                  </a:cubicBezTo>
                  <a:cubicBezTo>
                    <a:pt x="0" y="953"/>
                    <a:pt x="274" y="1287"/>
                    <a:pt x="638" y="1348"/>
                  </a:cubicBezTo>
                  <a:lnTo>
                    <a:pt x="2951" y="1682"/>
                  </a:lnTo>
                  <a:lnTo>
                    <a:pt x="2951" y="1682"/>
                  </a:lnTo>
                  <a:lnTo>
                    <a:pt x="5441" y="4114"/>
                  </a:lnTo>
                  <a:cubicBezTo>
                    <a:pt x="5471" y="4144"/>
                    <a:pt x="5471" y="4174"/>
                    <a:pt x="5502" y="4174"/>
                  </a:cubicBezTo>
                  <a:cubicBezTo>
                    <a:pt x="5659" y="4306"/>
                    <a:pt x="5851" y="4369"/>
                    <a:pt x="6043" y="4369"/>
                  </a:cubicBezTo>
                  <a:cubicBezTo>
                    <a:pt x="6294" y="4369"/>
                    <a:pt x="6545" y="4260"/>
                    <a:pt x="6718" y="4053"/>
                  </a:cubicBezTo>
                  <a:cubicBezTo>
                    <a:pt x="7022" y="3688"/>
                    <a:pt x="6961" y="3141"/>
                    <a:pt x="6596" y="2837"/>
                  </a:cubicBezTo>
                  <a:lnTo>
                    <a:pt x="3739" y="527"/>
                  </a:lnTo>
                  <a:lnTo>
                    <a:pt x="3708" y="527"/>
                  </a:lnTo>
                  <a:cubicBezTo>
                    <a:pt x="3617" y="436"/>
                    <a:pt x="3496" y="405"/>
                    <a:pt x="3374" y="375"/>
                  </a:cubicBezTo>
                  <a:lnTo>
                    <a:pt x="851" y="10"/>
                  </a:lnTo>
                  <a:cubicBezTo>
                    <a:pt x="814" y="4"/>
                    <a:pt x="776" y="1"/>
                    <a:pt x="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3927363" y="3531835"/>
              <a:ext cx="511868" cy="683341"/>
            </a:xfrm>
            <a:custGeom>
              <a:avLst/>
              <a:gdLst/>
              <a:ahLst/>
              <a:cxnLst/>
              <a:rect l="l" t="t" r="r" b="b"/>
              <a:pathLst>
                <a:path w="11248" h="15016" extrusionOk="0">
                  <a:moveTo>
                    <a:pt x="3721" y="0"/>
                  </a:moveTo>
                  <a:cubicBezTo>
                    <a:pt x="3261" y="0"/>
                    <a:pt x="2793" y="88"/>
                    <a:pt x="2341" y="273"/>
                  </a:cubicBezTo>
                  <a:cubicBezTo>
                    <a:pt x="1399" y="638"/>
                    <a:pt x="730" y="1367"/>
                    <a:pt x="366" y="2249"/>
                  </a:cubicBezTo>
                  <a:cubicBezTo>
                    <a:pt x="1" y="3100"/>
                    <a:pt x="1" y="4103"/>
                    <a:pt x="366" y="5015"/>
                  </a:cubicBezTo>
                  <a:lnTo>
                    <a:pt x="3193" y="11793"/>
                  </a:lnTo>
                  <a:lnTo>
                    <a:pt x="4500" y="15015"/>
                  </a:lnTo>
                  <a:lnTo>
                    <a:pt x="11247" y="12249"/>
                  </a:lnTo>
                  <a:lnTo>
                    <a:pt x="10123" y="9544"/>
                  </a:lnTo>
                  <a:lnTo>
                    <a:pt x="7083" y="2249"/>
                  </a:lnTo>
                  <a:cubicBezTo>
                    <a:pt x="6508" y="846"/>
                    <a:pt x="5151" y="0"/>
                    <a:pt x="3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4079539" y="3939488"/>
              <a:ext cx="359691" cy="275684"/>
            </a:xfrm>
            <a:custGeom>
              <a:avLst/>
              <a:gdLst/>
              <a:ahLst/>
              <a:cxnLst/>
              <a:rect l="l" t="t" r="r" b="b"/>
              <a:pathLst>
                <a:path w="7904" h="6058" extrusionOk="0">
                  <a:moveTo>
                    <a:pt x="4328" y="1"/>
                  </a:moveTo>
                  <a:cubicBezTo>
                    <a:pt x="1234" y="1"/>
                    <a:pt x="25" y="3181"/>
                    <a:pt x="1" y="3230"/>
                  </a:cubicBezTo>
                  <a:lnTo>
                    <a:pt x="1156" y="6057"/>
                  </a:lnTo>
                  <a:lnTo>
                    <a:pt x="7903" y="3291"/>
                  </a:lnTo>
                  <a:lnTo>
                    <a:pt x="6779" y="586"/>
                  </a:lnTo>
                  <a:cubicBezTo>
                    <a:pt x="5856" y="170"/>
                    <a:pt x="5042" y="1"/>
                    <a:pt x="4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4111349" y="3966110"/>
              <a:ext cx="332023" cy="658494"/>
            </a:xfrm>
            <a:custGeom>
              <a:avLst/>
              <a:gdLst/>
              <a:ahLst/>
              <a:cxnLst/>
              <a:rect l="l" t="t" r="r" b="b"/>
              <a:pathLst>
                <a:path w="7296" h="14470" extrusionOk="0">
                  <a:moveTo>
                    <a:pt x="3648" y="1"/>
                  </a:moveTo>
                  <a:cubicBezTo>
                    <a:pt x="2645" y="1"/>
                    <a:pt x="1733" y="396"/>
                    <a:pt x="1064" y="1065"/>
                  </a:cubicBezTo>
                  <a:cubicBezTo>
                    <a:pt x="426" y="1733"/>
                    <a:pt x="1" y="2645"/>
                    <a:pt x="1" y="3648"/>
                  </a:cubicBezTo>
                  <a:lnTo>
                    <a:pt x="1" y="14469"/>
                  </a:lnTo>
                  <a:lnTo>
                    <a:pt x="7296" y="14469"/>
                  </a:lnTo>
                  <a:lnTo>
                    <a:pt x="7296" y="3648"/>
                  </a:lnTo>
                  <a:cubicBezTo>
                    <a:pt x="7296" y="1642"/>
                    <a:pt x="5654" y="1"/>
                    <a:pt x="3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201272" y="4085065"/>
              <a:ext cx="157729" cy="156364"/>
            </a:xfrm>
            <a:custGeom>
              <a:avLst/>
              <a:gdLst/>
              <a:ahLst/>
              <a:cxnLst/>
              <a:rect l="l" t="t" r="r" b="b"/>
              <a:pathLst>
                <a:path w="3466" h="3436" extrusionOk="0">
                  <a:moveTo>
                    <a:pt x="1733" y="1"/>
                  </a:moveTo>
                  <a:cubicBezTo>
                    <a:pt x="791" y="1"/>
                    <a:pt x="0" y="761"/>
                    <a:pt x="0" y="1733"/>
                  </a:cubicBezTo>
                  <a:cubicBezTo>
                    <a:pt x="0" y="2676"/>
                    <a:pt x="791" y="3436"/>
                    <a:pt x="1733" y="3436"/>
                  </a:cubicBezTo>
                  <a:cubicBezTo>
                    <a:pt x="2675" y="3436"/>
                    <a:pt x="3465" y="2676"/>
                    <a:pt x="3465" y="1733"/>
                  </a:cubicBezTo>
                  <a:cubicBezTo>
                    <a:pt x="346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4216471" y="4100310"/>
              <a:ext cx="127330" cy="127284"/>
            </a:xfrm>
            <a:custGeom>
              <a:avLst/>
              <a:gdLst/>
              <a:ahLst/>
              <a:cxnLst/>
              <a:rect l="l" t="t" r="r" b="b"/>
              <a:pathLst>
                <a:path w="2798" h="2797" extrusionOk="0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cubicBezTo>
                    <a:pt x="2159" y="2797"/>
                    <a:pt x="2797" y="2158"/>
                    <a:pt x="2797" y="1398"/>
                  </a:cubicBezTo>
                  <a:cubicBezTo>
                    <a:pt x="2797" y="608"/>
                    <a:pt x="2159" y="0"/>
                    <a:pt x="1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4246916" y="4130709"/>
              <a:ext cx="66441" cy="65076"/>
            </a:xfrm>
            <a:custGeom>
              <a:avLst/>
              <a:gdLst/>
              <a:ahLst/>
              <a:cxnLst/>
              <a:rect l="l" t="t" r="r" b="b"/>
              <a:pathLst>
                <a:path w="1460" h="1430" extrusionOk="0">
                  <a:moveTo>
                    <a:pt x="730" y="1"/>
                  </a:move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ubicBezTo>
                    <a:pt x="1459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4111349" y="4524938"/>
              <a:ext cx="332023" cy="70582"/>
            </a:xfrm>
            <a:custGeom>
              <a:avLst/>
              <a:gdLst/>
              <a:ahLst/>
              <a:cxnLst/>
              <a:rect l="l" t="t" r="r" b="b"/>
              <a:pathLst>
                <a:path w="7296" h="1551" extrusionOk="0">
                  <a:moveTo>
                    <a:pt x="1" y="1"/>
                  </a:moveTo>
                  <a:lnTo>
                    <a:pt x="1" y="1551"/>
                  </a:lnTo>
                  <a:lnTo>
                    <a:pt x="7296" y="1551"/>
                  </a:lnTo>
                  <a:lnTo>
                    <a:pt x="7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670109" y="4595474"/>
              <a:ext cx="856269" cy="85827"/>
            </a:xfrm>
            <a:custGeom>
              <a:avLst/>
              <a:gdLst/>
              <a:ahLst/>
              <a:cxnLst/>
              <a:rect l="l" t="t" r="r" b="b"/>
              <a:pathLst>
                <a:path w="18816" h="1886" extrusionOk="0">
                  <a:moveTo>
                    <a:pt x="943" y="1"/>
                  </a:moveTo>
                  <a:cubicBezTo>
                    <a:pt x="669" y="1"/>
                    <a:pt x="426" y="92"/>
                    <a:pt x="274" y="274"/>
                  </a:cubicBezTo>
                  <a:cubicBezTo>
                    <a:pt x="92" y="457"/>
                    <a:pt x="0" y="700"/>
                    <a:pt x="0" y="943"/>
                  </a:cubicBezTo>
                  <a:cubicBezTo>
                    <a:pt x="0" y="1460"/>
                    <a:pt x="426" y="1885"/>
                    <a:pt x="943" y="1885"/>
                  </a:cubicBezTo>
                  <a:lnTo>
                    <a:pt x="17873" y="1885"/>
                  </a:lnTo>
                  <a:cubicBezTo>
                    <a:pt x="18116" y="1885"/>
                    <a:pt x="18359" y="1794"/>
                    <a:pt x="18542" y="1612"/>
                  </a:cubicBezTo>
                  <a:cubicBezTo>
                    <a:pt x="18694" y="1460"/>
                    <a:pt x="18815" y="1217"/>
                    <a:pt x="18815" y="943"/>
                  </a:cubicBezTo>
                  <a:cubicBezTo>
                    <a:pt x="18815" y="426"/>
                    <a:pt x="18390" y="1"/>
                    <a:pt x="17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670109" y="4638387"/>
              <a:ext cx="856269" cy="42914"/>
            </a:xfrm>
            <a:custGeom>
              <a:avLst/>
              <a:gdLst/>
              <a:ahLst/>
              <a:cxnLst/>
              <a:rect l="l" t="t" r="r" b="b"/>
              <a:pathLst>
                <a:path w="18816" h="943" extrusionOk="0">
                  <a:moveTo>
                    <a:pt x="0" y="0"/>
                  </a:moveTo>
                  <a:cubicBezTo>
                    <a:pt x="0" y="517"/>
                    <a:pt x="426" y="942"/>
                    <a:pt x="943" y="942"/>
                  </a:cubicBezTo>
                  <a:lnTo>
                    <a:pt x="17873" y="942"/>
                  </a:lnTo>
                  <a:cubicBezTo>
                    <a:pt x="18116" y="942"/>
                    <a:pt x="18359" y="851"/>
                    <a:pt x="18542" y="669"/>
                  </a:cubicBezTo>
                  <a:cubicBezTo>
                    <a:pt x="18694" y="517"/>
                    <a:pt x="18815" y="274"/>
                    <a:pt x="18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4004862" y="3613293"/>
              <a:ext cx="175704" cy="156591"/>
            </a:xfrm>
            <a:custGeom>
              <a:avLst/>
              <a:gdLst/>
              <a:ahLst/>
              <a:cxnLst/>
              <a:rect l="l" t="t" r="r" b="b"/>
              <a:pathLst>
                <a:path w="3861" h="3441" extrusionOk="0">
                  <a:moveTo>
                    <a:pt x="1948" y="0"/>
                  </a:moveTo>
                  <a:cubicBezTo>
                    <a:pt x="1231" y="0"/>
                    <a:pt x="568" y="431"/>
                    <a:pt x="304" y="1128"/>
                  </a:cubicBezTo>
                  <a:cubicBezTo>
                    <a:pt x="0" y="2040"/>
                    <a:pt x="456" y="3012"/>
                    <a:pt x="1368" y="3347"/>
                  </a:cubicBezTo>
                  <a:cubicBezTo>
                    <a:pt x="1552" y="3410"/>
                    <a:pt x="1740" y="3440"/>
                    <a:pt x="1925" y="3440"/>
                  </a:cubicBezTo>
                  <a:cubicBezTo>
                    <a:pt x="2628" y="3440"/>
                    <a:pt x="3292" y="3004"/>
                    <a:pt x="3556" y="2283"/>
                  </a:cubicBezTo>
                  <a:cubicBezTo>
                    <a:pt x="3860" y="1401"/>
                    <a:pt x="3404" y="429"/>
                    <a:pt x="2523" y="94"/>
                  </a:cubicBezTo>
                  <a:cubicBezTo>
                    <a:pt x="2332" y="30"/>
                    <a:pt x="2138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4021426" y="3627445"/>
              <a:ext cx="142529" cy="127740"/>
            </a:xfrm>
            <a:custGeom>
              <a:avLst/>
              <a:gdLst/>
              <a:ahLst/>
              <a:cxnLst/>
              <a:rect l="l" t="t" r="r" b="b"/>
              <a:pathLst>
                <a:path w="3132" h="2807" extrusionOk="0">
                  <a:moveTo>
                    <a:pt x="1561" y="0"/>
                  </a:moveTo>
                  <a:cubicBezTo>
                    <a:pt x="990" y="0"/>
                    <a:pt x="458" y="366"/>
                    <a:pt x="244" y="938"/>
                  </a:cubicBezTo>
                  <a:cubicBezTo>
                    <a:pt x="1" y="1668"/>
                    <a:pt x="366" y="2458"/>
                    <a:pt x="1095" y="2732"/>
                  </a:cubicBezTo>
                  <a:cubicBezTo>
                    <a:pt x="1247" y="2782"/>
                    <a:pt x="1402" y="2807"/>
                    <a:pt x="1555" y="2807"/>
                  </a:cubicBezTo>
                  <a:cubicBezTo>
                    <a:pt x="2132" y="2807"/>
                    <a:pt x="2672" y="2458"/>
                    <a:pt x="2888" y="1880"/>
                  </a:cubicBezTo>
                  <a:cubicBezTo>
                    <a:pt x="3132" y="1151"/>
                    <a:pt x="2767" y="361"/>
                    <a:pt x="2037" y="87"/>
                  </a:cubicBezTo>
                  <a:cubicBezTo>
                    <a:pt x="1880" y="28"/>
                    <a:pt x="1719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4056012" y="3658709"/>
              <a:ext cx="73358" cy="65713"/>
            </a:xfrm>
            <a:custGeom>
              <a:avLst/>
              <a:gdLst/>
              <a:ahLst/>
              <a:cxnLst/>
              <a:rect l="l" t="t" r="r" b="b"/>
              <a:pathLst>
                <a:path w="1612" h="1444" extrusionOk="0">
                  <a:moveTo>
                    <a:pt x="819" y="1"/>
                  </a:moveTo>
                  <a:cubicBezTo>
                    <a:pt x="515" y="1"/>
                    <a:pt x="243" y="175"/>
                    <a:pt x="122" y="464"/>
                  </a:cubicBezTo>
                  <a:cubicBezTo>
                    <a:pt x="1" y="859"/>
                    <a:pt x="183" y="1254"/>
                    <a:pt x="578" y="1406"/>
                  </a:cubicBezTo>
                  <a:cubicBezTo>
                    <a:pt x="654" y="1431"/>
                    <a:pt x="730" y="1443"/>
                    <a:pt x="806" y="1443"/>
                  </a:cubicBezTo>
                  <a:cubicBezTo>
                    <a:pt x="1096" y="1443"/>
                    <a:pt x="1370" y="1264"/>
                    <a:pt x="1490" y="950"/>
                  </a:cubicBezTo>
                  <a:cubicBezTo>
                    <a:pt x="1612" y="586"/>
                    <a:pt x="1429" y="160"/>
                    <a:pt x="1065" y="38"/>
                  </a:cubicBezTo>
                  <a:cubicBezTo>
                    <a:pt x="982" y="13"/>
                    <a:pt x="900" y="1"/>
                    <a:pt x="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4064340" y="1698989"/>
              <a:ext cx="787098" cy="406792"/>
            </a:xfrm>
            <a:custGeom>
              <a:avLst/>
              <a:gdLst/>
              <a:ahLst/>
              <a:cxnLst/>
              <a:rect l="l" t="t" r="r" b="b"/>
              <a:pathLst>
                <a:path w="17296" h="8939" extrusionOk="0">
                  <a:moveTo>
                    <a:pt x="14618" y="0"/>
                  </a:moveTo>
                  <a:cubicBezTo>
                    <a:pt x="14206" y="0"/>
                    <a:pt x="13788" y="108"/>
                    <a:pt x="13405" y="336"/>
                  </a:cubicBezTo>
                  <a:cubicBezTo>
                    <a:pt x="13313" y="366"/>
                    <a:pt x="13222" y="427"/>
                    <a:pt x="13162" y="488"/>
                  </a:cubicBezTo>
                  <a:lnTo>
                    <a:pt x="7478" y="4986"/>
                  </a:lnTo>
                  <a:cubicBezTo>
                    <a:pt x="6748" y="4591"/>
                    <a:pt x="6019" y="4166"/>
                    <a:pt x="5319" y="3679"/>
                  </a:cubicBezTo>
                  <a:cubicBezTo>
                    <a:pt x="4316" y="2950"/>
                    <a:pt x="3344" y="2129"/>
                    <a:pt x="2462" y="1187"/>
                  </a:cubicBezTo>
                  <a:cubicBezTo>
                    <a:pt x="2196" y="905"/>
                    <a:pt x="1842" y="769"/>
                    <a:pt x="1486" y="769"/>
                  </a:cubicBezTo>
                  <a:cubicBezTo>
                    <a:pt x="1150" y="769"/>
                    <a:pt x="813" y="890"/>
                    <a:pt x="547" y="1126"/>
                  </a:cubicBezTo>
                  <a:cubicBezTo>
                    <a:pt x="61" y="1612"/>
                    <a:pt x="0" y="2372"/>
                    <a:pt x="426" y="2919"/>
                  </a:cubicBezTo>
                  <a:cubicBezTo>
                    <a:pt x="1277" y="4075"/>
                    <a:pt x="2249" y="5169"/>
                    <a:pt x="3344" y="6141"/>
                  </a:cubicBezTo>
                  <a:cubicBezTo>
                    <a:pt x="4438" y="7114"/>
                    <a:pt x="5654" y="7996"/>
                    <a:pt x="6930" y="8725"/>
                  </a:cubicBezTo>
                  <a:cubicBezTo>
                    <a:pt x="7190" y="8869"/>
                    <a:pt x="7471" y="8938"/>
                    <a:pt x="7746" y="8938"/>
                  </a:cubicBezTo>
                  <a:cubicBezTo>
                    <a:pt x="8050" y="8938"/>
                    <a:pt x="8347" y="8854"/>
                    <a:pt x="8602" y="8695"/>
                  </a:cubicBezTo>
                  <a:lnTo>
                    <a:pt x="8785" y="8603"/>
                  </a:lnTo>
                  <a:lnTo>
                    <a:pt x="15836" y="4348"/>
                  </a:lnTo>
                  <a:cubicBezTo>
                    <a:pt x="16931" y="3679"/>
                    <a:pt x="17295" y="2251"/>
                    <a:pt x="16627" y="1126"/>
                  </a:cubicBezTo>
                  <a:cubicBezTo>
                    <a:pt x="16186" y="405"/>
                    <a:pt x="15414" y="0"/>
                    <a:pt x="14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3995169" y="1586996"/>
              <a:ext cx="189539" cy="240735"/>
            </a:xfrm>
            <a:custGeom>
              <a:avLst/>
              <a:gdLst/>
              <a:ahLst/>
              <a:cxnLst/>
              <a:rect l="l" t="t" r="r" b="b"/>
              <a:pathLst>
                <a:path w="4165" h="5290" extrusionOk="0">
                  <a:moveTo>
                    <a:pt x="814" y="0"/>
                  </a:moveTo>
                  <a:cubicBezTo>
                    <a:pt x="504" y="0"/>
                    <a:pt x="1672" y="2007"/>
                    <a:pt x="1672" y="2007"/>
                  </a:cubicBezTo>
                  <a:cubicBezTo>
                    <a:pt x="1672" y="2007"/>
                    <a:pt x="1655" y="2001"/>
                    <a:pt x="1620" y="2001"/>
                  </a:cubicBezTo>
                  <a:cubicBezTo>
                    <a:pt x="1510" y="2001"/>
                    <a:pt x="1230" y="2054"/>
                    <a:pt x="791" y="2493"/>
                  </a:cubicBezTo>
                  <a:cubicBezTo>
                    <a:pt x="213" y="3070"/>
                    <a:pt x="0" y="3952"/>
                    <a:pt x="912" y="4165"/>
                  </a:cubicBezTo>
                  <a:cubicBezTo>
                    <a:pt x="912" y="4195"/>
                    <a:pt x="943" y="4195"/>
                    <a:pt x="943" y="4195"/>
                  </a:cubicBezTo>
                  <a:cubicBezTo>
                    <a:pt x="943" y="4195"/>
                    <a:pt x="973" y="4225"/>
                    <a:pt x="1034" y="4286"/>
                  </a:cubicBezTo>
                  <a:cubicBezTo>
                    <a:pt x="1191" y="4574"/>
                    <a:pt x="1708" y="5290"/>
                    <a:pt x="2353" y="5290"/>
                  </a:cubicBezTo>
                  <a:cubicBezTo>
                    <a:pt x="2457" y="5290"/>
                    <a:pt x="2565" y="5271"/>
                    <a:pt x="2675" y="5229"/>
                  </a:cubicBezTo>
                  <a:cubicBezTo>
                    <a:pt x="2736" y="5198"/>
                    <a:pt x="2797" y="5168"/>
                    <a:pt x="2827" y="5137"/>
                  </a:cubicBezTo>
                  <a:cubicBezTo>
                    <a:pt x="2888" y="5107"/>
                    <a:pt x="2949" y="5077"/>
                    <a:pt x="3010" y="5046"/>
                  </a:cubicBezTo>
                  <a:cubicBezTo>
                    <a:pt x="3709" y="4621"/>
                    <a:pt x="3982" y="3922"/>
                    <a:pt x="3982" y="3922"/>
                  </a:cubicBezTo>
                  <a:cubicBezTo>
                    <a:pt x="3982" y="3922"/>
                    <a:pt x="4165" y="2311"/>
                    <a:pt x="3526" y="1915"/>
                  </a:cubicBezTo>
                  <a:cubicBezTo>
                    <a:pt x="3329" y="1809"/>
                    <a:pt x="3177" y="1771"/>
                    <a:pt x="3059" y="1771"/>
                  </a:cubicBezTo>
                  <a:cubicBezTo>
                    <a:pt x="2941" y="1771"/>
                    <a:pt x="2858" y="1809"/>
                    <a:pt x="2797" y="1855"/>
                  </a:cubicBezTo>
                  <a:cubicBezTo>
                    <a:pt x="2706" y="1915"/>
                    <a:pt x="2675" y="2007"/>
                    <a:pt x="2675" y="2007"/>
                  </a:cubicBezTo>
                  <a:cubicBezTo>
                    <a:pt x="2675" y="2007"/>
                    <a:pt x="2645" y="1946"/>
                    <a:pt x="2584" y="1885"/>
                  </a:cubicBezTo>
                  <a:cubicBezTo>
                    <a:pt x="2250" y="1459"/>
                    <a:pt x="1095" y="31"/>
                    <a:pt x="821" y="0"/>
                  </a:cubicBezTo>
                  <a:cubicBezTo>
                    <a:pt x="819" y="0"/>
                    <a:pt x="816" y="0"/>
                    <a:pt x="814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4594100" y="2869875"/>
              <a:ext cx="422949" cy="1583153"/>
            </a:xfrm>
            <a:custGeom>
              <a:avLst/>
              <a:gdLst/>
              <a:ahLst/>
              <a:cxnLst/>
              <a:rect l="l" t="t" r="r" b="b"/>
              <a:pathLst>
                <a:path w="9424" h="34379" extrusionOk="0">
                  <a:moveTo>
                    <a:pt x="1" y="1"/>
                  </a:moveTo>
                  <a:lnTo>
                    <a:pt x="6445" y="34196"/>
                  </a:lnTo>
                  <a:lnTo>
                    <a:pt x="9423" y="34378"/>
                  </a:lnTo>
                  <a:lnTo>
                    <a:pt x="9423" y="34378"/>
                  </a:lnTo>
                  <a:lnTo>
                    <a:pt x="7600" y="6961"/>
                  </a:lnTo>
                  <a:lnTo>
                    <a:pt x="7022" y="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4899810" y="4435015"/>
              <a:ext cx="123143" cy="142712"/>
            </a:xfrm>
            <a:custGeom>
              <a:avLst/>
              <a:gdLst/>
              <a:ahLst/>
              <a:cxnLst/>
              <a:rect l="l" t="t" r="r" b="b"/>
              <a:pathLst>
                <a:path w="2706" h="3136" extrusionOk="0">
                  <a:moveTo>
                    <a:pt x="0" y="1"/>
                  </a:moveTo>
                  <a:lnTo>
                    <a:pt x="426" y="3071"/>
                  </a:lnTo>
                  <a:cubicBezTo>
                    <a:pt x="686" y="3117"/>
                    <a:pt x="930" y="3136"/>
                    <a:pt x="1155" y="3136"/>
                  </a:cubicBezTo>
                  <a:cubicBezTo>
                    <a:pt x="2108" y="3136"/>
                    <a:pt x="2705" y="2797"/>
                    <a:pt x="2705" y="2797"/>
                  </a:cubicBezTo>
                  <a:lnTo>
                    <a:pt x="2493" y="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4862449" y="4412899"/>
              <a:ext cx="179846" cy="78910"/>
            </a:xfrm>
            <a:custGeom>
              <a:avLst/>
              <a:gdLst/>
              <a:ahLst/>
              <a:cxnLst/>
              <a:rect l="l" t="t" r="r" b="b"/>
              <a:pathLst>
                <a:path w="3952" h="1734" extrusionOk="0">
                  <a:moveTo>
                    <a:pt x="3861" y="1"/>
                  </a:moveTo>
                  <a:lnTo>
                    <a:pt x="152" y="153"/>
                  </a:lnTo>
                  <a:cubicBezTo>
                    <a:pt x="0" y="700"/>
                    <a:pt x="92" y="1216"/>
                    <a:pt x="274" y="1733"/>
                  </a:cubicBezTo>
                  <a:lnTo>
                    <a:pt x="3830" y="1581"/>
                  </a:lnTo>
                  <a:cubicBezTo>
                    <a:pt x="3952" y="1034"/>
                    <a:pt x="3952" y="517"/>
                    <a:pt x="38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4618984" y="4511103"/>
              <a:ext cx="424721" cy="195045"/>
            </a:xfrm>
            <a:custGeom>
              <a:avLst/>
              <a:gdLst/>
              <a:ahLst/>
              <a:cxnLst/>
              <a:rect l="l" t="t" r="r" b="b"/>
              <a:pathLst>
                <a:path w="9333" h="4286" extrusionOk="0">
                  <a:moveTo>
                    <a:pt x="5806" y="1"/>
                  </a:moveTo>
                  <a:cubicBezTo>
                    <a:pt x="5654" y="31"/>
                    <a:pt x="5107" y="365"/>
                    <a:pt x="4439" y="821"/>
                  </a:cubicBezTo>
                  <a:cubicBezTo>
                    <a:pt x="4347" y="882"/>
                    <a:pt x="4226" y="943"/>
                    <a:pt x="4104" y="1034"/>
                  </a:cubicBezTo>
                  <a:cubicBezTo>
                    <a:pt x="4043" y="1065"/>
                    <a:pt x="3952" y="1125"/>
                    <a:pt x="3861" y="1186"/>
                  </a:cubicBezTo>
                  <a:cubicBezTo>
                    <a:pt x="3740" y="1277"/>
                    <a:pt x="3618" y="1369"/>
                    <a:pt x="3466" y="1460"/>
                  </a:cubicBezTo>
                  <a:cubicBezTo>
                    <a:pt x="3405" y="1490"/>
                    <a:pt x="3375" y="1521"/>
                    <a:pt x="3314" y="1551"/>
                  </a:cubicBezTo>
                  <a:cubicBezTo>
                    <a:pt x="3192" y="1612"/>
                    <a:pt x="3071" y="1703"/>
                    <a:pt x="2949" y="1794"/>
                  </a:cubicBezTo>
                  <a:cubicBezTo>
                    <a:pt x="2189" y="2250"/>
                    <a:pt x="1490" y="2645"/>
                    <a:pt x="1095" y="2706"/>
                  </a:cubicBezTo>
                  <a:cubicBezTo>
                    <a:pt x="1" y="2888"/>
                    <a:pt x="183" y="3709"/>
                    <a:pt x="396" y="4104"/>
                  </a:cubicBezTo>
                  <a:cubicBezTo>
                    <a:pt x="454" y="4240"/>
                    <a:pt x="1352" y="4286"/>
                    <a:pt x="2550" y="4286"/>
                  </a:cubicBezTo>
                  <a:cubicBezTo>
                    <a:pt x="5116" y="4286"/>
                    <a:pt x="9059" y="4074"/>
                    <a:pt x="9059" y="4074"/>
                  </a:cubicBezTo>
                  <a:cubicBezTo>
                    <a:pt x="9059" y="4074"/>
                    <a:pt x="9332" y="1581"/>
                    <a:pt x="9059" y="791"/>
                  </a:cubicBezTo>
                  <a:cubicBezTo>
                    <a:pt x="8981" y="548"/>
                    <a:pt x="8801" y="470"/>
                    <a:pt x="8563" y="470"/>
                  </a:cubicBezTo>
                  <a:cubicBezTo>
                    <a:pt x="8134" y="470"/>
                    <a:pt x="7519" y="726"/>
                    <a:pt x="6988" y="726"/>
                  </a:cubicBezTo>
                  <a:cubicBezTo>
                    <a:pt x="6895" y="726"/>
                    <a:pt x="6805" y="718"/>
                    <a:pt x="6718" y="700"/>
                  </a:cubicBezTo>
                  <a:cubicBezTo>
                    <a:pt x="6718" y="700"/>
                    <a:pt x="6202" y="1"/>
                    <a:pt x="5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4776667" y="4565075"/>
              <a:ext cx="65076" cy="52243"/>
            </a:xfrm>
            <a:custGeom>
              <a:avLst/>
              <a:gdLst/>
              <a:ahLst/>
              <a:cxnLst/>
              <a:rect l="l" t="t" r="r" b="b"/>
              <a:pathLst>
                <a:path w="1430" h="1148" extrusionOk="0">
                  <a:moveTo>
                    <a:pt x="396" y="0"/>
                  </a:moveTo>
                  <a:cubicBezTo>
                    <a:pt x="183" y="31"/>
                    <a:pt x="1" y="61"/>
                    <a:pt x="1" y="274"/>
                  </a:cubicBezTo>
                  <a:cubicBezTo>
                    <a:pt x="31" y="266"/>
                    <a:pt x="64" y="262"/>
                    <a:pt x="98" y="262"/>
                  </a:cubicBezTo>
                  <a:cubicBezTo>
                    <a:pt x="200" y="262"/>
                    <a:pt x="320" y="297"/>
                    <a:pt x="457" y="365"/>
                  </a:cubicBezTo>
                  <a:cubicBezTo>
                    <a:pt x="822" y="547"/>
                    <a:pt x="1126" y="1064"/>
                    <a:pt x="1126" y="1064"/>
                  </a:cubicBezTo>
                  <a:cubicBezTo>
                    <a:pt x="1126" y="1094"/>
                    <a:pt x="1156" y="1125"/>
                    <a:pt x="1217" y="1125"/>
                  </a:cubicBezTo>
                  <a:cubicBezTo>
                    <a:pt x="1232" y="1140"/>
                    <a:pt x="1247" y="1148"/>
                    <a:pt x="1266" y="1148"/>
                  </a:cubicBezTo>
                  <a:cubicBezTo>
                    <a:pt x="1285" y="1148"/>
                    <a:pt x="1308" y="1140"/>
                    <a:pt x="1338" y="1125"/>
                  </a:cubicBezTo>
                  <a:cubicBezTo>
                    <a:pt x="1399" y="1094"/>
                    <a:pt x="1430" y="1003"/>
                    <a:pt x="1399" y="912"/>
                  </a:cubicBezTo>
                  <a:cubicBezTo>
                    <a:pt x="1369" y="882"/>
                    <a:pt x="1034" y="304"/>
                    <a:pt x="609" y="91"/>
                  </a:cubicBezTo>
                  <a:cubicBezTo>
                    <a:pt x="548" y="31"/>
                    <a:pt x="457" y="31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805747" y="4547099"/>
              <a:ext cx="56748" cy="51196"/>
            </a:xfrm>
            <a:custGeom>
              <a:avLst/>
              <a:gdLst/>
              <a:ahLst/>
              <a:cxnLst/>
              <a:rect l="l" t="t" r="r" b="b"/>
              <a:pathLst>
                <a:path w="1247" h="1125" extrusionOk="0">
                  <a:moveTo>
                    <a:pt x="335" y="0"/>
                  </a:moveTo>
                  <a:cubicBezTo>
                    <a:pt x="183" y="30"/>
                    <a:pt x="31" y="30"/>
                    <a:pt x="0" y="243"/>
                  </a:cubicBezTo>
                  <a:cubicBezTo>
                    <a:pt x="91" y="243"/>
                    <a:pt x="183" y="274"/>
                    <a:pt x="274" y="334"/>
                  </a:cubicBezTo>
                  <a:cubicBezTo>
                    <a:pt x="639" y="517"/>
                    <a:pt x="943" y="1033"/>
                    <a:pt x="943" y="1033"/>
                  </a:cubicBezTo>
                  <a:cubicBezTo>
                    <a:pt x="973" y="1064"/>
                    <a:pt x="1003" y="1094"/>
                    <a:pt x="1034" y="1125"/>
                  </a:cubicBezTo>
                  <a:cubicBezTo>
                    <a:pt x="1064" y="1125"/>
                    <a:pt x="1125" y="1125"/>
                    <a:pt x="1155" y="1094"/>
                  </a:cubicBezTo>
                  <a:cubicBezTo>
                    <a:pt x="1216" y="1064"/>
                    <a:pt x="1246" y="973"/>
                    <a:pt x="1216" y="881"/>
                  </a:cubicBezTo>
                  <a:cubicBezTo>
                    <a:pt x="1186" y="881"/>
                    <a:pt x="882" y="274"/>
                    <a:pt x="426" y="61"/>
                  </a:cubicBezTo>
                  <a:cubicBezTo>
                    <a:pt x="395" y="30"/>
                    <a:pt x="365" y="3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4752002" y="4581321"/>
              <a:ext cx="60707" cy="51560"/>
            </a:xfrm>
            <a:custGeom>
              <a:avLst/>
              <a:gdLst/>
              <a:ahLst/>
              <a:cxnLst/>
              <a:rect l="l" t="t" r="r" b="b"/>
              <a:pathLst>
                <a:path w="1334" h="1133" extrusionOk="0">
                  <a:moveTo>
                    <a:pt x="283" y="1"/>
                  </a:moveTo>
                  <a:cubicBezTo>
                    <a:pt x="104" y="1"/>
                    <a:pt x="1" y="72"/>
                    <a:pt x="26" y="251"/>
                  </a:cubicBezTo>
                  <a:cubicBezTo>
                    <a:pt x="117" y="251"/>
                    <a:pt x="239" y="251"/>
                    <a:pt x="391" y="342"/>
                  </a:cubicBezTo>
                  <a:cubicBezTo>
                    <a:pt x="756" y="525"/>
                    <a:pt x="1029" y="1041"/>
                    <a:pt x="1029" y="1041"/>
                  </a:cubicBezTo>
                  <a:cubicBezTo>
                    <a:pt x="1060" y="1072"/>
                    <a:pt x="1090" y="1102"/>
                    <a:pt x="1120" y="1133"/>
                  </a:cubicBezTo>
                  <a:cubicBezTo>
                    <a:pt x="1151" y="1133"/>
                    <a:pt x="1212" y="1133"/>
                    <a:pt x="1242" y="1102"/>
                  </a:cubicBezTo>
                  <a:cubicBezTo>
                    <a:pt x="1303" y="1072"/>
                    <a:pt x="1333" y="981"/>
                    <a:pt x="1303" y="889"/>
                  </a:cubicBezTo>
                  <a:cubicBezTo>
                    <a:pt x="1303" y="889"/>
                    <a:pt x="968" y="281"/>
                    <a:pt x="513" y="69"/>
                  </a:cubicBezTo>
                  <a:cubicBezTo>
                    <a:pt x="482" y="38"/>
                    <a:pt x="421" y="8"/>
                    <a:pt x="391" y="8"/>
                  </a:cubicBezTo>
                  <a:cubicBezTo>
                    <a:pt x="352" y="3"/>
                    <a:pt x="316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4831467" y="2869875"/>
              <a:ext cx="487038" cy="1592916"/>
            </a:xfrm>
            <a:custGeom>
              <a:avLst/>
              <a:gdLst/>
              <a:ahLst/>
              <a:cxnLst/>
              <a:rect l="l" t="t" r="r" b="b"/>
              <a:pathLst>
                <a:path w="10852" h="34591" extrusionOk="0">
                  <a:moveTo>
                    <a:pt x="7630" y="1"/>
                  </a:moveTo>
                  <a:lnTo>
                    <a:pt x="6566" y="183"/>
                  </a:lnTo>
                  <a:lnTo>
                    <a:pt x="6232" y="213"/>
                  </a:lnTo>
                  <a:lnTo>
                    <a:pt x="1" y="1186"/>
                  </a:lnTo>
                  <a:lnTo>
                    <a:pt x="1399" y="18542"/>
                  </a:lnTo>
                  <a:lnTo>
                    <a:pt x="8207" y="34591"/>
                  </a:lnTo>
                  <a:lnTo>
                    <a:pt x="10852" y="34469"/>
                  </a:lnTo>
                  <a:cubicBezTo>
                    <a:pt x="10852" y="34469"/>
                    <a:pt x="9484" y="26050"/>
                    <a:pt x="8572" y="22797"/>
                  </a:cubicBezTo>
                  <a:cubicBezTo>
                    <a:pt x="7660" y="19575"/>
                    <a:pt x="6505" y="16870"/>
                    <a:pt x="6505" y="16870"/>
                  </a:cubicBezTo>
                  <a:cubicBezTo>
                    <a:pt x="6505" y="16870"/>
                    <a:pt x="7174" y="3739"/>
                    <a:pt x="7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5208260" y="4433650"/>
              <a:ext cx="138343" cy="144077"/>
            </a:xfrm>
            <a:custGeom>
              <a:avLst/>
              <a:gdLst/>
              <a:ahLst/>
              <a:cxnLst/>
              <a:rect l="l" t="t" r="r" b="b"/>
              <a:pathLst>
                <a:path w="3040" h="3166" extrusionOk="0">
                  <a:moveTo>
                    <a:pt x="0" y="1"/>
                  </a:moveTo>
                  <a:lnTo>
                    <a:pt x="760" y="3101"/>
                  </a:lnTo>
                  <a:cubicBezTo>
                    <a:pt x="1021" y="3147"/>
                    <a:pt x="1265" y="3166"/>
                    <a:pt x="1489" y="3166"/>
                  </a:cubicBezTo>
                  <a:cubicBezTo>
                    <a:pt x="2442" y="3166"/>
                    <a:pt x="3040" y="2827"/>
                    <a:pt x="3040" y="2827"/>
                  </a:cubicBezTo>
                  <a:lnTo>
                    <a:pt x="2280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5169533" y="4418451"/>
              <a:ext cx="197821" cy="78864"/>
            </a:xfrm>
            <a:custGeom>
              <a:avLst/>
              <a:gdLst/>
              <a:ahLst/>
              <a:cxnLst/>
              <a:rect l="l" t="t" r="r" b="b"/>
              <a:pathLst>
                <a:path w="4347" h="1733" extrusionOk="0">
                  <a:moveTo>
                    <a:pt x="4104" y="0"/>
                  </a:moveTo>
                  <a:lnTo>
                    <a:pt x="122" y="243"/>
                  </a:lnTo>
                  <a:cubicBezTo>
                    <a:pt x="0" y="882"/>
                    <a:pt x="31" y="1338"/>
                    <a:pt x="517" y="1733"/>
                  </a:cubicBezTo>
                  <a:lnTo>
                    <a:pt x="4256" y="1520"/>
                  </a:lnTo>
                  <a:cubicBezTo>
                    <a:pt x="4347" y="1003"/>
                    <a:pt x="4317" y="487"/>
                    <a:pt x="4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4949595" y="4511103"/>
              <a:ext cx="426087" cy="195045"/>
            </a:xfrm>
            <a:custGeom>
              <a:avLst/>
              <a:gdLst/>
              <a:ahLst/>
              <a:cxnLst/>
              <a:rect l="l" t="t" r="r" b="b"/>
              <a:pathLst>
                <a:path w="9363" h="4286" extrusionOk="0">
                  <a:moveTo>
                    <a:pt x="5806" y="1"/>
                  </a:moveTo>
                  <a:cubicBezTo>
                    <a:pt x="5654" y="31"/>
                    <a:pt x="5137" y="365"/>
                    <a:pt x="4469" y="821"/>
                  </a:cubicBezTo>
                  <a:cubicBezTo>
                    <a:pt x="4347" y="882"/>
                    <a:pt x="4256" y="943"/>
                    <a:pt x="4134" y="1034"/>
                  </a:cubicBezTo>
                  <a:cubicBezTo>
                    <a:pt x="4043" y="1065"/>
                    <a:pt x="3982" y="1125"/>
                    <a:pt x="3891" y="1186"/>
                  </a:cubicBezTo>
                  <a:cubicBezTo>
                    <a:pt x="3739" y="1277"/>
                    <a:pt x="3618" y="1369"/>
                    <a:pt x="3496" y="1460"/>
                  </a:cubicBezTo>
                  <a:cubicBezTo>
                    <a:pt x="3435" y="1490"/>
                    <a:pt x="3374" y="1521"/>
                    <a:pt x="3344" y="1551"/>
                  </a:cubicBezTo>
                  <a:cubicBezTo>
                    <a:pt x="3192" y="1612"/>
                    <a:pt x="3070" y="1703"/>
                    <a:pt x="2949" y="1794"/>
                  </a:cubicBezTo>
                  <a:cubicBezTo>
                    <a:pt x="2219" y="2250"/>
                    <a:pt x="1520" y="2645"/>
                    <a:pt x="1095" y="2706"/>
                  </a:cubicBezTo>
                  <a:cubicBezTo>
                    <a:pt x="0" y="2888"/>
                    <a:pt x="213" y="3709"/>
                    <a:pt x="396" y="4104"/>
                  </a:cubicBezTo>
                  <a:cubicBezTo>
                    <a:pt x="463" y="4240"/>
                    <a:pt x="1368" y="4286"/>
                    <a:pt x="2570" y="4286"/>
                  </a:cubicBezTo>
                  <a:cubicBezTo>
                    <a:pt x="5146" y="4286"/>
                    <a:pt x="9089" y="4074"/>
                    <a:pt x="9089" y="4074"/>
                  </a:cubicBezTo>
                  <a:cubicBezTo>
                    <a:pt x="9089" y="4074"/>
                    <a:pt x="9362" y="1581"/>
                    <a:pt x="9089" y="791"/>
                  </a:cubicBezTo>
                  <a:cubicBezTo>
                    <a:pt x="9001" y="548"/>
                    <a:pt x="8814" y="470"/>
                    <a:pt x="8574" y="470"/>
                  </a:cubicBezTo>
                  <a:cubicBezTo>
                    <a:pt x="8138" y="470"/>
                    <a:pt x="7526" y="726"/>
                    <a:pt x="7010" y="726"/>
                  </a:cubicBezTo>
                  <a:cubicBezTo>
                    <a:pt x="6919" y="726"/>
                    <a:pt x="6831" y="718"/>
                    <a:pt x="6748" y="700"/>
                  </a:cubicBezTo>
                  <a:cubicBezTo>
                    <a:pt x="6748" y="700"/>
                    <a:pt x="6232" y="1"/>
                    <a:pt x="5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5107279" y="4565075"/>
              <a:ext cx="65076" cy="52243"/>
            </a:xfrm>
            <a:custGeom>
              <a:avLst/>
              <a:gdLst/>
              <a:ahLst/>
              <a:cxnLst/>
              <a:rect l="l" t="t" r="r" b="b"/>
              <a:pathLst>
                <a:path w="1430" h="1148" extrusionOk="0">
                  <a:moveTo>
                    <a:pt x="426" y="0"/>
                  </a:moveTo>
                  <a:cubicBezTo>
                    <a:pt x="183" y="31"/>
                    <a:pt x="1" y="61"/>
                    <a:pt x="1" y="274"/>
                  </a:cubicBezTo>
                  <a:cubicBezTo>
                    <a:pt x="39" y="266"/>
                    <a:pt x="77" y="262"/>
                    <a:pt x="115" y="262"/>
                  </a:cubicBezTo>
                  <a:cubicBezTo>
                    <a:pt x="230" y="262"/>
                    <a:pt x="350" y="297"/>
                    <a:pt x="487" y="365"/>
                  </a:cubicBezTo>
                  <a:cubicBezTo>
                    <a:pt x="852" y="547"/>
                    <a:pt x="1125" y="1064"/>
                    <a:pt x="1125" y="1064"/>
                  </a:cubicBezTo>
                  <a:cubicBezTo>
                    <a:pt x="1156" y="1094"/>
                    <a:pt x="1186" y="1125"/>
                    <a:pt x="1216" y="1125"/>
                  </a:cubicBezTo>
                  <a:cubicBezTo>
                    <a:pt x="1232" y="1140"/>
                    <a:pt x="1254" y="1148"/>
                    <a:pt x="1277" y="1148"/>
                  </a:cubicBezTo>
                  <a:cubicBezTo>
                    <a:pt x="1300" y="1148"/>
                    <a:pt x="1323" y="1140"/>
                    <a:pt x="1338" y="1125"/>
                  </a:cubicBezTo>
                  <a:cubicBezTo>
                    <a:pt x="1399" y="1094"/>
                    <a:pt x="1429" y="1003"/>
                    <a:pt x="1399" y="912"/>
                  </a:cubicBezTo>
                  <a:cubicBezTo>
                    <a:pt x="1399" y="882"/>
                    <a:pt x="1064" y="304"/>
                    <a:pt x="608" y="91"/>
                  </a:cubicBezTo>
                  <a:cubicBezTo>
                    <a:pt x="548" y="31"/>
                    <a:pt x="487" y="31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5137723" y="4547099"/>
              <a:ext cx="56748" cy="51196"/>
            </a:xfrm>
            <a:custGeom>
              <a:avLst/>
              <a:gdLst/>
              <a:ahLst/>
              <a:cxnLst/>
              <a:rect l="l" t="t" r="r" b="b"/>
              <a:pathLst>
                <a:path w="1247" h="1125" extrusionOk="0">
                  <a:moveTo>
                    <a:pt x="335" y="0"/>
                  </a:moveTo>
                  <a:cubicBezTo>
                    <a:pt x="183" y="30"/>
                    <a:pt x="31" y="30"/>
                    <a:pt x="0" y="243"/>
                  </a:cubicBezTo>
                  <a:cubicBezTo>
                    <a:pt x="91" y="243"/>
                    <a:pt x="183" y="274"/>
                    <a:pt x="274" y="334"/>
                  </a:cubicBezTo>
                  <a:cubicBezTo>
                    <a:pt x="639" y="517"/>
                    <a:pt x="912" y="1033"/>
                    <a:pt x="943" y="1033"/>
                  </a:cubicBezTo>
                  <a:cubicBezTo>
                    <a:pt x="943" y="1064"/>
                    <a:pt x="973" y="1094"/>
                    <a:pt x="1003" y="1125"/>
                  </a:cubicBezTo>
                  <a:cubicBezTo>
                    <a:pt x="1064" y="1125"/>
                    <a:pt x="1094" y="1125"/>
                    <a:pt x="1125" y="1094"/>
                  </a:cubicBezTo>
                  <a:cubicBezTo>
                    <a:pt x="1216" y="1064"/>
                    <a:pt x="1246" y="973"/>
                    <a:pt x="1186" y="881"/>
                  </a:cubicBezTo>
                  <a:cubicBezTo>
                    <a:pt x="1186" y="881"/>
                    <a:pt x="851" y="274"/>
                    <a:pt x="426" y="61"/>
                  </a:cubicBezTo>
                  <a:cubicBezTo>
                    <a:pt x="395" y="30"/>
                    <a:pt x="365" y="3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5083751" y="4581321"/>
              <a:ext cx="60935" cy="51560"/>
            </a:xfrm>
            <a:custGeom>
              <a:avLst/>
              <a:gdLst/>
              <a:ahLst/>
              <a:cxnLst/>
              <a:rect l="l" t="t" r="r" b="b"/>
              <a:pathLst>
                <a:path w="1339" h="1133" extrusionOk="0">
                  <a:moveTo>
                    <a:pt x="259" y="1"/>
                  </a:moveTo>
                  <a:cubicBezTo>
                    <a:pt x="87" y="1"/>
                    <a:pt x="1" y="72"/>
                    <a:pt x="1" y="251"/>
                  </a:cubicBezTo>
                  <a:cubicBezTo>
                    <a:pt x="122" y="251"/>
                    <a:pt x="244" y="251"/>
                    <a:pt x="366" y="342"/>
                  </a:cubicBezTo>
                  <a:cubicBezTo>
                    <a:pt x="730" y="525"/>
                    <a:pt x="1034" y="1041"/>
                    <a:pt x="1034" y="1041"/>
                  </a:cubicBezTo>
                  <a:cubicBezTo>
                    <a:pt x="1034" y="1072"/>
                    <a:pt x="1095" y="1102"/>
                    <a:pt x="1125" y="1133"/>
                  </a:cubicBezTo>
                  <a:cubicBezTo>
                    <a:pt x="1156" y="1133"/>
                    <a:pt x="1186" y="1133"/>
                    <a:pt x="1247" y="1102"/>
                  </a:cubicBezTo>
                  <a:cubicBezTo>
                    <a:pt x="1308" y="1072"/>
                    <a:pt x="1338" y="981"/>
                    <a:pt x="1308" y="889"/>
                  </a:cubicBezTo>
                  <a:cubicBezTo>
                    <a:pt x="1277" y="889"/>
                    <a:pt x="943" y="281"/>
                    <a:pt x="518" y="69"/>
                  </a:cubicBezTo>
                  <a:cubicBezTo>
                    <a:pt x="457" y="38"/>
                    <a:pt x="426" y="8"/>
                    <a:pt x="366" y="8"/>
                  </a:cubicBezTo>
                  <a:cubicBezTo>
                    <a:pt x="327" y="3"/>
                    <a:pt x="29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4578892" y="1604971"/>
              <a:ext cx="626638" cy="1355987"/>
            </a:xfrm>
            <a:custGeom>
              <a:avLst/>
              <a:gdLst/>
              <a:ahLst/>
              <a:cxnLst/>
              <a:rect l="l" t="t" r="r" b="b"/>
              <a:pathLst>
                <a:path w="13770" h="29797" extrusionOk="0">
                  <a:moveTo>
                    <a:pt x="6900" y="1"/>
                  </a:moveTo>
                  <a:lnTo>
                    <a:pt x="4377" y="821"/>
                  </a:lnTo>
                  <a:cubicBezTo>
                    <a:pt x="4225" y="852"/>
                    <a:pt x="4073" y="912"/>
                    <a:pt x="3952" y="973"/>
                  </a:cubicBezTo>
                  <a:cubicBezTo>
                    <a:pt x="3861" y="1004"/>
                    <a:pt x="3769" y="1064"/>
                    <a:pt x="3678" y="1095"/>
                  </a:cubicBezTo>
                  <a:cubicBezTo>
                    <a:pt x="1915" y="1976"/>
                    <a:pt x="851" y="3891"/>
                    <a:pt x="1064" y="5897"/>
                  </a:cubicBezTo>
                  <a:cubicBezTo>
                    <a:pt x="1155" y="6718"/>
                    <a:pt x="1186" y="7630"/>
                    <a:pt x="1186" y="8572"/>
                  </a:cubicBezTo>
                  <a:lnTo>
                    <a:pt x="1186" y="9028"/>
                  </a:lnTo>
                  <a:cubicBezTo>
                    <a:pt x="1186" y="9484"/>
                    <a:pt x="1186" y="9940"/>
                    <a:pt x="1155" y="10366"/>
                  </a:cubicBezTo>
                  <a:cubicBezTo>
                    <a:pt x="1155" y="10517"/>
                    <a:pt x="1155" y="10669"/>
                    <a:pt x="1155" y="10821"/>
                  </a:cubicBezTo>
                  <a:lnTo>
                    <a:pt x="1155" y="10852"/>
                  </a:lnTo>
                  <a:cubicBezTo>
                    <a:pt x="1155" y="10943"/>
                    <a:pt x="1155" y="11004"/>
                    <a:pt x="1155" y="11095"/>
                  </a:cubicBezTo>
                  <a:cubicBezTo>
                    <a:pt x="1125" y="11156"/>
                    <a:pt x="1125" y="11217"/>
                    <a:pt x="1125" y="11308"/>
                  </a:cubicBezTo>
                  <a:cubicBezTo>
                    <a:pt x="1125" y="11369"/>
                    <a:pt x="1125" y="11460"/>
                    <a:pt x="1125" y="11521"/>
                  </a:cubicBezTo>
                  <a:cubicBezTo>
                    <a:pt x="1125" y="11794"/>
                    <a:pt x="1095" y="12037"/>
                    <a:pt x="1095" y="12250"/>
                  </a:cubicBezTo>
                  <a:cubicBezTo>
                    <a:pt x="1095" y="12341"/>
                    <a:pt x="1095" y="12402"/>
                    <a:pt x="1095" y="12493"/>
                  </a:cubicBezTo>
                  <a:cubicBezTo>
                    <a:pt x="1095" y="12676"/>
                    <a:pt x="1064" y="12888"/>
                    <a:pt x="1064" y="13071"/>
                  </a:cubicBezTo>
                  <a:cubicBezTo>
                    <a:pt x="1064" y="13132"/>
                    <a:pt x="1064" y="13223"/>
                    <a:pt x="1064" y="13283"/>
                  </a:cubicBezTo>
                  <a:cubicBezTo>
                    <a:pt x="1034" y="13618"/>
                    <a:pt x="1034" y="13952"/>
                    <a:pt x="1034" y="14287"/>
                  </a:cubicBezTo>
                  <a:cubicBezTo>
                    <a:pt x="1034" y="14378"/>
                    <a:pt x="1003" y="14469"/>
                    <a:pt x="1003" y="14560"/>
                  </a:cubicBezTo>
                  <a:cubicBezTo>
                    <a:pt x="1003" y="14621"/>
                    <a:pt x="1003" y="14712"/>
                    <a:pt x="1003" y="14803"/>
                  </a:cubicBezTo>
                  <a:cubicBezTo>
                    <a:pt x="1003" y="14894"/>
                    <a:pt x="1003" y="14986"/>
                    <a:pt x="1003" y="15077"/>
                  </a:cubicBezTo>
                  <a:cubicBezTo>
                    <a:pt x="1003" y="15502"/>
                    <a:pt x="1003" y="15928"/>
                    <a:pt x="1003" y="16293"/>
                  </a:cubicBezTo>
                  <a:cubicBezTo>
                    <a:pt x="1003" y="16353"/>
                    <a:pt x="1003" y="16384"/>
                    <a:pt x="1003" y="16414"/>
                  </a:cubicBezTo>
                  <a:cubicBezTo>
                    <a:pt x="1003" y="16536"/>
                    <a:pt x="1003" y="16657"/>
                    <a:pt x="1003" y="16779"/>
                  </a:cubicBezTo>
                  <a:cubicBezTo>
                    <a:pt x="1003" y="17265"/>
                    <a:pt x="1003" y="17782"/>
                    <a:pt x="973" y="18360"/>
                  </a:cubicBezTo>
                  <a:lnTo>
                    <a:pt x="943" y="18572"/>
                  </a:lnTo>
                  <a:cubicBezTo>
                    <a:pt x="943" y="18664"/>
                    <a:pt x="943" y="18724"/>
                    <a:pt x="943" y="18785"/>
                  </a:cubicBezTo>
                  <a:cubicBezTo>
                    <a:pt x="943" y="18876"/>
                    <a:pt x="943" y="18937"/>
                    <a:pt x="912" y="19028"/>
                  </a:cubicBezTo>
                  <a:cubicBezTo>
                    <a:pt x="912" y="19211"/>
                    <a:pt x="912" y="19393"/>
                    <a:pt x="882" y="19575"/>
                  </a:cubicBezTo>
                  <a:lnTo>
                    <a:pt x="851" y="19849"/>
                  </a:lnTo>
                  <a:cubicBezTo>
                    <a:pt x="851" y="19849"/>
                    <a:pt x="851" y="19849"/>
                    <a:pt x="851" y="19879"/>
                  </a:cubicBezTo>
                  <a:cubicBezTo>
                    <a:pt x="851" y="19940"/>
                    <a:pt x="851" y="20031"/>
                    <a:pt x="851" y="20092"/>
                  </a:cubicBezTo>
                  <a:cubicBezTo>
                    <a:pt x="851" y="20092"/>
                    <a:pt x="851" y="20122"/>
                    <a:pt x="821" y="20122"/>
                  </a:cubicBezTo>
                  <a:cubicBezTo>
                    <a:pt x="821" y="20244"/>
                    <a:pt x="821" y="20396"/>
                    <a:pt x="791" y="20518"/>
                  </a:cubicBezTo>
                  <a:cubicBezTo>
                    <a:pt x="791" y="20578"/>
                    <a:pt x="791" y="20639"/>
                    <a:pt x="791" y="20700"/>
                  </a:cubicBezTo>
                  <a:cubicBezTo>
                    <a:pt x="760" y="20882"/>
                    <a:pt x="760" y="21065"/>
                    <a:pt x="730" y="21247"/>
                  </a:cubicBezTo>
                  <a:cubicBezTo>
                    <a:pt x="699" y="21581"/>
                    <a:pt x="669" y="21916"/>
                    <a:pt x="639" y="22220"/>
                  </a:cubicBezTo>
                  <a:cubicBezTo>
                    <a:pt x="304" y="25654"/>
                    <a:pt x="0" y="28937"/>
                    <a:pt x="791" y="29363"/>
                  </a:cubicBezTo>
                  <a:cubicBezTo>
                    <a:pt x="1336" y="29648"/>
                    <a:pt x="3102" y="29796"/>
                    <a:pt x="5135" y="29796"/>
                  </a:cubicBezTo>
                  <a:cubicBezTo>
                    <a:pt x="8092" y="29796"/>
                    <a:pt x="11614" y="29482"/>
                    <a:pt x="12767" y="28816"/>
                  </a:cubicBezTo>
                  <a:cubicBezTo>
                    <a:pt x="13374" y="28481"/>
                    <a:pt x="13648" y="26262"/>
                    <a:pt x="13739" y="23284"/>
                  </a:cubicBezTo>
                  <a:cubicBezTo>
                    <a:pt x="13739" y="23162"/>
                    <a:pt x="13739" y="23010"/>
                    <a:pt x="13770" y="22888"/>
                  </a:cubicBezTo>
                  <a:cubicBezTo>
                    <a:pt x="13770" y="22341"/>
                    <a:pt x="13770" y="21764"/>
                    <a:pt x="13770" y="21186"/>
                  </a:cubicBezTo>
                  <a:lnTo>
                    <a:pt x="13770" y="21004"/>
                  </a:lnTo>
                  <a:cubicBezTo>
                    <a:pt x="13770" y="20730"/>
                    <a:pt x="13770" y="20487"/>
                    <a:pt x="13770" y="20214"/>
                  </a:cubicBezTo>
                  <a:cubicBezTo>
                    <a:pt x="13770" y="20001"/>
                    <a:pt x="13770" y="19788"/>
                    <a:pt x="13770" y="19575"/>
                  </a:cubicBezTo>
                  <a:cubicBezTo>
                    <a:pt x="13770" y="19302"/>
                    <a:pt x="13770" y="19028"/>
                    <a:pt x="13739" y="18755"/>
                  </a:cubicBezTo>
                  <a:cubicBezTo>
                    <a:pt x="13739" y="18724"/>
                    <a:pt x="13739" y="18664"/>
                    <a:pt x="13739" y="18603"/>
                  </a:cubicBezTo>
                  <a:cubicBezTo>
                    <a:pt x="13739" y="18481"/>
                    <a:pt x="13739" y="18360"/>
                    <a:pt x="13739" y="18238"/>
                  </a:cubicBezTo>
                  <a:cubicBezTo>
                    <a:pt x="13739" y="18116"/>
                    <a:pt x="13739" y="18025"/>
                    <a:pt x="13739" y="17904"/>
                  </a:cubicBezTo>
                  <a:cubicBezTo>
                    <a:pt x="13739" y="17812"/>
                    <a:pt x="13739" y="17721"/>
                    <a:pt x="13709" y="17630"/>
                  </a:cubicBezTo>
                  <a:cubicBezTo>
                    <a:pt x="13709" y="17539"/>
                    <a:pt x="13709" y="17448"/>
                    <a:pt x="13709" y="17387"/>
                  </a:cubicBezTo>
                  <a:lnTo>
                    <a:pt x="13678" y="15958"/>
                  </a:lnTo>
                  <a:cubicBezTo>
                    <a:pt x="13678" y="15806"/>
                    <a:pt x="13648" y="15685"/>
                    <a:pt x="13648" y="15533"/>
                  </a:cubicBezTo>
                  <a:cubicBezTo>
                    <a:pt x="13618" y="14834"/>
                    <a:pt x="13587" y="14135"/>
                    <a:pt x="13557" y="13435"/>
                  </a:cubicBezTo>
                  <a:cubicBezTo>
                    <a:pt x="13557" y="13375"/>
                    <a:pt x="13557" y="13314"/>
                    <a:pt x="13557" y="13253"/>
                  </a:cubicBezTo>
                  <a:cubicBezTo>
                    <a:pt x="13557" y="13071"/>
                    <a:pt x="13526" y="12919"/>
                    <a:pt x="13526" y="12736"/>
                  </a:cubicBezTo>
                  <a:cubicBezTo>
                    <a:pt x="13526" y="12676"/>
                    <a:pt x="13526" y="12615"/>
                    <a:pt x="13526" y="12524"/>
                  </a:cubicBezTo>
                  <a:cubicBezTo>
                    <a:pt x="13496" y="12463"/>
                    <a:pt x="13496" y="12372"/>
                    <a:pt x="13496" y="12311"/>
                  </a:cubicBezTo>
                  <a:cubicBezTo>
                    <a:pt x="13496" y="12189"/>
                    <a:pt x="13496" y="12098"/>
                    <a:pt x="13496" y="12007"/>
                  </a:cubicBezTo>
                  <a:cubicBezTo>
                    <a:pt x="13496" y="11916"/>
                    <a:pt x="13466" y="11855"/>
                    <a:pt x="13466" y="11764"/>
                  </a:cubicBezTo>
                  <a:lnTo>
                    <a:pt x="13466" y="11551"/>
                  </a:lnTo>
                  <a:lnTo>
                    <a:pt x="13435" y="11034"/>
                  </a:lnTo>
                  <a:cubicBezTo>
                    <a:pt x="13435" y="10973"/>
                    <a:pt x="13435" y="10913"/>
                    <a:pt x="13405" y="10852"/>
                  </a:cubicBezTo>
                  <a:cubicBezTo>
                    <a:pt x="13223" y="7751"/>
                    <a:pt x="13010" y="5320"/>
                    <a:pt x="12888" y="4590"/>
                  </a:cubicBezTo>
                  <a:cubicBezTo>
                    <a:pt x="12493" y="2280"/>
                    <a:pt x="6900" y="1"/>
                    <a:pt x="6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4451608" y="1728250"/>
              <a:ext cx="794060" cy="781409"/>
            </a:xfrm>
            <a:custGeom>
              <a:avLst/>
              <a:gdLst/>
              <a:ahLst/>
              <a:cxnLst/>
              <a:rect l="l" t="t" r="r" b="b"/>
              <a:pathLst>
                <a:path w="17449" h="17171" extrusionOk="0">
                  <a:moveTo>
                    <a:pt x="13648" y="0"/>
                  </a:moveTo>
                  <a:cubicBezTo>
                    <a:pt x="13385" y="0"/>
                    <a:pt x="13117" y="48"/>
                    <a:pt x="12858" y="149"/>
                  </a:cubicBezTo>
                  <a:cubicBezTo>
                    <a:pt x="11734" y="605"/>
                    <a:pt x="11217" y="1881"/>
                    <a:pt x="11673" y="2976"/>
                  </a:cubicBezTo>
                  <a:lnTo>
                    <a:pt x="11703" y="3036"/>
                  </a:lnTo>
                  <a:lnTo>
                    <a:pt x="11734" y="3188"/>
                  </a:lnTo>
                  <a:lnTo>
                    <a:pt x="11825" y="3340"/>
                  </a:lnTo>
                  <a:cubicBezTo>
                    <a:pt x="11855" y="3462"/>
                    <a:pt x="11886" y="3553"/>
                    <a:pt x="11946" y="3675"/>
                  </a:cubicBezTo>
                  <a:cubicBezTo>
                    <a:pt x="12007" y="3918"/>
                    <a:pt x="12098" y="4161"/>
                    <a:pt x="12190" y="4374"/>
                  </a:cubicBezTo>
                  <a:cubicBezTo>
                    <a:pt x="12311" y="4860"/>
                    <a:pt x="12463" y="5346"/>
                    <a:pt x="12585" y="5833"/>
                  </a:cubicBezTo>
                  <a:cubicBezTo>
                    <a:pt x="12828" y="6805"/>
                    <a:pt x="12980" y="7778"/>
                    <a:pt x="13041" y="8751"/>
                  </a:cubicBezTo>
                  <a:cubicBezTo>
                    <a:pt x="13132" y="9723"/>
                    <a:pt x="13102" y="10666"/>
                    <a:pt x="12950" y="11547"/>
                  </a:cubicBezTo>
                  <a:cubicBezTo>
                    <a:pt x="12879" y="12078"/>
                    <a:pt x="12756" y="12578"/>
                    <a:pt x="12595" y="13047"/>
                  </a:cubicBezTo>
                  <a:lnTo>
                    <a:pt x="12595" y="13047"/>
                  </a:lnTo>
                  <a:cubicBezTo>
                    <a:pt x="11987" y="13135"/>
                    <a:pt x="11374" y="13223"/>
                    <a:pt x="10761" y="13310"/>
                  </a:cubicBezTo>
                  <a:cubicBezTo>
                    <a:pt x="9697" y="13432"/>
                    <a:pt x="8603" y="13584"/>
                    <a:pt x="7539" y="13705"/>
                  </a:cubicBezTo>
                  <a:cubicBezTo>
                    <a:pt x="5411" y="13979"/>
                    <a:pt x="3284" y="14222"/>
                    <a:pt x="1156" y="14435"/>
                  </a:cubicBezTo>
                  <a:cubicBezTo>
                    <a:pt x="548" y="14496"/>
                    <a:pt x="62" y="14982"/>
                    <a:pt x="31" y="15620"/>
                  </a:cubicBezTo>
                  <a:cubicBezTo>
                    <a:pt x="1" y="16319"/>
                    <a:pt x="62" y="16502"/>
                    <a:pt x="366" y="16532"/>
                  </a:cubicBezTo>
                  <a:cubicBezTo>
                    <a:pt x="2554" y="16623"/>
                    <a:pt x="5563" y="17079"/>
                    <a:pt x="7721" y="17110"/>
                  </a:cubicBezTo>
                  <a:cubicBezTo>
                    <a:pt x="8816" y="17140"/>
                    <a:pt x="9910" y="17140"/>
                    <a:pt x="10974" y="17170"/>
                  </a:cubicBezTo>
                  <a:lnTo>
                    <a:pt x="14226" y="17170"/>
                  </a:lnTo>
                  <a:cubicBezTo>
                    <a:pt x="14895" y="17170"/>
                    <a:pt x="15533" y="16836"/>
                    <a:pt x="15898" y="16228"/>
                  </a:cubicBezTo>
                  <a:lnTo>
                    <a:pt x="15989" y="16046"/>
                  </a:lnTo>
                  <a:cubicBezTo>
                    <a:pt x="16141" y="15742"/>
                    <a:pt x="16293" y="15407"/>
                    <a:pt x="16445" y="15103"/>
                  </a:cubicBezTo>
                  <a:cubicBezTo>
                    <a:pt x="16567" y="14799"/>
                    <a:pt x="16688" y="14465"/>
                    <a:pt x="16779" y="14161"/>
                  </a:cubicBezTo>
                  <a:cubicBezTo>
                    <a:pt x="16992" y="13523"/>
                    <a:pt x="17144" y="12854"/>
                    <a:pt x="17235" y="12216"/>
                  </a:cubicBezTo>
                  <a:cubicBezTo>
                    <a:pt x="17418" y="10939"/>
                    <a:pt x="17448" y="9663"/>
                    <a:pt x="17357" y="8416"/>
                  </a:cubicBezTo>
                  <a:cubicBezTo>
                    <a:pt x="17266" y="7201"/>
                    <a:pt x="17053" y="5985"/>
                    <a:pt x="16779" y="4830"/>
                  </a:cubicBezTo>
                  <a:cubicBezTo>
                    <a:pt x="16627" y="4252"/>
                    <a:pt x="16475" y="3644"/>
                    <a:pt x="16293" y="3097"/>
                  </a:cubicBezTo>
                  <a:cubicBezTo>
                    <a:pt x="16202" y="2793"/>
                    <a:pt x="16111" y="2520"/>
                    <a:pt x="16020" y="2216"/>
                  </a:cubicBezTo>
                  <a:cubicBezTo>
                    <a:pt x="15959" y="2094"/>
                    <a:pt x="15898" y="1942"/>
                    <a:pt x="15837" y="1790"/>
                  </a:cubicBezTo>
                  <a:lnTo>
                    <a:pt x="15776" y="1577"/>
                  </a:lnTo>
                  <a:lnTo>
                    <a:pt x="15716" y="1456"/>
                  </a:lnTo>
                  <a:lnTo>
                    <a:pt x="15655" y="1334"/>
                  </a:lnTo>
                  <a:cubicBezTo>
                    <a:pt x="15307" y="499"/>
                    <a:pt x="14498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4547082" y="1257660"/>
              <a:ext cx="388725" cy="184123"/>
            </a:xfrm>
            <a:custGeom>
              <a:avLst/>
              <a:gdLst/>
              <a:ahLst/>
              <a:cxnLst/>
              <a:rect l="l" t="t" r="r" b="b"/>
              <a:pathLst>
                <a:path w="8542" h="4046" extrusionOk="0">
                  <a:moveTo>
                    <a:pt x="4293" y="1"/>
                  </a:moveTo>
                  <a:cubicBezTo>
                    <a:pt x="3916" y="1"/>
                    <a:pt x="3552" y="25"/>
                    <a:pt x="3222" y="64"/>
                  </a:cubicBezTo>
                  <a:cubicBezTo>
                    <a:pt x="1702" y="246"/>
                    <a:pt x="0" y="854"/>
                    <a:pt x="426" y="1523"/>
                  </a:cubicBezTo>
                  <a:cubicBezTo>
                    <a:pt x="892" y="2247"/>
                    <a:pt x="1172" y="2418"/>
                    <a:pt x="1331" y="2418"/>
                  </a:cubicBezTo>
                  <a:cubicBezTo>
                    <a:pt x="1473" y="2418"/>
                    <a:pt x="1520" y="2283"/>
                    <a:pt x="1520" y="2283"/>
                  </a:cubicBezTo>
                  <a:lnTo>
                    <a:pt x="7994" y="4046"/>
                  </a:lnTo>
                  <a:cubicBezTo>
                    <a:pt x="7994" y="4046"/>
                    <a:pt x="8541" y="2587"/>
                    <a:pt x="7782" y="1310"/>
                  </a:cubicBezTo>
                  <a:cubicBezTo>
                    <a:pt x="7163" y="311"/>
                    <a:pt x="5650" y="1"/>
                    <a:pt x="4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4701990" y="1473592"/>
              <a:ext cx="208925" cy="232407"/>
            </a:xfrm>
            <a:custGeom>
              <a:avLst/>
              <a:gdLst/>
              <a:ahLst/>
              <a:cxnLst/>
              <a:rect l="l" t="t" r="r" b="b"/>
              <a:pathLst>
                <a:path w="4591" h="5107" extrusionOk="0">
                  <a:moveTo>
                    <a:pt x="3162" y="0"/>
                  </a:moveTo>
                  <a:lnTo>
                    <a:pt x="1" y="2310"/>
                  </a:lnTo>
                  <a:cubicBezTo>
                    <a:pt x="1" y="2310"/>
                    <a:pt x="92" y="2462"/>
                    <a:pt x="213" y="2705"/>
                  </a:cubicBezTo>
                  <a:cubicBezTo>
                    <a:pt x="244" y="2736"/>
                    <a:pt x="244" y="2736"/>
                    <a:pt x="244" y="2736"/>
                  </a:cubicBezTo>
                  <a:cubicBezTo>
                    <a:pt x="244" y="2766"/>
                    <a:pt x="244" y="2766"/>
                    <a:pt x="244" y="2766"/>
                  </a:cubicBezTo>
                  <a:cubicBezTo>
                    <a:pt x="365" y="2918"/>
                    <a:pt x="487" y="3131"/>
                    <a:pt x="639" y="3374"/>
                  </a:cubicBezTo>
                  <a:cubicBezTo>
                    <a:pt x="669" y="3465"/>
                    <a:pt x="730" y="3556"/>
                    <a:pt x="791" y="3648"/>
                  </a:cubicBezTo>
                  <a:cubicBezTo>
                    <a:pt x="852" y="3708"/>
                    <a:pt x="912" y="3799"/>
                    <a:pt x="973" y="3891"/>
                  </a:cubicBezTo>
                  <a:cubicBezTo>
                    <a:pt x="1247" y="4286"/>
                    <a:pt x="1551" y="4711"/>
                    <a:pt x="1885" y="5106"/>
                  </a:cubicBezTo>
                  <a:cubicBezTo>
                    <a:pt x="2615" y="4803"/>
                    <a:pt x="3982" y="3678"/>
                    <a:pt x="3982" y="3678"/>
                  </a:cubicBezTo>
                  <a:cubicBezTo>
                    <a:pt x="3982" y="3678"/>
                    <a:pt x="4408" y="3283"/>
                    <a:pt x="4590" y="3070"/>
                  </a:cubicBezTo>
                  <a:cubicBezTo>
                    <a:pt x="4134" y="2523"/>
                    <a:pt x="3253" y="1277"/>
                    <a:pt x="3162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4563693" y="1299345"/>
              <a:ext cx="384584" cy="340669"/>
            </a:xfrm>
            <a:custGeom>
              <a:avLst/>
              <a:gdLst/>
              <a:ahLst/>
              <a:cxnLst/>
              <a:rect l="l" t="t" r="r" b="b"/>
              <a:pathLst>
                <a:path w="8451" h="7486" extrusionOk="0">
                  <a:moveTo>
                    <a:pt x="5432" y="1"/>
                  </a:moveTo>
                  <a:cubicBezTo>
                    <a:pt x="4327" y="1"/>
                    <a:pt x="2651" y="623"/>
                    <a:pt x="1702" y="1002"/>
                  </a:cubicBezTo>
                  <a:cubicBezTo>
                    <a:pt x="1368" y="1124"/>
                    <a:pt x="1064" y="1367"/>
                    <a:pt x="881" y="1701"/>
                  </a:cubicBezTo>
                  <a:cubicBezTo>
                    <a:pt x="821" y="1853"/>
                    <a:pt x="760" y="2005"/>
                    <a:pt x="699" y="2188"/>
                  </a:cubicBezTo>
                  <a:cubicBezTo>
                    <a:pt x="608" y="2674"/>
                    <a:pt x="578" y="3252"/>
                    <a:pt x="578" y="3859"/>
                  </a:cubicBezTo>
                  <a:cubicBezTo>
                    <a:pt x="578" y="3890"/>
                    <a:pt x="152" y="4711"/>
                    <a:pt x="61" y="4893"/>
                  </a:cubicBezTo>
                  <a:cubicBezTo>
                    <a:pt x="0" y="5014"/>
                    <a:pt x="456" y="5106"/>
                    <a:pt x="669" y="5136"/>
                  </a:cubicBezTo>
                  <a:cubicBezTo>
                    <a:pt x="699" y="5227"/>
                    <a:pt x="699" y="5318"/>
                    <a:pt x="730" y="5410"/>
                  </a:cubicBezTo>
                  <a:lnTo>
                    <a:pt x="851" y="6169"/>
                  </a:lnTo>
                  <a:cubicBezTo>
                    <a:pt x="881" y="6291"/>
                    <a:pt x="912" y="6413"/>
                    <a:pt x="942" y="6534"/>
                  </a:cubicBezTo>
                  <a:cubicBezTo>
                    <a:pt x="1107" y="7221"/>
                    <a:pt x="1396" y="7485"/>
                    <a:pt x="1764" y="7485"/>
                  </a:cubicBezTo>
                  <a:cubicBezTo>
                    <a:pt x="1803" y="7485"/>
                    <a:pt x="1843" y="7482"/>
                    <a:pt x="1885" y="7477"/>
                  </a:cubicBezTo>
                  <a:cubicBezTo>
                    <a:pt x="2462" y="7355"/>
                    <a:pt x="4499" y="6139"/>
                    <a:pt x="5988" y="4954"/>
                  </a:cubicBezTo>
                  <a:cubicBezTo>
                    <a:pt x="6474" y="4589"/>
                    <a:pt x="6900" y="4194"/>
                    <a:pt x="7204" y="3859"/>
                  </a:cubicBezTo>
                  <a:cubicBezTo>
                    <a:pt x="8450" y="2461"/>
                    <a:pt x="7325" y="273"/>
                    <a:pt x="5806" y="30"/>
                  </a:cubicBezTo>
                  <a:cubicBezTo>
                    <a:pt x="5691" y="10"/>
                    <a:pt x="5566" y="1"/>
                    <a:pt x="5432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4616254" y="1299345"/>
              <a:ext cx="332023" cy="225535"/>
            </a:xfrm>
            <a:custGeom>
              <a:avLst/>
              <a:gdLst/>
              <a:ahLst/>
              <a:cxnLst/>
              <a:rect l="l" t="t" r="r" b="b"/>
              <a:pathLst>
                <a:path w="7296" h="4956" extrusionOk="0">
                  <a:moveTo>
                    <a:pt x="4277" y="1"/>
                  </a:moveTo>
                  <a:cubicBezTo>
                    <a:pt x="3172" y="1"/>
                    <a:pt x="1496" y="623"/>
                    <a:pt x="547" y="1002"/>
                  </a:cubicBezTo>
                  <a:cubicBezTo>
                    <a:pt x="334" y="1093"/>
                    <a:pt x="152" y="1215"/>
                    <a:pt x="0" y="1367"/>
                  </a:cubicBezTo>
                  <a:cubicBezTo>
                    <a:pt x="304" y="1337"/>
                    <a:pt x="638" y="1215"/>
                    <a:pt x="973" y="1124"/>
                  </a:cubicBezTo>
                  <a:cubicBezTo>
                    <a:pt x="1216" y="1458"/>
                    <a:pt x="1520" y="1732"/>
                    <a:pt x="1854" y="1732"/>
                  </a:cubicBezTo>
                  <a:cubicBezTo>
                    <a:pt x="1854" y="1732"/>
                    <a:pt x="1581" y="3495"/>
                    <a:pt x="1885" y="3707"/>
                  </a:cubicBezTo>
                  <a:cubicBezTo>
                    <a:pt x="1918" y="3728"/>
                    <a:pt x="1948" y="3738"/>
                    <a:pt x="1975" y="3738"/>
                  </a:cubicBezTo>
                  <a:cubicBezTo>
                    <a:pt x="2225" y="3738"/>
                    <a:pt x="2249" y="2948"/>
                    <a:pt x="2249" y="2948"/>
                  </a:cubicBezTo>
                  <a:cubicBezTo>
                    <a:pt x="2249" y="2948"/>
                    <a:pt x="2633" y="2253"/>
                    <a:pt x="3259" y="2253"/>
                  </a:cubicBezTo>
                  <a:cubicBezTo>
                    <a:pt x="3440" y="2253"/>
                    <a:pt x="3642" y="2311"/>
                    <a:pt x="3860" y="2461"/>
                  </a:cubicBezTo>
                  <a:cubicBezTo>
                    <a:pt x="4407" y="2826"/>
                    <a:pt x="4255" y="3555"/>
                    <a:pt x="3860" y="4072"/>
                  </a:cubicBezTo>
                  <a:cubicBezTo>
                    <a:pt x="4093" y="4625"/>
                    <a:pt x="4466" y="4956"/>
                    <a:pt x="4791" y="4956"/>
                  </a:cubicBezTo>
                  <a:cubicBezTo>
                    <a:pt x="4805" y="4956"/>
                    <a:pt x="4819" y="4955"/>
                    <a:pt x="4833" y="4954"/>
                  </a:cubicBezTo>
                  <a:cubicBezTo>
                    <a:pt x="5319" y="4559"/>
                    <a:pt x="5745" y="4194"/>
                    <a:pt x="6049" y="3859"/>
                  </a:cubicBezTo>
                  <a:cubicBezTo>
                    <a:pt x="7295" y="2461"/>
                    <a:pt x="6170" y="273"/>
                    <a:pt x="4651" y="30"/>
                  </a:cubicBezTo>
                  <a:cubicBezTo>
                    <a:pt x="4536" y="10"/>
                    <a:pt x="4411" y="1"/>
                    <a:pt x="4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4118266" y="2371266"/>
              <a:ext cx="535350" cy="47100"/>
            </a:xfrm>
            <a:custGeom>
              <a:avLst/>
              <a:gdLst/>
              <a:ahLst/>
              <a:cxnLst/>
              <a:rect l="l" t="t" r="r" b="b"/>
              <a:pathLst>
                <a:path w="11764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1764" y="1034"/>
                  </a:lnTo>
                  <a:lnTo>
                    <a:pt x="11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3935690" y="1943863"/>
              <a:ext cx="225490" cy="474507"/>
            </a:xfrm>
            <a:custGeom>
              <a:avLst/>
              <a:gdLst/>
              <a:ahLst/>
              <a:cxnLst/>
              <a:rect l="l" t="t" r="r" b="b"/>
              <a:pathLst>
                <a:path w="4955" h="10427" extrusionOk="0">
                  <a:moveTo>
                    <a:pt x="0" y="1"/>
                  </a:moveTo>
                  <a:lnTo>
                    <a:pt x="4043" y="10426"/>
                  </a:lnTo>
                  <a:lnTo>
                    <a:pt x="4955" y="1009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4334062" y="2373041"/>
              <a:ext cx="253158" cy="107580"/>
            </a:xfrm>
            <a:custGeom>
              <a:avLst/>
              <a:gdLst/>
              <a:ahLst/>
              <a:cxnLst/>
              <a:rect l="l" t="t" r="r" b="b"/>
              <a:pathLst>
                <a:path w="5563" h="2364" extrusionOk="0">
                  <a:moveTo>
                    <a:pt x="4825" y="0"/>
                  </a:moveTo>
                  <a:cubicBezTo>
                    <a:pt x="4586" y="0"/>
                    <a:pt x="4821" y="561"/>
                    <a:pt x="4712" y="752"/>
                  </a:cubicBezTo>
                  <a:cubicBezTo>
                    <a:pt x="4627" y="901"/>
                    <a:pt x="3856" y="975"/>
                    <a:pt x="3100" y="975"/>
                  </a:cubicBezTo>
                  <a:cubicBezTo>
                    <a:pt x="2775" y="975"/>
                    <a:pt x="2453" y="962"/>
                    <a:pt x="2189" y="934"/>
                  </a:cubicBezTo>
                  <a:cubicBezTo>
                    <a:pt x="1886" y="899"/>
                    <a:pt x="1594" y="884"/>
                    <a:pt x="1318" y="884"/>
                  </a:cubicBezTo>
                  <a:cubicBezTo>
                    <a:pt x="1123" y="884"/>
                    <a:pt x="936" y="891"/>
                    <a:pt x="760" y="904"/>
                  </a:cubicBezTo>
                  <a:lnTo>
                    <a:pt x="578" y="904"/>
                  </a:lnTo>
                  <a:cubicBezTo>
                    <a:pt x="456" y="934"/>
                    <a:pt x="365" y="934"/>
                    <a:pt x="274" y="934"/>
                  </a:cubicBezTo>
                  <a:cubicBezTo>
                    <a:pt x="213" y="934"/>
                    <a:pt x="183" y="965"/>
                    <a:pt x="152" y="965"/>
                  </a:cubicBezTo>
                  <a:cubicBezTo>
                    <a:pt x="92" y="995"/>
                    <a:pt x="92" y="1026"/>
                    <a:pt x="61" y="1056"/>
                  </a:cubicBezTo>
                  <a:cubicBezTo>
                    <a:pt x="0" y="1178"/>
                    <a:pt x="31" y="1299"/>
                    <a:pt x="122" y="1360"/>
                  </a:cubicBezTo>
                  <a:cubicBezTo>
                    <a:pt x="213" y="1451"/>
                    <a:pt x="365" y="1542"/>
                    <a:pt x="517" y="1664"/>
                  </a:cubicBezTo>
                  <a:cubicBezTo>
                    <a:pt x="1045" y="1976"/>
                    <a:pt x="1876" y="2363"/>
                    <a:pt x="2830" y="2363"/>
                  </a:cubicBezTo>
                  <a:cubicBezTo>
                    <a:pt x="3085" y="2363"/>
                    <a:pt x="3348" y="2336"/>
                    <a:pt x="3617" y="2272"/>
                  </a:cubicBezTo>
                  <a:cubicBezTo>
                    <a:pt x="4894" y="1998"/>
                    <a:pt x="5563" y="1026"/>
                    <a:pt x="5563" y="1026"/>
                  </a:cubicBezTo>
                  <a:cubicBezTo>
                    <a:pt x="5563" y="1026"/>
                    <a:pt x="5441" y="205"/>
                    <a:pt x="4924" y="23"/>
                  </a:cubicBezTo>
                  <a:cubicBezTo>
                    <a:pt x="4885" y="7"/>
                    <a:pt x="4852" y="0"/>
                    <a:pt x="4825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50"/>
          <p:cNvSpPr txBox="1"/>
          <p:nvPr/>
        </p:nvSpPr>
        <p:spPr>
          <a:xfrm>
            <a:off x="507258" y="1558275"/>
            <a:ext cx="1865267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Zarada</a:t>
            </a:r>
            <a:endParaRPr sz="22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6" name="Google Shape;1316;p50"/>
          <p:cNvSpPr txBox="1"/>
          <p:nvPr/>
        </p:nvSpPr>
        <p:spPr>
          <a:xfrm>
            <a:off x="504528" y="1978667"/>
            <a:ext cx="2547767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1600" dirty="0">
                <a:solidFill>
                  <a:schemeClr val="dk1"/>
                </a:solidFill>
                <a:latin typeface="Encode Sans Condensed Thin"/>
              </a:rPr>
              <a:t>Što više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prodatih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licenci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endParaRPr sz="1600" dirty="0">
              <a:solidFill>
                <a:schemeClr val="dk1"/>
              </a:solidFill>
              <a:latin typeface="Encode Sans Condensed Thin"/>
              <a:sym typeface="Encode Sans Condensed Thin"/>
            </a:endParaRPr>
          </a:p>
        </p:txBody>
      </p:sp>
      <p:sp>
        <p:nvSpPr>
          <p:cNvPr id="1317" name="Google Shape;1317;p50"/>
          <p:cNvSpPr txBox="1"/>
          <p:nvPr/>
        </p:nvSpPr>
        <p:spPr>
          <a:xfrm>
            <a:off x="507258" y="2774731"/>
            <a:ext cx="1955615" cy="52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Zadovljstvo klijenata</a:t>
            </a:r>
            <a:endParaRPr sz="22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8" name="Google Shape;1318;p50"/>
          <p:cNvSpPr txBox="1"/>
          <p:nvPr/>
        </p:nvSpPr>
        <p:spPr>
          <a:xfrm>
            <a:off x="463919" y="3531475"/>
            <a:ext cx="2677261" cy="14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Što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manji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broj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sr-Latn-ME" sz="1600" dirty="0">
                <a:solidFill>
                  <a:schemeClr val="dk1"/>
                </a:solidFill>
                <a:latin typeface="Encode Sans Condensed Thin"/>
              </a:rPr>
              <a:t>klijenata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koji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su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prekinuli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koršćenje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aplikacije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endParaRPr sz="1600" dirty="0">
              <a:solidFill>
                <a:schemeClr val="dk1"/>
              </a:solidFill>
              <a:latin typeface="Encode Sans Condensed Thin"/>
              <a:sym typeface="Encode Sans Condensed Thin"/>
            </a:endParaRPr>
          </a:p>
        </p:txBody>
      </p:sp>
      <p:sp>
        <p:nvSpPr>
          <p:cNvPr id="1319" name="Google Shape;1319;p50"/>
          <p:cNvSpPr txBox="1"/>
          <p:nvPr/>
        </p:nvSpPr>
        <p:spPr>
          <a:xfrm>
            <a:off x="7080387" y="1178558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Ocjena gostiju</a:t>
            </a:r>
            <a:r>
              <a:rPr lang="en" sz="22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22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20" name="Google Shape;1320;p50"/>
          <p:cNvSpPr txBox="1"/>
          <p:nvPr/>
        </p:nvSpPr>
        <p:spPr>
          <a:xfrm>
            <a:off x="6658984" y="1838498"/>
            <a:ext cx="2485016" cy="109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Ocjena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korišćenja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od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strane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gostiju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koje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ce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biti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ponuđene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u </a:t>
            </a:r>
            <a:r>
              <a:rPr lang="en-US" sz="1600" dirty="0" err="1">
                <a:solidFill>
                  <a:schemeClr val="dk1"/>
                </a:solidFill>
                <a:latin typeface="Encode Sans Condensed Thin"/>
              </a:rPr>
              <a:t>aplikaciji</a:t>
            </a:r>
            <a:r>
              <a:rPr lang="en-US" sz="1600" dirty="0">
                <a:solidFill>
                  <a:schemeClr val="dk1"/>
                </a:solidFill>
                <a:latin typeface="Encode Sans Condensed Thin"/>
              </a:rPr>
              <a:t> </a:t>
            </a:r>
            <a:endParaRPr sz="1600" dirty="0">
              <a:solidFill>
                <a:schemeClr val="dk1"/>
              </a:solidFill>
              <a:latin typeface="Encode Sans Condensed Thin"/>
              <a:sym typeface="Encode Sans Condensed Thin"/>
            </a:endParaRPr>
          </a:p>
        </p:txBody>
      </p:sp>
      <p:cxnSp>
        <p:nvCxnSpPr>
          <p:cNvPr id="1323" name="Google Shape;1323;p50"/>
          <p:cNvCxnSpPr>
            <a:cxnSpLocks/>
            <a:stCxn id="1315" idx="3"/>
          </p:cNvCxnSpPr>
          <p:nvPr/>
        </p:nvCxnSpPr>
        <p:spPr>
          <a:xfrm>
            <a:off x="2372525" y="1785525"/>
            <a:ext cx="1648500" cy="303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4" name="Google Shape;1324;p50"/>
          <p:cNvCxnSpPr>
            <a:cxnSpLocks/>
            <a:stCxn id="1317" idx="3"/>
          </p:cNvCxnSpPr>
          <p:nvPr/>
        </p:nvCxnSpPr>
        <p:spPr>
          <a:xfrm>
            <a:off x="2462873" y="3035956"/>
            <a:ext cx="1469352" cy="4955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6" name="Google Shape;1326;p50"/>
          <p:cNvCxnSpPr>
            <a:cxnSpLocks/>
          </p:cNvCxnSpPr>
          <p:nvPr/>
        </p:nvCxnSpPr>
        <p:spPr>
          <a:xfrm flipH="1">
            <a:off x="5333116" y="1463061"/>
            <a:ext cx="1670700" cy="668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" name="Google Shape;1326;p50"/>
          <p:cNvCxnSpPr>
            <a:cxnSpLocks/>
          </p:cNvCxnSpPr>
          <p:nvPr/>
        </p:nvCxnSpPr>
        <p:spPr>
          <a:xfrm rot="10800000">
            <a:off x="5313396" y="2574320"/>
            <a:ext cx="1646803" cy="6099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6" name="Google Shape;1319;p50"/>
          <p:cNvSpPr txBox="1"/>
          <p:nvPr/>
        </p:nvSpPr>
        <p:spPr>
          <a:xfrm>
            <a:off x="7222029" y="2912331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Uticaj</a:t>
            </a:r>
            <a:r>
              <a:rPr lang="en-US" sz="22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</a:t>
            </a:r>
            <a:r>
              <a:rPr lang="en-US" sz="22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poslovanje</a:t>
            </a:r>
            <a:r>
              <a:rPr lang="en" sz="22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22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" name="Google Shape;1320;p50"/>
          <p:cNvSpPr txBox="1"/>
          <p:nvPr/>
        </p:nvSpPr>
        <p:spPr>
          <a:xfrm>
            <a:off x="7057016" y="3486211"/>
            <a:ext cx="2086984" cy="109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1"/>
                </a:solidFill>
                <a:latin typeface="Encode Sans Condensed Thin"/>
              </a:rPr>
              <a:t>Upore</a:t>
            </a:r>
            <a:r>
              <a:rPr lang="sr-Latn-ME" sz="1600" dirty="0" smtClean="0">
                <a:solidFill>
                  <a:schemeClr val="dk1"/>
                </a:solidFill>
                <a:latin typeface="Encode Sans Condensed Thin"/>
              </a:rPr>
              <a:t>đ</a:t>
            </a:r>
            <a:r>
              <a:rPr lang="en-US" sz="1600" dirty="0" err="1" smtClean="0">
                <a:solidFill>
                  <a:schemeClr val="dk1"/>
                </a:solidFill>
                <a:latin typeface="Encode Sans Condensed Thin"/>
              </a:rPr>
              <a:t>ivanje</a:t>
            </a:r>
            <a:r>
              <a:rPr lang="en-US" sz="1600" smtClean="0">
                <a:solidFill>
                  <a:schemeClr val="dk1"/>
                </a:solidFill>
                <a:latin typeface="Encode Sans Condensed Thin"/>
              </a:rPr>
              <a:t>  </a:t>
            </a:r>
            <a:r>
              <a:rPr lang="en-US" sz="1600" dirty="0" err="1" smtClean="0">
                <a:solidFill>
                  <a:schemeClr val="dk1"/>
                </a:solidFill>
                <a:latin typeface="Encode Sans Condensed Thin"/>
              </a:rPr>
              <a:t>poslovanja</a:t>
            </a:r>
            <a:r>
              <a:rPr lang="en-US" sz="1600" dirty="0" smtClean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Encode Sans Condensed Thin"/>
              </a:rPr>
              <a:t>prije</a:t>
            </a:r>
            <a:r>
              <a:rPr lang="en-US" sz="1600" dirty="0" smtClean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Encode Sans Condensed Thin"/>
              </a:rPr>
              <a:t>i</a:t>
            </a:r>
            <a:r>
              <a:rPr lang="en-US" sz="1600" dirty="0" smtClean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Encode Sans Condensed Thin"/>
              </a:rPr>
              <a:t>nakon</a:t>
            </a:r>
            <a:r>
              <a:rPr lang="en-US" sz="1600" dirty="0" smtClean="0">
                <a:solidFill>
                  <a:schemeClr val="dk1"/>
                </a:solidFill>
                <a:latin typeface="Encode Sans Condensed Thin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Encode Sans Condensed Thin"/>
              </a:rPr>
              <a:t>kori</a:t>
            </a:r>
            <a:r>
              <a:rPr lang="sr-Latn-ME" sz="1600" dirty="0" smtClean="0">
                <a:solidFill>
                  <a:schemeClr val="dk1"/>
                </a:solidFill>
                <a:latin typeface="Encode Sans Condensed Thin"/>
              </a:rPr>
              <a:t>šćenja aplikacije</a:t>
            </a:r>
            <a:endParaRPr sz="1600" dirty="0">
              <a:solidFill>
                <a:schemeClr val="dk1"/>
              </a:solidFill>
              <a:latin typeface="Encode Sans Condensed Thin"/>
              <a:sym typeface="Encode Sans Condensed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Gdje se</a:t>
            </a:r>
            <a:r>
              <a:rPr lang="en" dirty="0"/>
              <a:t> </a:t>
            </a:r>
            <a:r>
              <a:rPr lang="sr-Latn-ME" dirty="0">
                <a:solidFill>
                  <a:schemeClr val="lt2"/>
                </a:solidFill>
              </a:rPr>
              <a:t>nalazimo</a:t>
            </a:r>
            <a:r>
              <a:rPr lang="sr-Latn-ME" dirty="0"/>
              <a:t>?</a:t>
            </a:r>
            <a:endParaRPr dirty="0"/>
          </a:p>
        </p:txBody>
      </p:sp>
      <p:sp>
        <p:nvSpPr>
          <p:cNvPr id="1628" name="Google Shape;1628;p60"/>
          <p:cNvSpPr txBox="1"/>
          <p:nvPr/>
        </p:nvSpPr>
        <p:spPr>
          <a:xfrm>
            <a:off x="-130384" y="240362"/>
            <a:ext cx="21870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000" b="1" dirty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Polazna tačka</a:t>
            </a:r>
            <a:endParaRPr sz="2000" b="1" dirty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1632" name="Google Shape;1632;p60"/>
          <p:cNvSpPr/>
          <p:nvPr/>
        </p:nvSpPr>
        <p:spPr>
          <a:xfrm>
            <a:off x="2780525" y="2322875"/>
            <a:ext cx="86700" cy="8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60"/>
          <p:cNvSpPr/>
          <p:nvPr/>
        </p:nvSpPr>
        <p:spPr>
          <a:xfrm>
            <a:off x="2702825" y="2414675"/>
            <a:ext cx="86700" cy="8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2692;p73">
            <a:extLst>
              <a:ext uri="{FF2B5EF4-FFF2-40B4-BE49-F238E27FC236}">
                <a16:creationId xmlns="" xmlns:a16="http://schemas.microsoft.com/office/drawing/2014/main" id="{CB994D3F-FC08-4B8F-A2F7-64FF7E0632E7}"/>
              </a:ext>
            </a:extLst>
          </p:cNvPr>
          <p:cNvGrpSpPr/>
          <p:nvPr/>
        </p:nvGrpSpPr>
        <p:grpSpPr>
          <a:xfrm>
            <a:off x="290946" y="1238210"/>
            <a:ext cx="4149436" cy="2363972"/>
            <a:chOff x="238125" y="1038125"/>
            <a:chExt cx="7146800" cy="3633625"/>
          </a:xfrm>
          <a:solidFill>
            <a:schemeClr val="bg2"/>
          </a:solidFill>
        </p:grpSpPr>
        <p:sp>
          <p:nvSpPr>
            <p:cNvPr id="19" name="Google Shape;2693;p73">
              <a:extLst>
                <a:ext uri="{FF2B5EF4-FFF2-40B4-BE49-F238E27FC236}">
                  <a16:creationId xmlns="" xmlns:a16="http://schemas.microsoft.com/office/drawing/2014/main" id="{665B8E5A-16F9-4D61-A67F-201C332C4C50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94;p73">
              <a:extLst>
                <a:ext uri="{FF2B5EF4-FFF2-40B4-BE49-F238E27FC236}">
                  <a16:creationId xmlns="" xmlns:a16="http://schemas.microsoft.com/office/drawing/2014/main" id="{7B9F4BC1-9026-43B8-A3BD-3BE312EF3B3A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95;p73">
              <a:extLst>
                <a:ext uri="{FF2B5EF4-FFF2-40B4-BE49-F238E27FC236}">
                  <a16:creationId xmlns="" xmlns:a16="http://schemas.microsoft.com/office/drawing/2014/main" id="{B1AE1CE3-0D4B-4C88-A535-58B6130025C2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96;p73">
              <a:extLst>
                <a:ext uri="{FF2B5EF4-FFF2-40B4-BE49-F238E27FC236}">
                  <a16:creationId xmlns="" xmlns:a16="http://schemas.microsoft.com/office/drawing/2014/main" id="{285662F7-DD6A-4AD7-BBA0-F16237C480A3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97;p73">
              <a:extLst>
                <a:ext uri="{FF2B5EF4-FFF2-40B4-BE49-F238E27FC236}">
                  <a16:creationId xmlns="" xmlns:a16="http://schemas.microsoft.com/office/drawing/2014/main" id="{5E616629-EFB5-4634-A44B-E94E030C7552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98;p73">
              <a:extLst>
                <a:ext uri="{FF2B5EF4-FFF2-40B4-BE49-F238E27FC236}">
                  <a16:creationId xmlns="" xmlns:a16="http://schemas.microsoft.com/office/drawing/2014/main" id="{A2F1506A-8E8B-4543-B6DC-EB58C5E78559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99;p73">
              <a:extLst>
                <a:ext uri="{FF2B5EF4-FFF2-40B4-BE49-F238E27FC236}">
                  <a16:creationId xmlns="" xmlns:a16="http://schemas.microsoft.com/office/drawing/2014/main" id="{923B169F-7494-4AB1-AB35-5DC1870DE129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00;p73">
              <a:extLst>
                <a:ext uri="{FF2B5EF4-FFF2-40B4-BE49-F238E27FC236}">
                  <a16:creationId xmlns="" xmlns:a16="http://schemas.microsoft.com/office/drawing/2014/main" id="{979C4C9F-B1AF-4C15-92EB-14DD406757C2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01;p73">
              <a:extLst>
                <a:ext uri="{FF2B5EF4-FFF2-40B4-BE49-F238E27FC236}">
                  <a16:creationId xmlns="" xmlns:a16="http://schemas.microsoft.com/office/drawing/2014/main" id="{BB295080-372B-4AD4-99F3-3CAA8D3262F1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02;p73">
              <a:extLst>
                <a:ext uri="{FF2B5EF4-FFF2-40B4-BE49-F238E27FC236}">
                  <a16:creationId xmlns="" xmlns:a16="http://schemas.microsoft.com/office/drawing/2014/main" id="{86B4CC22-342D-45F8-834A-202724B3B90E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03;p73">
              <a:extLst>
                <a:ext uri="{FF2B5EF4-FFF2-40B4-BE49-F238E27FC236}">
                  <a16:creationId xmlns="" xmlns:a16="http://schemas.microsoft.com/office/drawing/2014/main" id="{7757F173-0D75-4445-860E-7549B7F0A93A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04;p73">
              <a:extLst>
                <a:ext uri="{FF2B5EF4-FFF2-40B4-BE49-F238E27FC236}">
                  <a16:creationId xmlns="" xmlns:a16="http://schemas.microsoft.com/office/drawing/2014/main" id="{3DDFEFEE-18FB-414A-89BE-D5A0ECBCCEE0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05;p73">
              <a:extLst>
                <a:ext uri="{FF2B5EF4-FFF2-40B4-BE49-F238E27FC236}">
                  <a16:creationId xmlns="" xmlns:a16="http://schemas.microsoft.com/office/drawing/2014/main" id="{7127FA0F-5661-4A81-A990-DE1C4835935D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06;p73">
              <a:extLst>
                <a:ext uri="{FF2B5EF4-FFF2-40B4-BE49-F238E27FC236}">
                  <a16:creationId xmlns="" xmlns:a16="http://schemas.microsoft.com/office/drawing/2014/main" id="{0DD575A5-16E8-4025-BE75-50E2A176F1EA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07;p73">
              <a:extLst>
                <a:ext uri="{FF2B5EF4-FFF2-40B4-BE49-F238E27FC236}">
                  <a16:creationId xmlns="" xmlns:a16="http://schemas.microsoft.com/office/drawing/2014/main" id="{6B182091-17E1-4C42-B431-30E07B9977C3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08;p73">
              <a:extLst>
                <a:ext uri="{FF2B5EF4-FFF2-40B4-BE49-F238E27FC236}">
                  <a16:creationId xmlns="" xmlns:a16="http://schemas.microsoft.com/office/drawing/2014/main" id="{B8A3E655-3E11-4973-BE25-A82F90D33E26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9;p73">
              <a:extLst>
                <a:ext uri="{FF2B5EF4-FFF2-40B4-BE49-F238E27FC236}">
                  <a16:creationId xmlns="" xmlns:a16="http://schemas.microsoft.com/office/drawing/2014/main" id="{5CFC413B-2C8A-4D55-B001-BCC02269CECB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10;p73">
              <a:extLst>
                <a:ext uri="{FF2B5EF4-FFF2-40B4-BE49-F238E27FC236}">
                  <a16:creationId xmlns="" xmlns:a16="http://schemas.microsoft.com/office/drawing/2014/main" id="{6F025FD0-153A-4ED8-990B-51EA421A7244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11;p73">
              <a:extLst>
                <a:ext uri="{FF2B5EF4-FFF2-40B4-BE49-F238E27FC236}">
                  <a16:creationId xmlns="" xmlns:a16="http://schemas.microsoft.com/office/drawing/2014/main" id="{D0C5CE52-9E04-45A3-A50C-1C9A6C33AEE2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12;p73">
              <a:extLst>
                <a:ext uri="{FF2B5EF4-FFF2-40B4-BE49-F238E27FC236}">
                  <a16:creationId xmlns="" xmlns:a16="http://schemas.microsoft.com/office/drawing/2014/main" id="{EAC82A71-65AA-4249-801E-7887FE23E7A4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13;p73">
              <a:extLst>
                <a:ext uri="{FF2B5EF4-FFF2-40B4-BE49-F238E27FC236}">
                  <a16:creationId xmlns="" xmlns:a16="http://schemas.microsoft.com/office/drawing/2014/main" id="{45E725FF-5DB5-4AC2-AB95-8A59A3D61965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14;p73">
              <a:extLst>
                <a:ext uri="{FF2B5EF4-FFF2-40B4-BE49-F238E27FC236}">
                  <a16:creationId xmlns="" xmlns:a16="http://schemas.microsoft.com/office/drawing/2014/main" id="{E5D2E27C-17D0-451F-97DF-E2BD2189A00D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5;p73">
              <a:extLst>
                <a:ext uri="{FF2B5EF4-FFF2-40B4-BE49-F238E27FC236}">
                  <a16:creationId xmlns="" xmlns:a16="http://schemas.microsoft.com/office/drawing/2014/main" id="{4CEF3B1D-64CC-4C8D-A728-A1AE4B5877C1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16;p73">
              <a:extLst>
                <a:ext uri="{FF2B5EF4-FFF2-40B4-BE49-F238E27FC236}">
                  <a16:creationId xmlns="" xmlns:a16="http://schemas.microsoft.com/office/drawing/2014/main" id="{F84086A4-EA38-49DE-9E88-F50B0A7623BB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7;p73">
              <a:extLst>
                <a:ext uri="{FF2B5EF4-FFF2-40B4-BE49-F238E27FC236}">
                  <a16:creationId xmlns="" xmlns:a16="http://schemas.microsoft.com/office/drawing/2014/main" id="{ACB517E6-064F-457B-9FAF-6EEE8826C413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18;p73">
              <a:extLst>
                <a:ext uri="{FF2B5EF4-FFF2-40B4-BE49-F238E27FC236}">
                  <a16:creationId xmlns="" xmlns:a16="http://schemas.microsoft.com/office/drawing/2014/main" id="{9BD57957-65C1-476C-A0D2-997EF9F2EDEC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19;p73">
              <a:extLst>
                <a:ext uri="{FF2B5EF4-FFF2-40B4-BE49-F238E27FC236}">
                  <a16:creationId xmlns="" xmlns:a16="http://schemas.microsoft.com/office/drawing/2014/main" id="{FE96D1E5-38BE-4E99-BC07-D880F883DF4E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20;p73">
              <a:extLst>
                <a:ext uri="{FF2B5EF4-FFF2-40B4-BE49-F238E27FC236}">
                  <a16:creationId xmlns="" xmlns:a16="http://schemas.microsoft.com/office/drawing/2014/main" id="{1B1BE27D-77FB-44DC-BD5C-39F4C723FE62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21;p73">
              <a:extLst>
                <a:ext uri="{FF2B5EF4-FFF2-40B4-BE49-F238E27FC236}">
                  <a16:creationId xmlns="" xmlns:a16="http://schemas.microsoft.com/office/drawing/2014/main" id="{F6E730B9-EE9A-4610-8FE3-AC1FFE04EB2E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22;p73">
              <a:extLst>
                <a:ext uri="{FF2B5EF4-FFF2-40B4-BE49-F238E27FC236}">
                  <a16:creationId xmlns="" xmlns:a16="http://schemas.microsoft.com/office/drawing/2014/main" id="{80FFD70F-9B54-4720-9B52-8471A0E56121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23;p73">
              <a:extLst>
                <a:ext uri="{FF2B5EF4-FFF2-40B4-BE49-F238E27FC236}">
                  <a16:creationId xmlns="" xmlns:a16="http://schemas.microsoft.com/office/drawing/2014/main" id="{C04002AD-DD73-4048-992A-E41ADE8280D6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24;p73">
              <a:extLst>
                <a:ext uri="{FF2B5EF4-FFF2-40B4-BE49-F238E27FC236}">
                  <a16:creationId xmlns="" xmlns:a16="http://schemas.microsoft.com/office/drawing/2014/main" id="{A6A7D562-31B7-4342-B9A0-A31CFF162F4E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25;p73">
              <a:extLst>
                <a:ext uri="{FF2B5EF4-FFF2-40B4-BE49-F238E27FC236}">
                  <a16:creationId xmlns="" xmlns:a16="http://schemas.microsoft.com/office/drawing/2014/main" id="{D33B0154-FF0B-4098-96B2-BE7768EF7970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26;p73">
              <a:extLst>
                <a:ext uri="{FF2B5EF4-FFF2-40B4-BE49-F238E27FC236}">
                  <a16:creationId xmlns="" xmlns:a16="http://schemas.microsoft.com/office/drawing/2014/main" id="{26CE635F-3F59-4944-A5FD-A656DC947B87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27;p73">
              <a:extLst>
                <a:ext uri="{FF2B5EF4-FFF2-40B4-BE49-F238E27FC236}">
                  <a16:creationId xmlns="" xmlns:a16="http://schemas.microsoft.com/office/drawing/2014/main" id="{88635B13-FABA-44BE-8643-F7846E18714D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28;p73">
              <a:extLst>
                <a:ext uri="{FF2B5EF4-FFF2-40B4-BE49-F238E27FC236}">
                  <a16:creationId xmlns="" xmlns:a16="http://schemas.microsoft.com/office/drawing/2014/main" id="{714CC8CF-F70F-4ADE-8B70-A636721CF161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29;p73">
              <a:extLst>
                <a:ext uri="{FF2B5EF4-FFF2-40B4-BE49-F238E27FC236}">
                  <a16:creationId xmlns="" xmlns:a16="http://schemas.microsoft.com/office/drawing/2014/main" id="{3F4472C2-15EA-4340-87DE-EC11B8B55651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30;p73">
              <a:extLst>
                <a:ext uri="{FF2B5EF4-FFF2-40B4-BE49-F238E27FC236}">
                  <a16:creationId xmlns="" xmlns:a16="http://schemas.microsoft.com/office/drawing/2014/main" id="{6DFB619D-5E76-42C1-9529-EE2E28C8BAC2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31;p73">
              <a:extLst>
                <a:ext uri="{FF2B5EF4-FFF2-40B4-BE49-F238E27FC236}">
                  <a16:creationId xmlns="" xmlns:a16="http://schemas.microsoft.com/office/drawing/2014/main" id="{29FF474D-5460-4A4B-B2FE-D57BC6B7B73E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32;p73">
              <a:extLst>
                <a:ext uri="{FF2B5EF4-FFF2-40B4-BE49-F238E27FC236}">
                  <a16:creationId xmlns="" xmlns:a16="http://schemas.microsoft.com/office/drawing/2014/main" id="{2933FA9A-966A-4126-BA4B-C8497CB6A853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33;p73">
              <a:extLst>
                <a:ext uri="{FF2B5EF4-FFF2-40B4-BE49-F238E27FC236}">
                  <a16:creationId xmlns="" xmlns:a16="http://schemas.microsoft.com/office/drawing/2014/main" id="{79AFB59C-708D-4DD4-B41C-52483B1E8BBF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4;p73">
              <a:extLst>
                <a:ext uri="{FF2B5EF4-FFF2-40B4-BE49-F238E27FC236}">
                  <a16:creationId xmlns="" xmlns:a16="http://schemas.microsoft.com/office/drawing/2014/main" id="{5EF3B8D1-3B8A-419C-8D2B-DC3D9E38C0D8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35;p73">
              <a:extLst>
                <a:ext uri="{FF2B5EF4-FFF2-40B4-BE49-F238E27FC236}">
                  <a16:creationId xmlns="" xmlns:a16="http://schemas.microsoft.com/office/drawing/2014/main" id="{B8348B0F-D806-4AA3-92B2-F60C5E997F0E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36;p73">
              <a:extLst>
                <a:ext uri="{FF2B5EF4-FFF2-40B4-BE49-F238E27FC236}">
                  <a16:creationId xmlns="" xmlns:a16="http://schemas.microsoft.com/office/drawing/2014/main" id="{2DB67781-07E0-414C-BA44-3A9554DED805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37;p73">
              <a:extLst>
                <a:ext uri="{FF2B5EF4-FFF2-40B4-BE49-F238E27FC236}">
                  <a16:creationId xmlns="" xmlns:a16="http://schemas.microsoft.com/office/drawing/2014/main" id="{36402F97-3DFE-4FCC-9979-C5BB4ED7816B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38;p73">
              <a:extLst>
                <a:ext uri="{FF2B5EF4-FFF2-40B4-BE49-F238E27FC236}">
                  <a16:creationId xmlns="" xmlns:a16="http://schemas.microsoft.com/office/drawing/2014/main" id="{F8BB027C-DB62-471F-B746-66CE4E97B483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9;p73">
              <a:extLst>
                <a:ext uri="{FF2B5EF4-FFF2-40B4-BE49-F238E27FC236}">
                  <a16:creationId xmlns="" xmlns:a16="http://schemas.microsoft.com/office/drawing/2014/main" id="{BDF1CF41-02FE-4F59-9ECF-5CAAC3191FAA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40;p73">
              <a:extLst>
                <a:ext uri="{FF2B5EF4-FFF2-40B4-BE49-F238E27FC236}">
                  <a16:creationId xmlns="" xmlns:a16="http://schemas.microsoft.com/office/drawing/2014/main" id="{E7D27FF1-06AB-4147-ADC7-472481FCBA81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41;p73">
              <a:extLst>
                <a:ext uri="{FF2B5EF4-FFF2-40B4-BE49-F238E27FC236}">
                  <a16:creationId xmlns="" xmlns:a16="http://schemas.microsoft.com/office/drawing/2014/main" id="{70B03E70-11B7-4C01-9C73-7BA8B411E731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42;p73">
              <a:extLst>
                <a:ext uri="{FF2B5EF4-FFF2-40B4-BE49-F238E27FC236}">
                  <a16:creationId xmlns="" xmlns:a16="http://schemas.microsoft.com/office/drawing/2014/main" id="{344BF79F-CECF-4904-AF4B-4DC7D3E65A5A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43;p73">
              <a:extLst>
                <a:ext uri="{FF2B5EF4-FFF2-40B4-BE49-F238E27FC236}">
                  <a16:creationId xmlns="" xmlns:a16="http://schemas.microsoft.com/office/drawing/2014/main" id="{784560C4-40E3-480C-97CB-63C2D90C9798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44;p73">
              <a:extLst>
                <a:ext uri="{FF2B5EF4-FFF2-40B4-BE49-F238E27FC236}">
                  <a16:creationId xmlns="" xmlns:a16="http://schemas.microsoft.com/office/drawing/2014/main" id="{43ACD103-5C0D-430B-AD64-E6C45DCD6A79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45;p73">
              <a:extLst>
                <a:ext uri="{FF2B5EF4-FFF2-40B4-BE49-F238E27FC236}">
                  <a16:creationId xmlns="" xmlns:a16="http://schemas.microsoft.com/office/drawing/2014/main" id="{66F28BDE-9562-4058-A897-91FD38B15FBB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46;p73">
              <a:extLst>
                <a:ext uri="{FF2B5EF4-FFF2-40B4-BE49-F238E27FC236}">
                  <a16:creationId xmlns="" xmlns:a16="http://schemas.microsoft.com/office/drawing/2014/main" id="{BC214D37-A62F-407A-A130-27B5D3CC4818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7;p73">
              <a:extLst>
                <a:ext uri="{FF2B5EF4-FFF2-40B4-BE49-F238E27FC236}">
                  <a16:creationId xmlns="" xmlns:a16="http://schemas.microsoft.com/office/drawing/2014/main" id="{2EE87087-E4F4-4B25-B60B-C0A7F0DBE84C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48;p73">
              <a:extLst>
                <a:ext uri="{FF2B5EF4-FFF2-40B4-BE49-F238E27FC236}">
                  <a16:creationId xmlns="" xmlns:a16="http://schemas.microsoft.com/office/drawing/2014/main" id="{A68CB14D-9EF2-43E6-9A77-821E04380C8F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49;p73">
              <a:extLst>
                <a:ext uri="{FF2B5EF4-FFF2-40B4-BE49-F238E27FC236}">
                  <a16:creationId xmlns="" xmlns:a16="http://schemas.microsoft.com/office/drawing/2014/main" id="{7151AF87-B3D1-4579-9F43-CB58FE1ED898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50;p73">
              <a:extLst>
                <a:ext uri="{FF2B5EF4-FFF2-40B4-BE49-F238E27FC236}">
                  <a16:creationId xmlns="" xmlns:a16="http://schemas.microsoft.com/office/drawing/2014/main" id="{278F933B-43E0-4CBD-BA8F-C25B8E23B369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51;p73">
              <a:extLst>
                <a:ext uri="{FF2B5EF4-FFF2-40B4-BE49-F238E27FC236}">
                  <a16:creationId xmlns="" xmlns:a16="http://schemas.microsoft.com/office/drawing/2014/main" id="{57E87378-B3BF-4771-B57C-57BDADA1E0A4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52;p73">
              <a:extLst>
                <a:ext uri="{FF2B5EF4-FFF2-40B4-BE49-F238E27FC236}">
                  <a16:creationId xmlns="" xmlns:a16="http://schemas.microsoft.com/office/drawing/2014/main" id="{DC2A13A9-5D11-43AA-8F50-445ECD8353AA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53;p73">
              <a:extLst>
                <a:ext uri="{FF2B5EF4-FFF2-40B4-BE49-F238E27FC236}">
                  <a16:creationId xmlns="" xmlns:a16="http://schemas.microsoft.com/office/drawing/2014/main" id="{6F683D82-C682-4914-9EDD-2BB73D3890FB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54;p73">
              <a:extLst>
                <a:ext uri="{FF2B5EF4-FFF2-40B4-BE49-F238E27FC236}">
                  <a16:creationId xmlns="" xmlns:a16="http://schemas.microsoft.com/office/drawing/2014/main" id="{704B3284-170E-4EB9-A5EF-A5E0811F7042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55;p73">
              <a:extLst>
                <a:ext uri="{FF2B5EF4-FFF2-40B4-BE49-F238E27FC236}">
                  <a16:creationId xmlns="" xmlns:a16="http://schemas.microsoft.com/office/drawing/2014/main" id="{8BEBA80E-E819-497D-B30F-35980B6BE532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56;p73">
              <a:extLst>
                <a:ext uri="{FF2B5EF4-FFF2-40B4-BE49-F238E27FC236}">
                  <a16:creationId xmlns="" xmlns:a16="http://schemas.microsoft.com/office/drawing/2014/main" id="{DE870E0F-8146-4BCD-9D90-44512BE58857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57;p73">
              <a:extLst>
                <a:ext uri="{FF2B5EF4-FFF2-40B4-BE49-F238E27FC236}">
                  <a16:creationId xmlns="" xmlns:a16="http://schemas.microsoft.com/office/drawing/2014/main" id="{E9EE2FC8-0FAF-4FC5-8997-319AED1351DA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58;p73">
              <a:extLst>
                <a:ext uri="{FF2B5EF4-FFF2-40B4-BE49-F238E27FC236}">
                  <a16:creationId xmlns="" xmlns:a16="http://schemas.microsoft.com/office/drawing/2014/main" id="{D6E4ED72-F658-4B9A-A492-7CD9DC4D4D6E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59;p73">
              <a:extLst>
                <a:ext uri="{FF2B5EF4-FFF2-40B4-BE49-F238E27FC236}">
                  <a16:creationId xmlns="" xmlns:a16="http://schemas.microsoft.com/office/drawing/2014/main" id="{C72ED7A3-5AB9-484C-A8CC-345AD9A8AA2B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60;p73">
              <a:extLst>
                <a:ext uri="{FF2B5EF4-FFF2-40B4-BE49-F238E27FC236}">
                  <a16:creationId xmlns="" xmlns:a16="http://schemas.microsoft.com/office/drawing/2014/main" id="{27E22943-AA3D-4F44-BAF0-A4C1966E24BF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61;p73">
              <a:extLst>
                <a:ext uri="{FF2B5EF4-FFF2-40B4-BE49-F238E27FC236}">
                  <a16:creationId xmlns="" xmlns:a16="http://schemas.microsoft.com/office/drawing/2014/main" id="{32CCCBE6-CF28-4179-8EA5-46BBF0EDF629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62;p73">
              <a:extLst>
                <a:ext uri="{FF2B5EF4-FFF2-40B4-BE49-F238E27FC236}">
                  <a16:creationId xmlns="" xmlns:a16="http://schemas.microsoft.com/office/drawing/2014/main" id="{84F1A6B5-3D9C-4B87-AA73-F918341DC1C3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63;p73">
              <a:extLst>
                <a:ext uri="{FF2B5EF4-FFF2-40B4-BE49-F238E27FC236}">
                  <a16:creationId xmlns="" xmlns:a16="http://schemas.microsoft.com/office/drawing/2014/main" id="{A19E7656-56A8-4BF8-805D-85B787E2A5F0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64;p73">
              <a:extLst>
                <a:ext uri="{FF2B5EF4-FFF2-40B4-BE49-F238E27FC236}">
                  <a16:creationId xmlns="" xmlns:a16="http://schemas.microsoft.com/office/drawing/2014/main" id="{79A77AF9-DBD5-4934-8EAA-359742AFDBDA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65;p73">
              <a:extLst>
                <a:ext uri="{FF2B5EF4-FFF2-40B4-BE49-F238E27FC236}">
                  <a16:creationId xmlns="" xmlns:a16="http://schemas.microsoft.com/office/drawing/2014/main" id="{97CA31E9-2D83-4B06-9492-6DC9D98A60D4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66;p73">
              <a:extLst>
                <a:ext uri="{FF2B5EF4-FFF2-40B4-BE49-F238E27FC236}">
                  <a16:creationId xmlns="" xmlns:a16="http://schemas.microsoft.com/office/drawing/2014/main" id="{70A13A4C-EC99-43FC-8361-14C381E367E3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67;p73">
              <a:extLst>
                <a:ext uri="{FF2B5EF4-FFF2-40B4-BE49-F238E27FC236}">
                  <a16:creationId xmlns="" xmlns:a16="http://schemas.microsoft.com/office/drawing/2014/main" id="{78615890-A09A-4C9D-B505-B8D0C5CE8564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68;p73">
              <a:extLst>
                <a:ext uri="{FF2B5EF4-FFF2-40B4-BE49-F238E27FC236}">
                  <a16:creationId xmlns="" xmlns:a16="http://schemas.microsoft.com/office/drawing/2014/main" id="{10C8922A-90E7-4E07-A506-50E6EECB914D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69;p73">
              <a:extLst>
                <a:ext uri="{FF2B5EF4-FFF2-40B4-BE49-F238E27FC236}">
                  <a16:creationId xmlns="" xmlns:a16="http://schemas.microsoft.com/office/drawing/2014/main" id="{15D45E50-B654-4A67-8A2F-CD79D06ED284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70;p73">
              <a:extLst>
                <a:ext uri="{FF2B5EF4-FFF2-40B4-BE49-F238E27FC236}">
                  <a16:creationId xmlns="" xmlns:a16="http://schemas.microsoft.com/office/drawing/2014/main" id="{B3988748-48BE-49D9-BCF4-08EDD68DD7C0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71;p73">
              <a:extLst>
                <a:ext uri="{FF2B5EF4-FFF2-40B4-BE49-F238E27FC236}">
                  <a16:creationId xmlns="" xmlns:a16="http://schemas.microsoft.com/office/drawing/2014/main" id="{779FB501-E047-453D-A205-9714DAFF4B77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72;p73">
              <a:extLst>
                <a:ext uri="{FF2B5EF4-FFF2-40B4-BE49-F238E27FC236}">
                  <a16:creationId xmlns="" xmlns:a16="http://schemas.microsoft.com/office/drawing/2014/main" id="{B9A4F36D-A140-4747-9156-94FA66D7828C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73;p73">
              <a:extLst>
                <a:ext uri="{FF2B5EF4-FFF2-40B4-BE49-F238E27FC236}">
                  <a16:creationId xmlns="" xmlns:a16="http://schemas.microsoft.com/office/drawing/2014/main" id="{CE066E23-C39F-44D2-8F96-B3D25DD3C9CD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74;p73">
              <a:extLst>
                <a:ext uri="{FF2B5EF4-FFF2-40B4-BE49-F238E27FC236}">
                  <a16:creationId xmlns="" xmlns:a16="http://schemas.microsoft.com/office/drawing/2014/main" id="{B9BFB38B-A920-4EA0-AD0D-4E01E13D28B9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75;p73">
              <a:extLst>
                <a:ext uri="{FF2B5EF4-FFF2-40B4-BE49-F238E27FC236}">
                  <a16:creationId xmlns="" xmlns:a16="http://schemas.microsoft.com/office/drawing/2014/main" id="{032D68FF-EBD6-4139-ABEC-A71EC53FE1B5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76;p73">
              <a:extLst>
                <a:ext uri="{FF2B5EF4-FFF2-40B4-BE49-F238E27FC236}">
                  <a16:creationId xmlns="" xmlns:a16="http://schemas.microsoft.com/office/drawing/2014/main" id="{F6C96B2F-D84B-4C12-88E5-916B7107AD64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77;p73">
              <a:extLst>
                <a:ext uri="{FF2B5EF4-FFF2-40B4-BE49-F238E27FC236}">
                  <a16:creationId xmlns="" xmlns:a16="http://schemas.microsoft.com/office/drawing/2014/main" id="{2E4640DE-EAFC-4B18-87D9-5A26F4557D88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78;p73">
              <a:extLst>
                <a:ext uri="{FF2B5EF4-FFF2-40B4-BE49-F238E27FC236}">
                  <a16:creationId xmlns="" xmlns:a16="http://schemas.microsoft.com/office/drawing/2014/main" id="{64AF854A-DC60-46C3-9C30-E7CCEFAF4362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79;p73">
              <a:extLst>
                <a:ext uri="{FF2B5EF4-FFF2-40B4-BE49-F238E27FC236}">
                  <a16:creationId xmlns="" xmlns:a16="http://schemas.microsoft.com/office/drawing/2014/main" id="{12D67387-E19B-4C46-A9E8-C029037B3087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80;p73">
              <a:extLst>
                <a:ext uri="{FF2B5EF4-FFF2-40B4-BE49-F238E27FC236}">
                  <a16:creationId xmlns="" xmlns:a16="http://schemas.microsoft.com/office/drawing/2014/main" id="{8156CB89-0E5D-4D0B-888E-FBD69C512F99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81;p73">
              <a:extLst>
                <a:ext uri="{FF2B5EF4-FFF2-40B4-BE49-F238E27FC236}">
                  <a16:creationId xmlns="" xmlns:a16="http://schemas.microsoft.com/office/drawing/2014/main" id="{3CAFD7C8-76E2-480F-A6AD-8B8C414785C0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82;p73">
              <a:extLst>
                <a:ext uri="{FF2B5EF4-FFF2-40B4-BE49-F238E27FC236}">
                  <a16:creationId xmlns="" xmlns:a16="http://schemas.microsoft.com/office/drawing/2014/main" id="{8B044405-0424-4756-B53C-AB857BE47740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83;p73">
              <a:extLst>
                <a:ext uri="{FF2B5EF4-FFF2-40B4-BE49-F238E27FC236}">
                  <a16:creationId xmlns="" xmlns:a16="http://schemas.microsoft.com/office/drawing/2014/main" id="{A747FC2B-D5DB-4528-8314-0B49D5E1C2CA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84;p73">
              <a:extLst>
                <a:ext uri="{FF2B5EF4-FFF2-40B4-BE49-F238E27FC236}">
                  <a16:creationId xmlns="" xmlns:a16="http://schemas.microsoft.com/office/drawing/2014/main" id="{B5817A02-FBAE-4C89-9117-B4CA1061011A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85;p73">
              <a:extLst>
                <a:ext uri="{FF2B5EF4-FFF2-40B4-BE49-F238E27FC236}">
                  <a16:creationId xmlns="" xmlns:a16="http://schemas.microsoft.com/office/drawing/2014/main" id="{6280BF46-6394-4C8C-A909-338F1A78C55A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86;p73">
              <a:extLst>
                <a:ext uri="{FF2B5EF4-FFF2-40B4-BE49-F238E27FC236}">
                  <a16:creationId xmlns="" xmlns:a16="http://schemas.microsoft.com/office/drawing/2014/main" id="{91C3D14D-2E22-425E-BA62-11E12872855A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87;p73">
              <a:extLst>
                <a:ext uri="{FF2B5EF4-FFF2-40B4-BE49-F238E27FC236}">
                  <a16:creationId xmlns="" xmlns:a16="http://schemas.microsoft.com/office/drawing/2014/main" id="{5D06A203-95A7-48E8-A7B1-6AFDFE6D71AB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88;p73">
              <a:extLst>
                <a:ext uri="{FF2B5EF4-FFF2-40B4-BE49-F238E27FC236}">
                  <a16:creationId xmlns="" xmlns:a16="http://schemas.microsoft.com/office/drawing/2014/main" id="{E15FF9AF-79D1-43FE-BC80-5012602F0FA0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89;p73">
              <a:extLst>
                <a:ext uri="{FF2B5EF4-FFF2-40B4-BE49-F238E27FC236}">
                  <a16:creationId xmlns="" xmlns:a16="http://schemas.microsoft.com/office/drawing/2014/main" id="{EA86DA02-B1B9-499C-B264-AC9524640147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790;p73">
              <a:extLst>
                <a:ext uri="{FF2B5EF4-FFF2-40B4-BE49-F238E27FC236}">
                  <a16:creationId xmlns="" xmlns:a16="http://schemas.microsoft.com/office/drawing/2014/main" id="{9788A1B0-28DA-43C9-A20C-8B124CB8EA11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91;p73">
              <a:extLst>
                <a:ext uri="{FF2B5EF4-FFF2-40B4-BE49-F238E27FC236}">
                  <a16:creationId xmlns="" xmlns:a16="http://schemas.microsoft.com/office/drawing/2014/main" id="{FD97EA38-47CF-4780-8F8D-E74C571BF284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92;p73">
              <a:extLst>
                <a:ext uri="{FF2B5EF4-FFF2-40B4-BE49-F238E27FC236}">
                  <a16:creationId xmlns="" xmlns:a16="http://schemas.microsoft.com/office/drawing/2014/main" id="{08A325CC-C018-454A-A002-25BF04716B52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93;p73">
              <a:extLst>
                <a:ext uri="{FF2B5EF4-FFF2-40B4-BE49-F238E27FC236}">
                  <a16:creationId xmlns="" xmlns:a16="http://schemas.microsoft.com/office/drawing/2014/main" id="{439F2A16-73B2-42D2-846D-55C9856D3348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94;p73">
              <a:extLst>
                <a:ext uri="{FF2B5EF4-FFF2-40B4-BE49-F238E27FC236}">
                  <a16:creationId xmlns="" xmlns:a16="http://schemas.microsoft.com/office/drawing/2014/main" id="{F1D3520A-C193-4F55-9058-DADD924A8440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95;p73">
              <a:extLst>
                <a:ext uri="{FF2B5EF4-FFF2-40B4-BE49-F238E27FC236}">
                  <a16:creationId xmlns="" xmlns:a16="http://schemas.microsoft.com/office/drawing/2014/main" id="{A8741326-57B0-431E-A7EC-FFD29D94F277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96;p73">
              <a:extLst>
                <a:ext uri="{FF2B5EF4-FFF2-40B4-BE49-F238E27FC236}">
                  <a16:creationId xmlns="" xmlns:a16="http://schemas.microsoft.com/office/drawing/2014/main" id="{1A8CD798-D339-42BB-9A7C-A40D244EA824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97;p73">
              <a:extLst>
                <a:ext uri="{FF2B5EF4-FFF2-40B4-BE49-F238E27FC236}">
                  <a16:creationId xmlns="" xmlns:a16="http://schemas.microsoft.com/office/drawing/2014/main" id="{EEB2CC0C-53EF-43A2-BB00-61F00884C799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98;p73">
              <a:extLst>
                <a:ext uri="{FF2B5EF4-FFF2-40B4-BE49-F238E27FC236}">
                  <a16:creationId xmlns="" xmlns:a16="http://schemas.microsoft.com/office/drawing/2014/main" id="{D5A61606-D230-4DF7-A88D-A63FE26711DD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99;p73">
              <a:extLst>
                <a:ext uri="{FF2B5EF4-FFF2-40B4-BE49-F238E27FC236}">
                  <a16:creationId xmlns="" xmlns:a16="http://schemas.microsoft.com/office/drawing/2014/main" id="{4613ACF0-5885-48A7-8DF7-A746C1110A29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00;p73">
              <a:extLst>
                <a:ext uri="{FF2B5EF4-FFF2-40B4-BE49-F238E27FC236}">
                  <a16:creationId xmlns="" xmlns:a16="http://schemas.microsoft.com/office/drawing/2014/main" id="{A07156E3-9EA7-4B84-B668-AF8FF190B1D1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01;p73">
              <a:extLst>
                <a:ext uri="{FF2B5EF4-FFF2-40B4-BE49-F238E27FC236}">
                  <a16:creationId xmlns="" xmlns:a16="http://schemas.microsoft.com/office/drawing/2014/main" id="{DF6BEA56-111D-46CA-A0F7-EEED5EA6E2FD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02;p73">
              <a:extLst>
                <a:ext uri="{FF2B5EF4-FFF2-40B4-BE49-F238E27FC236}">
                  <a16:creationId xmlns="" xmlns:a16="http://schemas.microsoft.com/office/drawing/2014/main" id="{2F723EEB-DB76-48C4-AD69-209BB5EA617B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03;p73">
              <a:extLst>
                <a:ext uri="{FF2B5EF4-FFF2-40B4-BE49-F238E27FC236}">
                  <a16:creationId xmlns="" xmlns:a16="http://schemas.microsoft.com/office/drawing/2014/main" id="{23D7EEC1-8402-4F0A-8BA8-80986C55AEBD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04;p73">
              <a:extLst>
                <a:ext uri="{FF2B5EF4-FFF2-40B4-BE49-F238E27FC236}">
                  <a16:creationId xmlns="" xmlns:a16="http://schemas.microsoft.com/office/drawing/2014/main" id="{2217EF2D-849C-46E7-88CA-96F3892B4A32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05;p73">
              <a:extLst>
                <a:ext uri="{FF2B5EF4-FFF2-40B4-BE49-F238E27FC236}">
                  <a16:creationId xmlns="" xmlns:a16="http://schemas.microsoft.com/office/drawing/2014/main" id="{21C42342-110A-46C6-A8FF-F8F9BDCB40E6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06;p73">
              <a:extLst>
                <a:ext uri="{FF2B5EF4-FFF2-40B4-BE49-F238E27FC236}">
                  <a16:creationId xmlns="" xmlns:a16="http://schemas.microsoft.com/office/drawing/2014/main" id="{E9028407-4FF8-44C1-8E47-6E730EFDBD73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07;p73">
              <a:extLst>
                <a:ext uri="{FF2B5EF4-FFF2-40B4-BE49-F238E27FC236}">
                  <a16:creationId xmlns="" xmlns:a16="http://schemas.microsoft.com/office/drawing/2014/main" id="{D00B917F-4D5A-412C-8576-C77F6D43BE7A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08;p73">
              <a:extLst>
                <a:ext uri="{FF2B5EF4-FFF2-40B4-BE49-F238E27FC236}">
                  <a16:creationId xmlns="" xmlns:a16="http://schemas.microsoft.com/office/drawing/2014/main" id="{0E1E1C36-DFC5-4113-9775-E5864DED6781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09;p73">
              <a:extLst>
                <a:ext uri="{FF2B5EF4-FFF2-40B4-BE49-F238E27FC236}">
                  <a16:creationId xmlns="" xmlns:a16="http://schemas.microsoft.com/office/drawing/2014/main" id="{AE65000D-F90C-4C40-8436-D6DF41EFF517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10;p73">
              <a:extLst>
                <a:ext uri="{FF2B5EF4-FFF2-40B4-BE49-F238E27FC236}">
                  <a16:creationId xmlns="" xmlns:a16="http://schemas.microsoft.com/office/drawing/2014/main" id="{D813F302-F011-4119-AC8B-81AD5ECC733A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11;p73">
              <a:extLst>
                <a:ext uri="{FF2B5EF4-FFF2-40B4-BE49-F238E27FC236}">
                  <a16:creationId xmlns="" xmlns:a16="http://schemas.microsoft.com/office/drawing/2014/main" id="{435324B1-C239-41D0-A7F4-0FFA8E1E1978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12;p73">
              <a:extLst>
                <a:ext uri="{FF2B5EF4-FFF2-40B4-BE49-F238E27FC236}">
                  <a16:creationId xmlns="" xmlns:a16="http://schemas.microsoft.com/office/drawing/2014/main" id="{2BF16BC4-4983-494E-B1D0-FAFACA411195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13;p73">
              <a:extLst>
                <a:ext uri="{FF2B5EF4-FFF2-40B4-BE49-F238E27FC236}">
                  <a16:creationId xmlns="" xmlns:a16="http://schemas.microsoft.com/office/drawing/2014/main" id="{F28CB9C9-0EF0-480E-AECD-5C90CCD20F35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14;p73">
              <a:extLst>
                <a:ext uri="{FF2B5EF4-FFF2-40B4-BE49-F238E27FC236}">
                  <a16:creationId xmlns="" xmlns:a16="http://schemas.microsoft.com/office/drawing/2014/main" id="{7BADCEBB-FA56-40E3-8B73-1759665129D1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15;p73">
              <a:extLst>
                <a:ext uri="{FF2B5EF4-FFF2-40B4-BE49-F238E27FC236}">
                  <a16:creationId xmlns="" xmlns:a16="http://schemas.microsoft.com/office/drawing/2014/main" id="{9665DF05-0F3C-410B-AE72-5B35B7166C81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16;p73">
              <a:extLst>
                <a:ext uri="{FF2B5EF4-FFF2-40B4-BE49-F238E27FC236}">
                  <a16:creationId xmlns="" xmlns:a16="http://schemas.microsoft.com/office/drawing/2014/main" id="{47C1B325-FD70-4235-8C68-ECD1A1C2146C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17;p73">
              <a:extLst>
                <a:ext uri="{FF2B5EF4-FFF2-40B4-BE49-F238E27FC236}">
                  <a16:creationId xmlns="" xmlns:a16="http://schemas.microsoft.com/office/drawing/2014/main" id="{168FF014-30DD-4CCC-AB47-C13A2187EA65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18;p73">
              <a:extLst>
                <a:ext uri="{FF2B5EF4-FFF2-40B4-BE49-F238E27FC236}">
                  <a16:creationId xmlns="" xmlns:a16="http://schemas.microsoft.com/office/drawing/2014/main" id="{D565FF35-10E2-4F9E-A58F-110AE7EC0728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19;p73">
              <a:extLst>
                <a:ext uri="{FF2B5EF4-FFF2-40B4-BE49-F238E27FC236}">
                  <a16:creationId xmlns="" xmlns:a16="http://schemas.microsoft.com/office/drawing/2014/main" id="{815F553E-2951-4028-88E4-7B979E205F6F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20;p73">
              <a:extLst>
                <a:ext uri="{FF2B5EF4-FFF2-40B4-BE49-F238E27FC236}">
                  <a16:creationId xmlns="" xmlns:a16="http://schemas.microsoft.com/office/drawing/2014/main" id="{01FAF895-6164-4119-B459-D08C462B3DAE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21;p73">
              <a:extLst>
                <a:ext uri="{FF2B5EF4-FFF2-40B4-BE49-F238E27FC236}">
                  <a16:creationId xmlns="" xmlns:a16="http://schemas.microsoft.com/office/drawing/2014/main" id="{788049FC-43B4-4EF9-9E2F-8F535CF03422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22;p73">
              <a:extLst>
                <a:ext uri="{FF2B5EF4-FFF2-40B4-BE49-F238E27FC236}">
                  <a16:creationId xmlns="" xmlns:a16="http://schemas.microsoft.com/office/drawing/2014/main" id="{417DC585-37BC-4C0C-AC39-1AE0135CFB6F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23;p73">
              <a:extLst>
                <a:ext uri="{FF2B5EF4-FFF2-40B4-BE49-F238E27FC236}">
                  <a16:creationId xmlns="" xmlns:a16="http://schemas.microsoft.com/office/drawing/2014/main" id="{00E65C88-A319-404C-A38E-BBADCC867B26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24;p73">
              <a:extLst>
                <a:ext uri="{FF2B5EF4-FFF2-40B4-BE49-F238E27FC236}">
                  <a16:creationId xmlns="" xmlns:a16="http://schemas.microsoft.com/office/drawing/2014/main" id="{E8FAB15F-3789-4275-8D1A-3F240D35B423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25;p73">
              <a:extLst>
                <a:ext uri="{FF2B5EF4-FFF2-40B4-BE49-F238E27FC236}">
                  <a16:creationId xmlns="" xmlns:a16="http://schemas.microsoft.com/office/drawing/2014/main" id="{8384650B-CC60-40D7-B432-EA0B20065FDF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26;p73">
              <a:extLst>
                <a:ext uri="{FF2B5EF4-FFF2-40B4-BE49-F238E27FC236}">
                  <a16:creationId xmlns="" xmlns:a16="http://schemas.microsoft.com/office/drawing/2014/main" id="{080D4F0E-16C5-45A2-8C2A-B3656EB79E1F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27;p73">
              <a:extLst>
                <a:ext uri="{FF2B5EF4-FFF2-40B4-BE49-F238E27FC236}">
                  <a16:creationId xmlns="" xmlns:a16="http://schemas.microsoft.com/office/drawing/2014/main" id="{806659D6-8731-4D34-A826-DD9400A28D2B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28;p73">
              <a:extLst>
                <a:ext uri="{FF2B5EF4-FFF2-40B4-BE49-F238E27FC236}">
                  <a16:creationId xmlns="" xmlns:a16="http://schemas.microsoft.com/office/drawing/2014/main" id="{0643786C-C139-4EE3-832B-B00808966727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29;p73">
              <a:extLst>
                <a:ext uri="{FF2B5EF4-FFF2-40B4-BE49-F238E27FC236}">
                  <a16:creationId xmlns="" xmlns:a16="http://schemas.microsoft.com/office/drawing/2014/main" id="{DBD7E52C-266C-4500-A7EB-9A5B11AF9149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30;p73">
              <a:extLst>
                <a:ext uri="{FF2B5EF4-FFF2-40B4-BE49-F238E27FC236}">
                  <a16:creationId xmlns="" xmlns:a16="http://schemas.microsoft.com/office/drawing/2014/main" id="{06221552-849D-421A-91A9-7894CD5B273F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31;p73">
              <a:extLst>
                <a:ext uri="{FF2B5EF4-FFF2-40B4-BE49-F238E27FC236}">
                  <a16:creationId xmlns="" xmlns:a16="http://schemas.microsoft.com/office/drawing/2014/main" id="{79B55A7A-0FC3-4771-A344-B169044F5C40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32;p73">
              <a:extLst>
                <a:ext uri="{FF2B5EF4-FFF2-40B4-BE49-F238E27FC236}">
                  <a16:creationId xmlns="" xmlns:a16="http://schemas.microsoft.com/office/drawing/2014/main" id="{9D334FEE-7E98-46A9-9DDC-6F9C3B94E4DF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33;p73">
              <a:extLst>
                <a:ext uri="{FF2B5EF4-FFF2-40B4-BE49-F238E27FC236}">
                  <a16:creationId xmlns="" xmlns:a16="http://schemas.microsoft.com/office/drawing/2014/main" id="{F4F3FFDE-7998-4627-97AD-874DA782DA46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34;p73">
              <a:extLst>
                <a:ext uri="{FF2B5EF4-FFF2-40B4-BE49-F238E27FC236}">
                  <a16:creationId xmlns="" xmlns:a16="http://schemas.microsoft.com/office/drawing/2014/main" id="{5EBE0BD8-6321-4E6B-B730-4E1396C79CF9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35;p73">
              <a:extLst>
                <a:ext uri="{FF2B5EF4-FFF2-40B4-BE49-F238E27FC236}">
                  <a16:creationId xmlns="" xmlns:a16="http://schemas.microsoft.com/office/drawing/2014/main" id="{035A6E9B-0AA1-4B14-B4DB-B8968DB5C9ED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36;p73">
              <a:extLst>
                <a:ext uri="{FF2B5EF4-FFF2-40B4-BE49-F238E27FC236}">
                  <a16:creationId xmlns="" xmlns:a16="http://schemas.microsoft.com/office/drawing/2014/main" id="{E5A64195-818C-43BF-87EB-16527ECE6A20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37;p73">
              <a:extLst>
                <a:ext uri="{FF2B5EF4-FFF2-40B4-BE49-F238E27FC236}">
                  <a16:creationId xmlns="" xmlns:a16="http://schemas.microsoft.com/office/drawing/2014/main" id="{58FF9F42-DCD8-409B-8470-E543AA26A90A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38;p73">
              <a:extLst>
                <a:ext uri="{FF2B5EF4-FFF2-40B4-BE49-F238E27FC236}">
                  <a16:creationId xmlns="" xmlns:a16="http://schemas.microsoft.com/office/drawing/2014/main" id="{62366892-0B98-4DD2-9AAA-01482DC00099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839;p73">
              <a:extLst>
                <a:ext uri="{FF2B5EF4-FFF2-40B4-BE49-F238E27FC236}">
                  <a16:creationId xmlns="" xmlns:a16="http://schemas.microsoft.com/office/drawing/2014/main" id="{DF27D160-0E09-4FD8-9240-3A082F017951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840;p73">
              <a:extLst>
                <a:ext uri="{FF2B5EF4-FFF2-40B4-BE49-F238E27FC236}">
                  <a16:creationId xmlns="" xmlns:a16="http://schemas.microsoft.com/office/drawing/2014/main" id="{9F07F523-0AEB-4C30-A907-82FA80C5564E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841;p73">
              <a:extLst>
                <a:ext uri="{FF2B5EF4-FFF2-40B4-BE49-F238E27FC236}">
                  <a16:creationId xmlns="" xmlns:a16="http://schemas.microsoft.com/office/drawing/2014/main" id="{2DE4E6CA-9FE2-4B38-B106-3B1FD2B18D93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42;p73">
              <a:extLst>
                <a:ext uri="{FF2B5EF4-FFF2-40B4-BE49-F238E27FC236}">
                  <a16:creationId xmlns="" xmlns:a16="http://schemas.microsoft.com/office/drawing/2014/main" id="{F18CC9B3-90A3-4223-8509-66FB98EA2C45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843;p73">
              <a:extLst>
                <a:ext uri="{FF2B5EF4-FFF2-40B4-BE49-F238E27FC236}">
                  <a16:creationId xmlns="" xmlns:a16="http://schemas.microsoft.com/office/drawing/2014/main" id="{862936E0-063F-4C74-AF7A-07F50CDF7C67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844;p73">
              <a:extLst>
                <a:ext uri="{FF2B5EF4-FFF2-40B4-BE49-F238E27FC236}">
                  <a16:creationId xmlns="" xmlns:a16="http://schemas.microsoft.com/office/drawing/2014/main" id="{7CDD9F74-EDD9-4B08-9DA9-91EA62E1F5EB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845;p73">
              <a:extLst>
                <a:ext uri="{FF2B5EF4-FFF2-40B4-BE49-F238E27FC236}">
                  <a16:creationId xmlns="" xmlns:a16="http://schemas.microsoft.com/office/drawing/2014/main" id="{EF0517EF-59E9-448E-919E-A4FE12447341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846;p73">
              <a:extLst>
                <a:ext uri="{FF2B5EF4-FFF2-40B4-BE49-F238E27FC236}">
                  <a16:creationId xmlns="" xmlns:a16="http://schemas.microsoft.com/office/drawing/2014/main" id="{7DB38BBF-093F-4FB1-AB68-4E89B488638B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847;p73">
              <a:extLst>
                <a:ext uri="{FF2B5EF4-FFF2-40B4-BE49-F238E27FC236}">
                  <a16:creationId xmlns="" xmlns:a16="http://schemas.microsoft.com/office/drawing/2014/main" id="{102D0E70-0098-415D-A959-7FDFF6906200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848;p73">
              <a:extLst>
                <a:ext uri="{FF2B5EF4-FFF2-40B4-BE49-F238E27FC236}">
                  <a16:creationId xmlns="" xmlns:a16="http://schemas.microsoft.com/office/drawing/2014/main" id="{0F593140-45F0-495D-A991-CB22E6CC39D2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849;p73">
              <a:extLst>
                <a:ext uri="{FF2B5EF4-FFF2-40B4-BE49-F238E27FC236}">
                  <a16:creationId xmlns="" xmlns:a16="http://schemas.microsoft.com/office/drawing/2014/main" id="{89F88629-0E98-48F7-ABA5-F9AFFB66EC41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850;p73">
              <a:extLst>
                <a:ext uri="{FF2B5EF4-FFF2-40B4-BE49-F238E27FC236}">
                  <a16:creationId xmlns="" xmlns:a16="http://schemas.microsoft.com/office/drawing/2014/main" id="{3ECA404E-ECC2-4B73-A65F-58F8CFDD7A64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851;p73">
              <a:extLst>
                <a:ext uri="{FF2B5EF4-FFF2-40B4-BE49-F238E27FC236}">
                  <a16:creationId xmlns="" xmlns:a16="http://schemas.microsoft.com/office/drawing/2014/main" id="{E2D84E4C-8DA0-462B-8EDB-853ACA208BAD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852;p73">
              <a:extLst>
                <a:ext uri="{FF2B5EF4-FFF2-40B4-BE49-F238E27FC236}">
                  <a16:creationId xmlns="" xmlns:a16="http://schemas.microsoft.com/office/drawing/2014/main" id="{04989B47-569C-498F-A167-5B1C43071FD7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853;p73">
              <a:extLst>
                <a:ext uri="{FF2B5EF4-FFF2-40B4-BE49-F238E27FC236}">
                  <a16:creationId xmlns="" xmlns:a16="http://schemas.microsoft.com/office/drawing/2014/main" id="{44BC7434-8754-4C26-BD09-9F46F5688271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854;p73">
              <a:extLst>
                <a:ext uri="{FF2B5EF4-FFF2-40B4-BE49-F238E27FC236}">
                  <a16:creationId xmlns="" xmlns:a16="http://schemas.microsoft.com/office/drawing/2014/main" id="{466CAEDE-0F70-44FE-AA60-77EFB7AF03BE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855;p73">
              <a:extLst>
                <a:ext uri="{FF2B5EF4-FFF2-40B4-BE49-F238E27FC236}">
                  <a16:creationId xmlns="" xmlns:a16="http://schemas.microsoft.com/office/drawing/2014/main" id="{6B7F42F5-646C-46F6-8D8A-8E60EF0F2113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856;p73">
              <a:extLst>
                <a:ext uri="{FF2B5EF4-FFF2-40B4-BE49-F238E27FC236}">
                  <a16:creationId xmlns="" xmlns:a16="http://schemas.microsoft.com/office/drawing/2014/main" id="{44284EF5-962E-49AB-AD39-36E530C93D2F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857;p73">
              <a:extLst>
                <a:ext uri="{FF2B5EF4-FFF2-40B4-BE49-F238E27FC236}">
                  <a16:creationId xmlns="" xmlns:a16="http://schemas.microsoft.com/office/drawing/2014/main" id="{7B1BA0EE-80D1-49B6-AC9F-5387CA4E5E0E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858;p73">
              <a:extLst>
                <a:ext uri="{FF2B5EF4-FFF2-40B4-BE49-F238E27FC236}">
                  <a16:creationId xmlns="" xmlns:a16="http://schemas.microsoft.com/office/drawing/2014/main" id="{AF66192B-D4A9-4AB5-A959-E5D710831D4C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859;p73">
              <a:extLst>
                <a:ext uri="{FF2B5EF4-FFF2-40B4-BE49-F238E27FC236}">
                  <a16:creationId xmlns="" xmlns:a16="http://schemas.microsoft.com/office/drawing/2014/main" id="{55A2F0EB-00DA-495F-BEA6-25B5D07530CB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860;p73">
              <a:extLst>
                <a:ext uri="{FF2B5EF4-FFF2-40B4-BE49-F238E27FC236}">
                  <a16:creationId xmlns="" xmlns:a16="http://schemas.microsoft.com/office/drawing/2014/main" id="{36D70549-E49B-47CE-B2F3-700BD75CAD43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861;p73">
              <a:extLst>
                <a:ext uri="{FF2B5EF4-FFF2-40B4-BE49-F238E27FC236}">
                  <a16:creationId xmlns="" xmlns:a16="http://schemas.microsoft.com/office/drawing/2014/main" id="{11481243-8CEF-4AB4-B19A-9BC45D392FAE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862;p73">
              <a:extLst>
                <a:ext uri="{FF2B5EF4-FFF2-40B4-BE49-F238E27FC236}">
                  <a16:creationId xmlns="" xmlns:a16="http://schemas.microsoft.com/office/drawing/2014/main" id="{868090BC-6ED1-4677-9588-6EF1A7DC8DEB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863;p73">
              <a:extLst>
                <a:ext uri="{FF2B5EF4-FFF2-40B4-BE49-F238E27FC236}">
                  <a16:creationId xmlns="" xmlns:a16="http://schemas.microsoft.com/office/drawing/2014/main" id="{E7D89ADB-B9C3-4DD0-9A86-9F2AAE6266DC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864;p73">
              <a:extLst>
                <a:ext uri="{FF2B5EF4-FFF2-40B4-BE49-F238E27FC236}">
                  <a16:creationId xmlns="" xmlns:a16="http://schemas.microsoft.com/office/drawing/2014/main" id="{A8D103D0-B441-4AA5-AE71-B82AC7388D13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865;p73">
              <a:extLst>
                <a:ext uri="{FF2B5EF4-FFF2-40B4-BE49-F238E27FC236}">
                  <a16:creationId xmlns="" xmlns:a16="http://schemas.microsoft.com/office/drawing/2014/main" id="{7E72A68C-2608-4095-92E8-1D7B1961D0E4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866;p73">
              <a:extLst>
                <a:ext uri="{FF2B5EF4-FFF2-40B4-BE49-F238E27FC236}">
                  <a16:creationId xmlns="" xmlns:a16="http://schemas.microsoft.com/office/drawing/2014/main" id="{1E6DC1AF-2490-4E6B-97E3-1BD3630F2F54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867;p73">
              <a:extLst>
                <a:ext uri="{FF2B5EF4-FFF2-40B4-BE49-F238E27FC236}">
                  <a16:creationId xmlns="" xmlns:a16="http://schemas.microsoft.com/office/drawing/2014/main" id="{8C9952B1-41A9-4703-97BA-24B80CC7D29C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868;p73">
              <a:extLst>
                <a:ext uri="{FF2B5EF4-FFF2-40B4-BE49-F238E27FC236}">
                  <a16:creationId xmlns="" xmlns:a16="http://schemas.microsoft.com/office/drawing/2014/main" id="{B299388C-4890-45C2-81C0-840598ADC6EE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869;p73">
              <a:extLst>
                <a:ext uri="{FF2B5EF4-FFF2-40B4-BE49-F238E27FC236}">
                  <a16:creationId xmlns="" xmlns:a16="http://schemas.microsoft.com/office/drawing/2014/main" id="{BEDF60D5-A330-486E-984E-A723912AF708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870;p73">
              <a:extLst>
                <a:ext uri="{FF2B5EF4-FFF2-40B4-BE49-F238E27FC236}">
                  <a16:creationId xmlns="" xmlns:a16="http://schemas.microsoft.com/office/drawing/2014/main" id="{9253C8B3-ADCE-43EA-9456-6C97517FDDAD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871;p73">
              <a:extLst>
                <a:ext uri="{FF2B5EF4-FFF2-40B4-BE49-F238E27FC236}">
                  <a16:creationId xmlns="" xmlns:a16="http://schemas.microsoft.com/office/drawing/2014/main" id="{92F4CF71-E77E-48C0-946C-453012A29BF9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872;p73">
              <a:extLst>
                <a:ext uri="{FF2B5EF4-FFF2-40B4-BE49-F238E27FC236}">
                  <a16:creationId xmlns="" xmlns:a16="http://schemas.microsoft.com/office/drawing/2014/main" id="{4DD4427B-FE7A-4862-AAAB-9C856862736D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873;p73">
              <a:extLst>
                <a:ext uri="{FF2B5EF4-FFF2-40B4-BE49-F238E27FC236}">
                  <a16:creationId xmlns="" xmlns:a16="http://schemas.microsoft.com/office/drawing/2014/main" id="{D99A9CAF-B75F-4F55-A73F-2ACC0E035AD1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874;p73">
              <a:extLst>
                <a:ext uri="{FF2B5EF4-FFF2-40B4-BE49-F238E27FC236}">
                  <a16:creationId xmlns="" xmlns:a16="http://schemas.microsoft.com/office/drawing/2014/main" id="{3A2F4FF8-1255-44BE-9F58-E98E53F65BD9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875;p73">
              <a:extLst>
                <a:ext uri="{FF2B5EF4-FFF2-40B4-BE49-F238E27FC236}">
                  <a16:creationId xmlns="" xmlns:a16="http://schemas.microsoft.com/office/drawing/2014/main" id="{3DBD8BD4-67DC-49D3-8DC2-2A56B0A6F501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876;p73">
              <a:extLst>
                <a:ext uri="{FF2B5EF4-FFF2-40B4-BE49-F238E27FC236}">
                  <a16:creationId xmlns="" xmlns:a16="http://schemas.microsoft.com/office/drawing/2014/main" id="{17ACD91C-7116-446E-AE40-A0734E15B980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877;p73">
              <a:extLst>
                <a:ext uri="{FF2B5EF4-FFF2-40B4-BE49-F238E27FC236}">
                  <a16:creationId xmlns="" xmlns:a16="http://schemas.microsoft.com/office/drawing/2014/main" id="{CE3C6DED-5C28-4AED-A8AF-4F46E9E19EEA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878;p73">
              <a:extLst>
                <a:ext uri="{FF2B5EF4-FFF2-40B4-BE49-F238E27FC236}">
                  <a16:creationId xmlns="" xmlns:a16="http://schemas.microsoft.com/office/drawing/2014/main" id="{68BF19C0-7E5F-4D0B-8BC9-B19C5E23574E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879;p73">
              <a:extLst>
                <a:ext uri="{FF2B5EF4-FFF2-40B4-BE49-F238E27FC236}">
                  <a16:creationId xmlns="" xmlns:a16="http://schemas.microsoft.com/office/drawing/2014/main" id="{7B03E953-B1E0-4D05-9173-C788433FCD89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880;p73">
              <a:extLst>
                <a:ext uri="{FF2B5EF4-FFF2-40B4-BE49-F238E27FC236}">
                  <a16:creationId xmlns="" xmlns:a16="http://schemas.microsoft.com/office/drawing/2014/main" id="{EF3363BF-E1C4-40E3-AD34-F2C7A6E47591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881;p73">
              <a:extLst>
                <a:ext uri="{FF2B5EF4-FFF2-40B4-BE49-F238E27FC236}">
                  <a16:creationId xmlns="" xmlns:a16="http://schemas.microsoft.com/office/drawing/2014/main" id="{AD32E3AE-8A5B-4D6A-ABDA-BC11511A5BC5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882;p73">
              <a:extLst>
                <a:ext uri="{FF2B5EF4-FFF2-40B4-BE49-F238E27FC236}">
                  <a16:creationId xmlns="" xmlns:a16="http://schemas.microsoft.com/office/drawing/2014/main" id="{68C52D99-3880-4A05-AF8D-B8E21135C959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883;p73">
              <a:extLst>
                <a:ext uri="{FF2B5EF4-FFF2-40B4-BE49-F238E27FC236}">
                  <a16:creationId xmlns="" xmlns:a16="http://schemas.microsoft.com/office/drawing/2014/main" id="{CAC4BD72-B0C5-43E7-81D9-E9F60ECFBDFC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884;p73">
              <a:extLst>
                <a:ext uri="{FF2B5EF4-FFF2-40B4-BE49-F238E27FC236}">
                  <a16:creationId xmlns="" xmlns:a16="http://schemas.microsoft.com/office/drawing/2014/main" id="{E0AE04DA-C128-4EF8-B907-09EC5889BAC0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885;p73">
              <a:extLst>
                <a:ext uri="{FF2B5EF4-FFF2-40B4-BE49-F238E27FC236}">
                  <a16:creationId xmlns="" xmlns:a16="http://schemas.microsoft.com/office/drawing/2014/main" id="{7447965F-1931-4705-BE18-CE37AE0200EF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886;p73">
              <a:extLst>
                <a:ext uri="{FF2B5EF4-FFF2-40B4-BE49-F238E27FC236}">
                  <a16:creationId xmlns="" xmlns:a16="http://schemas.microsoft.com/office/drawing/2014/main" id="{ECC06F3E-FF1D-45DA-984C-B50A88CDCDE6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887;p73">
              <a:extLst>
                <a:ext uri="{FF2B5EF4-FFF2-40B4-BE49-F238E27FC236}">
                  <a16:creationId xmlns="" xmlns:a16="http://schemas.microsoft.com/office/drawing/2014/main" id="{E4CC10E3-D3B2-4A77-91F0-636B920B3308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888;p73">
              <a:extLst>
                <a:ext uri="{FF2B5EF4-FFF2-40B4-BE49-F238E27FC236}">
                  <a16:creationId xmlns="" xmlns:a16="http://schemas.microsoft.com/office/drawing/2014/main" id="{4654EF45-CF0B-4197-AAC7-B42FD5149D87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889;p73">
              <a:extLst>
                <a:ext uri="{FF2B5EF4-FFF2-40B4-BE49-F238E27FC236}">
                  <a16:creationId xmlns="" xmlns:a16="http://schemas.microsoft.com/office/drawing/2014/main" id="{81885CCA-EEA3-4175-896E-3AE2DAC38EEB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890;p73">
              <a:extLst>
                <a:ext uri="{FF2B5EF4-FFF2-40B4-BE49-F238E27FC236}">
                  <a16:creationId xmlns="" xmlns:a16="http://schemas.microsoft.com/office/drawing/2014/main" id="{3D554FBC-757C-4D06-81D6-C50105954F08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891;p73">
              <a:extLst>
                <a:ext uri="{FF2B5EF4-FFF2-40B4-BE49-F238E27FC236}">
                  <a16:creationId xmlns="" xmlns:a16="http://schemas.microsoft.com/office/drawing/2014/main" id="{EA04163A-4CBB-4EB7-BD1F-9DC821EE2DF1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892;p73">
              <a:extLst>
                <a:ext uri="{FF2B5EF4-FFF2-40B4-BE49-F238E27FC236}">
                  <a16:creationId xmlns="" xmlns:a16="http://schemas.microsoft.com/office/drawing/2014/main" id="{BB08DB19-6D01-4AC0-8E1A-18B7B225587D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893;p73">
              <a:extLst>
                <a:ext uri="{FF2B5EF4-FFF2-40B4-BE49-F238E27FC236}">
                  <a16:creationId xmlns="" xmlns:a16="http://schemas.microsoft.com/office/drawing/2014/main" id="{21885130-C83A-49D1-B67F-8A20E4B199D2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894;p73">
              <a:extLst>
                <a:ext uri="{FF2B5EF4-FFF2-40B4-BE49-F238E27FC236}">
                  <a16:creationId xmlns="" xmlns:a16="http://schemas.microsoft.com/office/drawing/2014/main" id="{9CB605FD-88D4-43CF-A1E5-93A14F16AB13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895;p73">
              <a:extLst>
                <a:ext uri="{FF2B5EF4-FFF2-40B4-BE49-F238E27FC236}">
                  <a16:creationId xmlns="" xmlns:a16="http://schemas.microsoft.com/office/drawing/2014/main" id="{85019A60-6E01-42B7-884A-BD18FEA78C1F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896;p73">
              <a:extLst>
                <a:ext uri="{FF2B5EF4-FFF2-40B4-BE49-F238E27FC236}">
                  <a16:creationId xmlns="" xmlns:a16="http://schemas.microsoft.com/office/drawing/2014/main" id="{0618EF14-9FAA-42FA-9E60-329083C345C1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897;p73">
              <a:extLst>
                <a:ext uri="{FF2B5EF4-FFF2-40B4-BE49-F238E27FC236}">
                  <a16:creationId xmlns="" xmlns:a16="http://schemas.microsoft.com/office/drawing/2014/main" id="{DE91D3B8-61CD-4F6A-BEBA-8F7E121C47A1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898;p73">
              <a:extLst>
                <a:ext uri="{FF2B5EF4-FFF2-40B4-BE49-F238E27FC236}">
                  <a16:creationId xmlns="" xmlns:a16="http://schemas.microsoft.com/office/drawing/2014/main" id="{CC3791D7-C5A7-4B6E-8F19-91D35F258463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899;p73">
              <a:extLst>
                <a:ext uri="{FF2B5EF4-FFF2-40B4-BE49-F238E27FC236}">
                  <a16:creationId xmlns="" xmlns:a16="http://schemas.microsoft.com/office/drawing/2014/main" id="{61BFF07C-4347-487D-AC2D-2D8939B147F5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900;p73">
              <a:extLst>
                <a:ext uri="{FF2B5EF4-FFF2-40B4-BE49-F238E27FC236}">
                  <a16:creationId xmlns="" xmlns:a16="http://schemas.microsoft.com/office/drawing/2014/main" id="{2A566268-E3AF-4ADD-9BD6-75764E5AEAFA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901;p73">
              <a:extLst>
                <a:ext uri="{FF2B5EF4-FFF2-40B4-BE49-F238E27FC236}">
                  <a16:creationId xmlns="" xmlns:a16="http://schemas.microsoft.com/office/drawing/2014/main" id="{2C1C83F9-5517-46B9-B127-6E909812E26F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902;p73">
              <a:extLst>
                <a:ext uri="{FF2B5EF4-FFF2-40B4-BE49-F238E27FC236}">
                  <a16:creationId xmlns="" xmlns:a16="http://schemas.microsoft.com/office/drawing/2014/main" id="{0CB86D9D-B437-4FBE-8247-E61BA6885B78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903;p73">
              <a:extLst>
                <a:ext uri="{FF2B5EF4-FFF2-40B4-BE49-F238E27FC236}">
                  <a16:creationId xmlns="" xmlns:a16="http://schemas.microsoft.com/office/drawing/2014/main" id="{3CD4B642-F0FE-4F00-A303-23B707D65258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904;p73">
              <a:extLst>
                <a:ext uri="{FF2B5EF4-FFF2-40B4-BE49-F238E27FC236}">
                  <a16:creationId xmlns="" xmlns:a16="http://schemas.microsoft.com/office/drawing/2014/main" id="{B36B0297-4D60-4B19-BD7E-8950542521C7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905;p73">
              <a:extLst>
                <a:ext uri="{FF2B5EF4-FFF2-40B4-BE49-F238E27FC236}">
                  <a16:creationId xmlns="" xmlns:a16="http://schemas.microsoft.com/office/drawing/2014/main" id="{50D84D22-AA7A-47EC-9176-442F670BDE7F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906;p73">
              <a:extLst>
                <a:ext uri="{FF2B5EF4-FFF2-40B4-BE49-F238E27FC236}">
                  <a16:creationId xmlns="" xmlns:a16="http://schemas.microsoft.com/office/drawing/2014/main" id="{C8BDE9B7-ECDC-47FB-897A-1684C63F3F22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907;p73">
              <a:extLst>
                <a:ext uri="{FF2B5EF4-FFF2-40B4-BE49-F238E27FC236}">
                  <a16:creationId xmlns="" xmlns:a16="http://schemas.microsoft.com/office/drawing/2014/main" id="{CCBC3915-05F7-49B4-B10A-6F7C56084B6D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908;p73">
              <a:extLst>
                <a:ext uri="{FF2B5EF4-FFF2-40B4-BE49-F238E27FC236}">
                  <a16:creationId xmlns="" xmlns:a16="http://schemas.microsoft.com/office/drawing/2014/main" id="{56FFD784-51F7-4E21-8160-B8A715847F51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909;p73">
              <a:extLst>
                <a:ext uri="{FF2B5EF4-FFF2-40B4-BE49-F238E27FC236}">
                  <a16:creationId xmlns="" xmlns:a16="http://schemas.microsoft.com/office/drawing/2014/main" id="{740DF9F8-CFDB-4825-9E78-46A937D79B81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910;p73">
              <a:extLst>
                <a:ext uri="{FF2B5EF4-FFF2-40B4-BE49-F238E27FC236}">
                  <a16:creationId xmlns="" xmlns:a16="http://schemas.microsoft.com/office/drawing/2014/main" id="{B35A2FAE-C2C1-4FD8-A33E-B54BF1D678DE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911;p73">
              <a:extLst>
                <a:ext uri="{FF2B5EF4-FFF2-40B4-BE49-F238E27FC236}">
                  <a16:creationId xmlns="" xmlns:a16="http://schemas.microsoft.com/office/drawing/2014/main" id="{6E511B71-CD28-4677-9CBA-F92F7C061BD4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912;p73">
              <a:extLst>
                <a:ext uri="{FF2B5EF4-FFF2-40B4-BE49-F238E27FC236}">
                  <a16:creationId xmlns="" xmlns:a16="http://schemas.microsoft.com/office/drawing/2014/main" id="{6036CC01-80D5-4DD3-9C67-1F9CE4201C8D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913;p73">
              <a:extLst>
                <a:ext uri="{FF2B5EF4-FFF2-40B4-BE49-F238E27FC236}">
                  <a16:creationId xmlns="" xmlns:a16="http://schemas.microsoft.com/office/drawing/2014/main" id="{BB0F03E1-D15C-4187-B3C1-B533460B611E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914;p73">
              <a:extLst>
                <a:ext uri="{FF2B5EF4-FFF2-40B4-BE49-F238E27FC236}">
                  <a16:creationId xmlns="" xmlns:a16="http://schemas.microsoft.com/office/drawing/2014/main" id="{FB0BEEDB-05AB-4F6C-A776-DA35AE867767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915;p73">
              <a:extLst>
                <a:ext uri="{FF2B5EF4-FFF2-40B4-BE49-F238E27FC236}">
                  <a16:creationId xmlns="" xmlns:a16="http://schemas.microsoft.com/office/drawing/2014/main" id="{2821E737-34E2-4F0D-8A7A-6E1101C138BA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916;p73">
              <a:extLst>
                <a:ext uri="{FF2B5EF4-FFF2-40B4-BE49-F238E27FC236}">
                  <a16:creationId xmlns="" xmlns:a16="http://schemas.microsoft.com/office/drawing/2014/main" id="{020702BD-1B3A-43FF-A117-7FB68CC21A56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917;p73">
              <a:extLst>
                <a:ext uri="{FF2B5EF4-FFF2-40B4-BE49-F238E27FC236}">
                  <a16:creationId xmlns="" xmlns:a16="http://schemas.microsoft.com/office/drawing/2014/main" id="{83FBEDB0-D25F-49A4-9BDE-206F116156DC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918;p73">
              <a:extLst>
                <a:ext uri="{FF2B5EF4-FFF2-40B4-BE49-F238E27FC236}">
                  <a16:creationId xmlns="" xmlns:a16="http://schemas.microsoft.com/office/drawing/2014/main" id="{1959C434-D10B-4D9D-BA23-F0BB931BE3C0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919;p73">
              <a:extLst>
                <a:ext uri="{FF2B5EF4-FFF2-40B4-BE49-F238E27FC236}">
                  <a16:creationId xmlns="" xmlns:a16="http://schemas.microsoft.com/office/drawing/2014/main" id="{E44773B3-089D-46AA-AFF9-745E50E3DF6A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920;p73">
              <a:extLst>
                <a:ext uri="{FF2B5EF4-FFF2-40B4-BE49-F238E27FC236}">
                  <a16:creationId xmlns="" xmlns:a16="http://schemas.microsoft.com/office/drawing/2014/main" id="{64815FDD-C394-42E4-8B5E-8C8552FBDC19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921;p73">
              <a:extLst>
                <a:ext uri="{FF2B5EF4-FFF2-40B4-BE49-F238E27FC236}">
                  <a16:creationId xmlns="" xmlns:a16="http://schemas.microsoft.com/office/drawing/2014/main" id="{66994D12-1927-4873-815D-4F32F18CBB08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922;p73">
              <a:extLst>
                <a:ext uri="{FF2B5EF4-FFF2-40B4-BE49-F238E27FC236}">
                  <a16:creationId xmlns="" xmlns:a16="http://schemas.microsoft.com/office/drawing/2014/main" id="{D01CC312-C652-4A72-AD01-304BCC22F785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923;p73">
              <a:extLst>
                <a:ext uri="{FF2B5EF4-FFF2-40B4-BE49-F238E27FC236}">
                  <a16:creationId xmlns="" xmlns:a16="http://schemas.microsoft.com/office/drawing/2014/main" id="{7E1437DC-625A-480B-B2C0-2EDA3FBCC39C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924;p73">
              <a:extLst>
                <a:ext uri="{FF2B5EF4-FFF2-40B4-BE49-F238E27FC236}">
                  <a16:creationId xmlns="" xmlns:a16="http://schemas.microsoft.com/office/drawing/2014/main" id="{5A3C528F-B31C-48DC-8697-C0F44B15A02E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925;p73">
              <a:extLst>
                <a:ext uri="{FF2B5EF4-FFF2-40B4-BE49-F238E27FC236}">
                  <a16:creationId xmlns="" xmlns:a16="http://schemas.microsoft.com/office/drawing/2014/main" id="{003ABFBC-5C5C-4EE8-90F3-F5F3CD2E00B5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926;p73">
              <a:extLst>
                <a:ext uri="{FF2B5EF4-FFF2-40B4-BE49-F238E27FC236}">
                  <a16:creationId xmlns="" xmlns:a16="http://schemas.microsoft.com/office/drawing/2014/main" id="{A2BEB799-37BD-4E37-8DAF-C76C7AEBA4E8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927;p73">
              <a:extLst>
                <a:ext uri="{FF2B5EF4-FFF2-40B4-BE49-F238E27FC236}">
                  <a16:creationId xmlns="" xmlns:a16="http://schemas.microsoft.com/office/drawing/2014/main" id="{2B914139-20A8-4740-AA7B-776508ACF882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928;p73">
              <a:extLst>
                <a:ext uri="{FF2B5EF4-FFF2-40B4-BE49-F238E27FC236}">
                  <a16:creationId xmlns="" xmlns:a16="http://schemas.microsoft.com/office/drawing/2014/main" id="{AD34A67F-2A6B-4DDD-944A-EF0C0FBD64CD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929;p73">
              <a:extLst>
                <a:ext uri="{FF2B5EF4-FFF2-40B4-BE49-F238E27FC236}">
                  <a16:creationId xmlns="" xmlns:a16="http://schemas.microsoft.com/office/drawing/2014/main" id="{728E4D2A-DB33-4A78-931A-F253F2F11139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930;p73">
              <a:extLst>
                <a:ext uri="{FF2B5EF4-FFF2-40B4-BE49-F238E27FC236}">
                  <a16:creationId xmlns="" xmlns:a16="http://schemas.microsoft.com/office/drawing/2014/main" id="{57388747-2F9B-4D84-89F8-D2239E47D234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931;p73">
              <a:extLst>
                <a:ext uri="{FF2B5EF4-FFF2-40B4-BE49-F238E27FC236}">
                  <a16:creationId xmlns="" xmlns:a16="http://schemas.microsoft.com/office/drawing/2014/main" id="{D4F888A2-870C-40BF-81DE-BD9C33FE0B25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932;p73">
              <a:extLst>
                <a:ext uri="{FF2B5EF4-FFF2-40B4-BE49-F238E27FC236}">
                  <a16:creationId xmlns="" xmlns:a16="http://schemas.microsoft.com/office/drawing/2014/main" id="{1EA2568F-7CE5-497A-BCB3-1E067409358A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933;p73">
              <a:extLst>
                <a:ext uri="{FF2B5EF4-FFF2-40B4-BE49-F238E27FC236}">
                  <a16:creationId xmlns="" xmlns:a16="http://schemas.microsoft.com/office/drawing/2014/main" id="{8D1DE2E1-D328-4A7B-9B49-BD0D1AE60B12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934;p73">
              <a:extLst>
                <a:ext uri="{FF2B5EF4-FFF2-40B4-BE49-F238E27FC236}">
                  <a16:creationId xmlns="" xmlns:a16="http://schemas.microsoft.com/office/drawing/2014/main" id="{E5C477E2-3A7C-409B-BED9-380704188FD4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935;p73">
              <a:extLst>
                <a:ext uri="{FF2B5EF4-FFF2-40B4-BE49-F238E27FC236}">
                  <a16:creationId xmlns="" xmlns:a16="http://schemas.microsoft.com/office/drawing/2014/main" id="{31DB9CEF-1B65-40DE-9F56-1E0718BDE5E3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936;p73">
              <a:extLst>
                <a:ext uri="{FF2B5EF4-FFF2-40B4-BE49-F238E27FC236}">
                  <a16:creationId xmlns="" xmlns:a16="http://schemas.microsoft.com/office/drawing/2014/main" id="{633D894D-B664-4977-AC88-1D6917C13616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937;p73">
              <a:extLst>
                <a:ext uri="{FF2B5EF4-FFF2-40B4-BE49-F238E27FC236}">
                  <a16:creationId xmlns="" xmlns:a16="http://schemas.microsoft.com/office/drawing/2014/main" id="{EBE6078D-2721-49CE-AB69-1F8525CC34CF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938;p73">
              <a:extLst>
                <a:ext uri="{FF2B5EF4-FFF2-40B4-BE49-F238E27FC236}">
                  <a16:creationId xmlns="" xmlns:a16="http://schemas.microsoft.com/office/drawing/2014/main" id="{8140CD58-9190-4C98-A37C-34443BAB76A7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939;p73">
              <a:extLst>
                <a:ext uri="{FF2B5EF4-FFF2-40B4-BE49-F238E27FC236}">
                  <a16:creationId xmlns="" xmlns:a16="http://schemas.microsoft.com/office/drawing/2014/main" id="{3D090CAF-219C-4D5E-B986-2237C8F3F808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940;p73">
              <a:extLst>
                <a:ext uri="{FF2B5EF4-FFF2-40B4-BE49-F238E27FC236}">
                  <a16:creationId xmlns="" xmlns:a16="http://schemas.microsoft.com/office/drawing/2014/main" id="{F6205B8E-FDDD-4CBC-B3E8-71D61937A328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941;p73">
              <a:extLst>
                <a:ext uri="{FF2B5EF4-FFF2-40B4-BE49-F238E27FC236}">
                  <a16:creationId xmlns="" xmlns:a16="http://schemas.microsoft.com/office/drawing/2014/main" id="{7696239A-F74E-4402-AD8A-E8F0153DB2F7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942;p73">
              <a:extLst>
                <a:ext uri="{FF2B5EF4-FFF2-40B4-BE49-F238E27FC236}">
                  <a16:creationId xmlns="" xmlns:a16="http://schemas.microsoft.com/office/drawing/2014/main" id="{1B285789-C7D6-4B08-A455-4B9BE7EF8F4B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943;p73">
              <a:extLst>
                <a:ext uri="{FF2B5EF4-FFF2-40B4-BE49-F238E27FC236}">
                  <a16:creationId xmlns="" xmlns:a16="http://schemas.microsoft.com/office/drawing/2014/main" id="{51138FD8-B68D-4E80-9DD9-4E4496E0A246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944;p73">
              <a:extLst>
                <a:ext uri="{FF2B5EF4-FFF2-40B4-BE49-F238E27FC236}">
                  <a16:creationId xmlns="" xmlns:a16="http://schemas.microsoft.com/office/drawing/2014/main" id="{89BAF0E8-081A-4F60-A508-0E6925885F33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945;p73">
              <a:extLst>
                <a:ext uri="{FF2B5EF4-FFF2-40B4-BE49-F238E27FC236}">
                  <a16:creationId xmlns="" xmlns:a16="http://schemas.microsoft.com/office/drawing/2014/main" id="{CF9265D3-C615-459A-8F15-54A9F61F539D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946;p73">
              <a:extLst>
                <a:ext uri="{FF2B5EF4-FFF2-40B4-BE49-F238E27FC236}">
                  <a16:creationId xmlns="" xmlns:a16="http://schemas.microsoft.com/office/drawing/2014/main" id="{16D47B2C-7969-43E5-A2A7-CF1D85B0C1C2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947;p73">
              <a:extLst>
                <a:ext uri="{FF2B5EF4-FFF2-40B4-BE49-F238E27FC236}">
                  <a16:creationId xmlns="" xmlns:a16="http://schemas.microsoft.com/office/drawing/2014/main" id="{668BF586-68DD-4535-AA06-7C9346B48457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948;p73">
              <a:extLst>
                <a:ext uri="{FF2B5EF4-FFF2-40B4-BE49-F238E27FC236}">
                  <a16:creationId xmlns="" xmlns:a16="http://schemas.microsoft.com/office/drawing/2014/main" id="{C308D560-1B3E-4E8B-9DA7-A58ED5DB693B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949;p73">
              <a:extLst>
                <a:ext uri="{FF2B5EF4-FFF2-40B4-BE49-F238E27FC236}">
                  <a16:creationId xmlns="" xmlns:a16="http://schemas.microsoft.com/office/drawing/2014/main" id="{90B0BB14-7338-4DC4-815D-0241511A9808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950;p73">
              <a:extLst>
                <a:ext uri="{FF2B5EF4-FFF2-40B4-BE49-F238E27FC236}">
                  <a16:creationId xmlns="" xmlns:a16="http://schemas.microsoft.com/office/drawing/2014/main" id="{7D352D1D-05EA-46AD-AA9B-0A4B27684A96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951;p73">
              <a:extLst>
                <a:ext uri="{FF2B5EF4-FFF2-40B4-BE49-F238E27FC236}">
                  <a16:creationId xmlns="" xmlns:a16="http://schemas.microsoft.com/office/drawing/2014/main" id="{77B8D21B-A412-4763-8739-97825C978827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952;p73">
              <a:extLst>
                <a:ext uri="{FF2B5EF4-FFF2-40B4-BE49-F238E27FC236}">
                  <a16:creationId xmlns="" xmlns:a16="http://schemas.microsoft.com/office/drawing/2014/main" id="{6C0E93E3-34AF-4F6E-BB3D-B30FB63C1060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953;p73">
              <a:extLst>
                <a:ext uri="{FF2B5EF4-FFF2-40B4-BE49-F238E27FC236}">
                  <a16:creationId xmlns="" xmlns:a16="http://schemas.microsoft.com/office/drawing/2014/main" id="{3A597CCC-D65C-4676-B6A9-42ED83CEF9A6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954;p73">
              <a:extLst>
                <a:ext uri="{FF2B5EF4-FFF2-40B4-BE49-F238E27FC236}">
                  <a16:creationId xmlns="" xmlns:a16="http://schemas.microsoft.com/office/drawing/2014/main" id="{5C54FD3C-59CD-4280-94A1-3101A301B8E1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955;p73">
              <a:extLst>
                <a:ext uri="{FF2B5EF4-FFF2-40B4-BE49-F238E27FC236}">
                  <a16:creationId xmlns="" xmlns:a16="http://schemas.microsoft.com/office/drawing/2014/main" id="{D8EE523B-989D-4253-8A0A-D4F98B2C5BB9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956;p73">
              <a:extLst>
                <a:ext uri="{FF2B5EF4-FFF2-40B4-BE49-F238E27FC236}">
                  <a16:creationId xmlns="" xmlns:a16="http://schemas.microsoft.com/office/drawing/2014/main" id="{9598156F-5B12-4061-9117-22DD8C11AF16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957;p73">
              <a:extLst>
                <a:ext uri="{FF2B5EF4-FFF2-40B4-BE49-F238E27FC236}">
                  <a16:creationId xmlns="" xmlns:a16="http://schemas.microsoft.com/office/drawing/2014/main" id="{17944A88-37AD-4E64-8299-CD6438983C08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958;p73">
              <a:extLst>
                <a:ext uri="{FF2B5EF4-FFF2-40B4-BE49-F238E27FC236}">
                  <a16:creationId xmlns="" xmlns:a16="http://schemas.microsoft.com/office/drawing/2014/main" id="{D7A72782-F21D-4305-87A4-ADE537A98E37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959;p73">
              <a:extLst>
                <a:ext uri="{FF2B5EF4-FFF2-40B4-BE49-F238E27FC236}">
                  <a16:creationId xmlns="" xmlns:a16="http://schemas.microsoft.com/office/drawing/2014/main" id="{CCEEA86C-A035-4171-81CB-D4185590282C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960;p73">
              <a:extLst>
                <a:ext uri="{FF2B5EF4-FFF2-40B4-BE49-F238E27FC236}">
                  <a16:creationId xmlns="" xmlns:a16="http://schemas.microsoft.com/office/drawing/2014/main" id="{20EC2F4F-5D8E-4CDD-9A01-B12F14A99F73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961;p73">
              <a:extLst>
                <a:ext uri="{FF2B5EF4-FFF2-40B4-BE49-F238E27FC236}">
                  <a16:creationId xmlns="" xmlns:a16="http://schemas.microsoft.com/office/drawing/2014/main" id="{32CF1528-14A3-47AB-848D-D93CA76358C5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962;p73">
              <a:extLst>
                <a:ext uri="{FF2B5EF4-FFF2-40B4-BE49-F238E27FC236}">
                  <a16:creationId xmlns="" xmlns:a16="http://schemas.microsoft.com/office/drawing/2014/main" id="{82792FCC-3FE9-485D-A077-ADCC2F3EE4B0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963;p73">
              <a:extLst>
                <a:ext uri="{FF2B5EF4-FFF2-40B4-BE49-F238E27FC236}">
                  <a16:creationId xmlns="" xmlns:a16="http://schemas.microsoft.com/office/drawing/2014/main" id="{FE02930B-152B-49D5-98AA-D6A873679093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64;p73">
              <a:extLst>
                <a:ext uri="{FF2B5EF4-FFF2-40B4-BE49-F238E27FC236}">
                  <a16:creationId xmlns="" xmlns:a16="http://schemas.microsoft.com/office/drawing/2014/main" id="{4DCA8E4F-D1D6-46FD-99D0-A62A4432300D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65;p73">
              <a:extLst>
                <a:ext uri="{FF2B5EF4-FFF2-40B4-BE49-F238E27FC236}">
                  <a16:creationId xmlns="" xmlns:a16="http://schemas.microsoft.com/office/drawing/2014/main" id="{F4CEDE7C-CF8B-48F3-B5F1-C7400C652EF1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66;p73">
              <a:extLst>
                <a:ext uri="{FF2B5EF4-FFF2-40B4-BE49-F238E27FC236}">
                  <a16:creationId xmlns="" xmlns:a16="http://schemas.microsoft.com/office/drawing/2014/main" id="{CE0CB3D2-8D32-48C0-A5BD-CBDC2CCF2B09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67;p73">
              <a:extLst>
                <a:ext uri="{FF2B5EF4-FFF2-40B4-BE49-F238E27FC236}">
                  <a16:creationId xmlns="" xmlns:a16="http://schemas.microsoft.com/office/drawing/2014/main" id="{64036285-619F-4576-9401-642FA8A500F4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68;p73">
              <a:extLst>
                <a:ext uri="{FF2B5EF4-FFF2-40B4-BE49-F238E27FC236}">
                  <a16:creationId xmlns="" xmlns:a16="http://schemas.microsoft.com/office/drawing/2014/main" id="{A8820B16-8344-4509-A4BD-BF25E204A2D7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69;p73">
              <a:extLst>
                <a:ext uri="{FF2B5EF4-FFF2-40B4-BE49-F238E27FC236}">
                  <a16:creationId xmlns="" xmlns:a16="http://schemas.microsoft.com/office/drawing/2014/main" id="{B5EF9A39-419F-43DF-AD63-8ACF86B9EB17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70;p73">
              <a:extLst>
                <a:ext uri="{FF2B5EF4-FFF2-40B4-BE49-F238E27FC236}">
                  <a16:creationId xmlns="" xmlns:a16="http://schemas.microsoft.com/office/drawing/2014/main" id="{DB1F99FE-9480-4A8D-94B9-C166A88BA509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1;p73">
              <a:extLst>
                <a:ext uri="{FF2B5EF4-FFF2-40B4-BE49-F238E27FC236}">
                  <a16:creationId xmlns="" xmlns:a16="http://schemas.microsoft.com/office/drawing/2014/main" id="{CCC5C30D-595B-489F-B795-CC9E7D1DD3D3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72;p73">
              <a:extLst>
                <a:ext uri="{FF2B5EF4-FFF2-40B4-BE49-F238E27FC236}">
                  <a16:creationId xmlns="" xmlns:a16="http://schemas.microsoft.com/office/drawing/2014/main" id="{ECC000D1-6B87-4AE6-8A5E-01B77ADB58EA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73;p73">
              <a:extLst>
                <a:ext uri="{FF2B5EF4-FFF2-40B4-BE49-F238E27FC236}">
                  <a16:creationId xmlns="" xmlns:a16="http://schemas.microsoft.com/office/drawing/2014/main" id="{FB7A608F-9D61-4293-8178-AE79F9D15265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974;p73">
              <a:extLst>
                <a:ext uri="{FF2B5EF4-FFF2-40B4-BE49-F238E27FC236}">
                  <a16:creationId xmlns="" xmlns:a16="http://schemas.microsoft.com/office/drawing/2014/main" id="{760346CA-C065-4F71-8ED6-60003FF5989A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975;p73">
              <a:extLst>
                <a:ext uri="{FF2B5EF4-FFF2-40B4-BE49-F238E27FC236}">
                  <a16:creationId xmlns="" xmlns:a16="http://schemas.microsoft.com/office/drawing/2014/main" id="{E194B281-F5C7-4077-B214-16F4C74C2928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976;p73">
              <a:extLst>
                <a:ext uri="{FF2B5EF4-FFF2-40B4-BE49-F238E27FC236}">
                  <a16:creationId xmlns="" xmlns:a16="http://schemas.microsoft.com/office/drawing/2014/main" id="{D211CDCC-CCE7-4D06-A57C-A51A759564E1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977;p73">
              <a:extLst>
                <a:ext uri="{FF2B5EF4-FFF2-40B4-BE49-F238E27FC236}">
                  <a16:creationId xmlns="" xmlns:a16="http://schemas.microsoft.com/office/drawing/2014/main" id="{74C8FA49-F8F4-4F9E-8FEB-CC6C2741E5FB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978;p73">
              <a:extLst>
                <a:ext uri="{FF2B5EF4-FFF2-40B4-BE49-F238E27FC236}">
                  <a16:creationId xmlns="" xmlns:a16="http://schemas.microsoft.com/office/drawing/2014/main" id="{02A2CB42-DDBA-4E3A-96AD-1F551577B607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979;p73">
              <a:extLst>
                <a:ext uri="{FF2B5EF4-FFF2-40B4-BE49-F238E27FC236}">
                  <a16:creationId xmlns="" xmlns:a16="http://schemas.microsoft.com/office/drawing/2014/main" id="{90024240-0758-48E2-A3A2-A924E168B39F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980;p73">
              <a:extLst>
                <a:ext uri="{FF2B5EF4-FFF2-40B4-BE49-F238E27FC236}">
                  <a16:creationId xmlns="" xmlns:a16="http://schemas.microsoft.com/office/drawing/2014/main" id="{CA595A31-DDD2-4839-ACA6-FFA7A8E379B8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981;p73">
              <a:extLst>
                <a:ext uri="{FF2B5EF4-FFF2-40B4-BE49-F238E27FC236}">
                  <a16:creationId xmlns="" xmlns:a16="http://schemas.microsoft.com/office/drawing/2014/main" id="{87627D8F-849A-4068-8E97-4B645A0669FB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982;p73">
              <a:extLst>
                <a:ext uri="{FF2B5EF4-FFF2-40B4-BE49-F238E27FC236}">
                  <a16:creationId xmlns="" xmlns:a16="http://schemas.microsoft.com/office/drawing/2014/main" id="{352816C4-B877-47B9-8BC5-34E7225F5F92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983;p73">
              <a:extLst>
                <a:ext uri="{FF2B5EF4-FFF2-40B4-BE49-F238E27FC236}">
                  <a16:creationId xmlns="" xmlns:a16="http://schemas.microsoft.com/office/drawing/2014/main" id="{9CF895C2-B7C5-4EEA-BDEC-F6220C0BFCB8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984;p73">
              <a:extLst>
                <a:ext uri="{FF2B5EF4-FFF2-40B4-BE49-F238E27FC236}">
                  <a16:creationId xmlns="" xmlns:a16="http://schemas.microsoft.com/office/drawing/2014/main" id="{D985DE0B-4801-4C0F-BC7B-567DB1973EA6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985;p73">
              <a:extLst>
                <a:ext uri="{FF2B5EF4-FFF2-40B4-BE49-F238E27FC236}">
                  <a16:creationId xmlns="" xmlns:a16="http://schemas.microsoft.com/office/drawing/2014/main" id="{80180A3A-67D7-4446-9CF9-208E1BF533CB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986;p73">
              <a:extLst>
                <a:ext uri="{FF2B5EF4-FFF2-40B4-BE49-F238E27FC236}">
                  <a16:creationId xmlns="" xmlns:a16="http://schemas.microsoft.com/office/drawing/2014/main" id="{7070C0FB-0A3D-4BCD-8BA4-3A97715A534C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987;p73">
              <a:extLst>
                <a:ext uri="{FF2B5EF4-FFF2-40B4-BE49-F238E27FC236}">
                  <a16:creationId xmlns="" xmlns:a16="http://schemas.microsoft.com/office/drawing/2014/main" id="{36D316B2-F6D9-4CF8-BC13-1E9620ACEC5B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988;p73">
              <a:extLst>
                <a:ext uri="{FF2B5EF4-FFF2-40B4-BE49-F238E27FC236}">
                  <a16:creationId xmlns="" xmlns:a16="http://schemas.microsoft.com/office/drawing/2014/main" id="{6375B6A6-6B7B-44CA-9153-51B26C930734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989;p73">
              <a:extLst>
                <a:ext uri="{FF2B5EF4-FFF2-40B4-BE49-F238E27FC236}">
                  <a16:creationId xmlns="" xmlns:a16="http://schemas.microsoft.com/office/drawing/2014/main" id="{CC596B5D-7029-4541-B3C8-8FDA7397E49A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990;p73">
              <a:extLst>
                <a:ext uri="{FF2B5EF4-FFF2-40B4-BE49-F238E27FC236}">
                  <a16:creationId xmlns="" xmlns:a16="http://schemas.microsoft.com/office/drawing/2014/main" id="{ECA9B493-E15C-442D-AB47-1FBCECF958E7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991;p73">
              <a:extLst>
                <a:ext uri="{FF2B5EF4-FFF2-40B4-BE49-F238E27FC236}">
                  <a16:creationId xmlns="" xmlns:a16="http://schemas.microsoft.com/office/drawing/2014/main" id="{129C0215-E8C2-4676-8695-F8AF59AF4032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992;p73">
              <a:extLst>
                <a:ext uri="{FF2B5EF4-FFF2-40B4-BE49-F238E27FC236}">
                  <a16:creationId xmlns="" xmlns:a16="http://schemas.microsoft.com/office/drawing/2014/main" id="{32CE97A4-15C6-4BDD-AA21-8212B1B71C75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993;p73">
              <a:extLst>
                <a:ext uri="{FF2B5EF4-FFF2-40B4-BE49-F238E27FC236}">
                  <a16:creationId xmlns="" xmlns:a16="http://schemas.microsoft.com/office/drawing/2014/main" id="{EE75B8D2-1330-4297-8312-A8FE35D830E3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994;p73">
              <a:extLst>
                <a:ext uri="{FF2B5EF4-FFF2-40B4-BE49-F238E27FC236}">
                  <a16:creationId xmlns="" xmlns:a16="http://schemas.microsoft.com/office/drawing/2014/main" id="{CBC172C9-0401-4FBB-8DF2-C6979E1A1F64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995;p73">
              <a:extLst>
                <a:ext uri="{FF2B5EF4-FFF2-40B4-BE49-F238E27FC236}">
                  <a16:creationId xmlns="" xmlns:a16="http://schemas.microsoft.com/office/drawing/2014/main" id="{E9839941-3FD3-48ED-A3A1-EA3225398AA2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996;p73">
              <a:extLst>
                <a:ext uri="{FF2B5EF4-FFF2-40B4-BE49-F238E27FC236}">
                  <a16:creationId xmlns="" xmlns:a16="http://schemas.microsoft.com/office/drawing/2014/main" id="{FE6DEB07-84CE-49FE-B625-FEE0DCD16D6C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997;p73">
              <a:extLst>
                <a:ext uri="{FF2B5EF4-FFF2-40B4-BE49-F238E27FC236}">
                  <a16:creationId xmlns="" xmlns:a16="http://schemas.microsoft.com/office/drawing/2014/main" id="{F870BF68-F10E-4230-AAEA-B5F50CEAAB7F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998;p73">
              <a:extLst>
                <a:ext uri="{FF2B5EF4-FFF2-40B4-BE49-F238E27FC236}">
                  <a16:creationId xmlns="" xmlns:a16="http://schemas.microsoft.com/office/drawing/2014/main" id="{8FFF1A6A-D616-46C6-A601-F8B5FD43599A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999;p73">
              <a:extLst>
                <a:ext uri="{FF2B5EF4-FFF2-40B4-BE49-F238E27FC236}">
                  <a16:creationId xmlns="" xmlns:a16="http://schemas.microsoft.com/office/drawing/2014/main" id="{381F5E76-9B94-4041-B3BE-DBF3517888BC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000;p73">
              <a:extLst>
                <a:ext uri="{FF2B5EF4-FFF2-40B4-BE49-F238E27FC236}">
                  <a16:creationId xmlns="" xmlns:a16="http://schemas.microsoft.com/office/drawing/2014/main" id="{80703097-A5B4-49AE-A79C-2ADC6EE929E1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001;p73">
              <a:extLst>
                <a:ext uri="{FF2B5EF4-FFF2-40B4-BE49-F238E27FC236}">
                  <a16:creationId xmlns="" xmlns:a16="http://schemas.microsoft.com/office/drawing/2014/main" id="{4EB3006A-8003-4A1F-BA9D-0F294ED65B7B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002;p73">
              <a:extLst>
                <a:ext uri="{FF2B5EF4-FFF2-40B4-BE49-F238E27FC236}">
                  <a16:creationId xmlns="" xmlns:a16="http://schemas.microsoft.com/office/drawing/2014/main" id="{DE68CD4D-90B8-4655-91D7-754E64B483AB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003;p73">
              <a:extLst>
                <a:ext uri="{FF2B5EF4-FFF2-40B4-BE49-F238E27FC236}">
                  <a16:creationId xmlns="" xmlns:a16="http://schemas.microsoft.com/office/drawing/2014/main" id="{FCF6B27E-4459-4D18-A35E-A3C8860BE78B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004;p73">
              <a:extLst>
                <a:ext uri="{FF2B5EF4-FFF2-40B4-BE49-F238E27FC236}">
                  <a16:creationId xmlns="" xmlns:a16="http://schemas.microsoft.com/office/drawing/2014/main" id="{0FEAB3BC-8C97-4E6B-90D8-E04BCD2A110A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005;p73">
              <a:extLst>
                <a:ext uri="{FF2B5EF4-FFF2-40B4-BE49-F238E27FC236}">
                  <a16:creationId xmlns="" xmlns:a16="http://schemas.microsoft.com/office/drawing/2014/main" id="{AB6DEC71-488E-480B-8982-0803F1046252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006;p73">
              <a:extLst>
                <a:ext uri="{FF2B5EF4-FFF2-40B4-BE49-F238E27FC236}">
                  <a16:creationId xmlns="" xmlns:a16="http://schemas.microsoft.com/office/drawing/2014/main" id="{1500EC82-CB19-4035-B59E-1F9D3D5B013D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007;p73">
              <a:extLst>
                <a:ext uri="{FF2B5EF4-FFF2-40B4-BE49-F238E27FC236}">
                  <a16:creationId xmlns="" xmlns:a16="http://schemas.microsoft.com/office/drawing/2014/main" id="{EADE74F3-7DD6-44B0-B8AE-5BE4311D33B9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008;p73">
              <a:extLst>
                <a:ext uri="{FF2B5EF4-FFF2-40B4-BE49-F238E27FC236}">
                  <a16:creationId xmlns="" xmlns:a16="http://schemas.microsoft.com/office/drawing/2014/main" id="{03582845-AA20-4361-B75C-544C92F0F824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009;p73">
              <a:extLst>
                <a:ext uri="{FF2B5EF4-FFF2-40B4-BE49-F238E27FC236}">
                  <a16:creationId xmlns="" xmlns:a16="http://schemas.microsoft.com/office/drawing/2014/main" id="{F02AE5CF-045D-4246-8779-940A29A30857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010;p73">
              <a:extLst>
                <a:ext uri="{FF2B5EF4-FFF2-40B4-BE49-F238E27FC236}">
                  <a16:creationId xmlns="" xmlns:a16="http://schemas.microsoft.com/office/drawing/2014/main" id="{1B98B588-C083-46C7-9564-C3B03A4CF0D0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011;p73">
              <a:extLst>
                <a:ext uri="{FF2B5EF4-FFF2-40B4-BE49-F238E27FC236}">
                  <a16:creationId xmlns="" xmlns:a16="http://schemas.microsoft.com/office/drawing/2014/main" id="{115B9FF2-4097-486F-B190-9B37583FCAB9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012;p73">
              <a:extLst>
                <a:ext uri="{FF2B5EF4-FFF2-40B4-BE49-F238E27FC236}">
                  <a16:creationId xmlns="" xmlns:a16="http://schemas.microsoft.com/office/drawing/2014/main" id="{CBF5C02D-676A-4359-B06F-C6EF0B2EABC7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013;p73">
              <a:extLst>
                <a:ext uri="{FF2B5EF4-FFF2-40B4-BE49-F238E27FC236}">
                  <a16:creationId xmlns="" xmlns:a16="http://schemas.microsoft.com/office/drawing/2014/main" id="{E32BAB23-9456-4AEC-BCF0-4288D72FC1C1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014;p73">
              <a:extLst>
                <a:ext uri="{FF2B5EF4-FFF2-40B4-BE49-F238E27FC236}">
                  <a16:creationId xmlns="" xmlns:a16="http://schemas.microsoft.com/office/drawing/2014/main" id="{45C991F0-82F0-4A15-8CC0-26A261B0F135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015;p73">
              <a:extLst>
                <a:ext uri="{FF2B5EF4-FFF2-40B4-BE49-F238E27FC236}">
                  <a16:creationId xmlns="" xmlns:a16="http://schemas.microsoft.com/office/drawing/2014/main" id="{2BF46007-E39B-4431-B5C3-49D41B69BE5B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016;p73">
              <a:extLst>
                <a:ext uri="{FF2B5EF4-FFF2-40B4-BE49-F238E27FC236}">
                  <a16:creationId xmlns="" xmlns:a16="http://schemas.microsoft.com/office/drawing/2014/main" id="{39F59D09-2B1A-43EA-9CC6-7EE44A2DB83B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017;p73">
              <a:extLst>
                <a:ext uri="{FF2B5EF4-FFF2-40B4-BE49-F238E27FC236}">
                  <a16:creationId xmlns="" xmlns:a16="http://schemas.microsoft.com/office/drawing/2014/main" id="{E75EC8DC-552E-4BF5-AF11-60EAA38F5FE0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018;p73">
              <a:extLst>
                <a:ext uri="{FF2B5EF4-FFF2-40B4-BE49-F238E27FC236}">
                  <a16:creationId xmlns="" xmlns:a16="http://schemas.microsoft.com/office/drawing/2014/main" id="{FD57E8D5-9386-43A7-9113-0B6563330B98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019;p73">
              <a:extLst>
                <a:ext uri="{FF2B5EF4-FFF2-40B4-BE49-F238E27FC236}">
                  <a16:creationId xmlns="" xmlns:a16="http://schemas.microsoft.com/office/drawing/2014/main" id="{12A39DDB-FB45-4667-B8DA-7568A2136B8A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020;p73">
              <a:extLst>
                <a:ext uri="{FF2B5EF4-FFF2-40B4-BE49-F238E27FC236}">
                  <a16:creationId xmlns="" xmlns:a16="http://schemas.microsoft.com/office/drawing/2014/main" id="{C25DF54D-DE25-40C7-BB53-C9897FC77564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021;p73">
              <a:extLst>
                <a:ext uri="{FF2B5EF4-FFF2-40B4-BE49-F238E27FC236}">
                  <a16:creationId xmlns="" xmlns:a16="http://schemas.microsoft.com/office/drawing/2014/main" id="{B283E8DE-2740-4D68-B13F-8C94B3F9503D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022;p73">
              <a:extLst>
                <a:ext uri="{FF2B5EF4-FFF2-40B4-BE49-F238E27FC236}">
                  <a16:creationId xmlns="" xmlns:a16="http://schemas.microsoft.com/office/drawing/2014/main" id="{B6915FFC-FD4F-4B4F-956C-7AC42D55D144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023;p73">
              <a:extLst>
                <a:ext uri="{FF2B5EF4-FFF2-40B4-BE49-F238E27FC236}">
                  <a16:creationId xmlns="" xmlns:a16="http://schemas.microsoft.com/office/drawing/2014/main" id="{F0EA5CF8-8C67-4558-BE01-3A0EB303CC88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024;p73">
              <a:extLst>
                <a:ext uri="{FF2B5EF4-FFF2-40B4-BE49-F238E27FC236}">
                  <a16:creationId xmlns="" xmlns:a16="http://schemas.microsoft.com/office/drawing/2014/main" id="{EE18D762-A155-4185-A2DE-E8B3FEC07E99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025;p73">
              <a:extLst>
                <a:ext uri="{FF2B5EF4-FFF2-40B4-BE49-F238E27FC236}">
                  <a16:creationId xmlns="" xmlns:a16="http://schemas.microsoft.com/office/drawing/2014/main" id="{66B92E4F-8EF6-4F40-947D-8A95F2337183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026;p73">
              <a:extLst>
                <a:ext uri="{FF2B5EF4-FFF2-40B4-BE49-F238E27FC236}">
                  <a16:creationId xmlns="" xmlns:a16="http://schemas.microsoft.com/office/drawing/2014/main" id="{9FA43570-1F5E-4D5B-BCCF-5A6A266A310B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027;p73">
              <a:extLst>
                <a:ext uri="{FF2B5EF4-FFF2-40B4-BE49-F238E27FC236}">
                  <a16:creationId xmlns="" xmlns:a16="http://schemas.microsoft.com/office/drawing/2014/main" id="{6DD84179-3360-40FE-995E-23D393734DE6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028;p73">
              <a:extLst>
                <a:ext uri="{FF2B5EF4-FFF2-40B4-BE49-F238E27FC236}">
                  <a16:creationId xmlns="" xmlns:a16="http://schemas.microsoft.com/office/drawing/2014/main" id="{D364312E-53E6-46B5-9EA2-2E9CEF1BC00E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029;p73">
              <a:extLst>
                <a:ext uri="{FF2B5EF4-FFF2-40B4-BE49-F238E27FC236}">
                  <a16:creationId xmlns="" xmlns:a16="http://schemas.microsoft.com/office/drawing/2014/main" id="{D261FB35-19B7-4747-B5B8-2A7D7B3094EB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030;p73">
              <a:extLst>
                <a:ext uri="{FF2B5EF4-FFF2-40B4-BE49-F238E27FC236}">
                  <a16:creationId xmlns="" xmlns:a16="http://schemas.microsoft.com/office/drawing/2014/main" id="{06F745D4-C994-4BD9-A66B-ED5D3803BA20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031;p73">
              <a:extLst>
                <a:ext uri="{FF2B5EF4-FFF2-40B4-BE49-F238E27FC236}">
                  <a16:creationId xmlns="" xmlns:a16="http://schemas.microsoft.com/office/drawing/2014/main" id="{F7B4EEF3-F762-489E-9DFF-78868AF81E5C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032;p73">
              <a:extLst>
                <a:ext uri="{FF2B5EF4-FFF2-40B4-BE49-F238E27FC236}">
                  <a16:creationId xmlns="" xmlns:a16="http://schemas.microsoft.com/office/drawing/2014/main" id="{556421F7-1E65-4D1B-8ABC-F8996B020F08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033;p73">
              <a:extLst>
                <a:ext uri="{FF2B5EF4-FFF2-40B4-BE49-F238E27FC236}">
                  <a16:creationId xmlns="" xmlns:a16="http://schemas.microsoft.com/office/drawing/2014/main" id="{07220511-9B96-4803-8574-85E909C30A61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034;p73">
              <a:extLst>
                <a:ext uri="{FF2B5EF4-FFF2-40B4-BE49-F238E27FC236}">
                  <a16:creationId xmlns="" xmlns:a16="http://schemas.microsoft.com/office/drawing/2014/main" id="{447DE5A4-B032-45F9-B879-8E5B5E8D0C11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035;p73">
              <a:extLst>
                <a:ext uri="{FF2B5EF4-FFF2-40B4-BE49-F238E27FC236}">
                  <a16:creationId xmlns="" xmlns:a16="http://schemas.microsoft.com/office/drawing/2014/main" id="{56A4CCA6-225B-47C3-924D-E131C8810A68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036;p73">
              <a:extLst>
                <a:ext uri="{FF2B5EF4-FFF2-40B4-BE49-F238E27FC236}">
                  <a16:creationId xmlns="" xmlns:a16="http://schemas.microsoft.com/office/drawing/2014/main" id="{ADC6531B-B7CB-4865-8B06-F40ED93CE8D4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037;p73">
              <a:extLst>
                <a:ext uri="{FF2B5EF4-FFF2-40B4-BE49-F238E27FC236}">
                  <a16:creationId xmlns="" xmlns:a16="http://schemas.microsoft.com/office/drawing/2014/main" id="{29C75A2B-FC3C-47AA-B1D3-1B34FB8F0B99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038;p73">
              <a:extLst>
                <a:ext uri="{FF2B5EF4-FFF2-40B4-BE49-F238E27FC236}">
                  <a16:creationId xmlns="" xmlns:a16="http://schemas.microsoft.com/office/drawing/2014/main" id="{378D29BA-74C8-4CBE-950E-70BD63D9CB05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039;p73">
              <a:extLst>
                <a:ext uri="{FF2B5EF4-FFF2-40B4-BE49-F238E27FC236}">
                  <a16:creationId xmlns="" xmlns:a16="http://schemas.microsoft.com/office/drawing/2014/main" id="{874D6159-5018-41F8-B179-547B610FBB0D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040;p73">
              <a:extLst>
                <a:ext uri="{FF2B5EF4-FFF2-40B4-BE49-F238E27FC236}">
                  <a16:creationId xmlns="" xmlns:a16="http://schemas.microsoft.com/office/drawing/2014/main" id="{BCF9D48C-8371-4767-BCB7-89AD77197628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041;p73">
              <a:extLst>
                <a:ext uri="{FF2B5EF4-FFF2-40B4-BE49-F238E27FC236}">
                  <a16:creationId xmlns="" xmlns:a16="http://schemas.microsoft.com/office/drawing/2014/main" id="{52440A2D-F382-40A2-AA28-4AB93519492E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042;p73">
              <a:extLst>
                <a:ext uri="{FF2B5EF4-FFF2-40B4-BE49-F238E27FC236}">
                  <a16:creationId xmlns="" xmlns:a16="http://schemas.microsoft.com/office/drawing/2014/main" id="{BB879B28-9D12-4E9A-9FA8-23FF4D8CE5C5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043;p73">
              <a:extLst>
                <a:ext uri="{FF2B5EF4-FFF2-40B4-BE49-F238E27FC236}">
                  <a16:creationId xmlns="" xmlns:a16="http://schemas.microsoft.com/office/drawing/2014/main" id="{CB7CBABF-4206-4EC1-9D41-3281F51A4BDA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044;p73">
              <a:extLst>
                <a:ext uri="{FF2B5EF4-FFF2-40B4-BE49-F238E27FC236}">
                  <a16:creationId xmlns="" xmlns:a16="http://schemas.microsoft.com/office/drawing/2014/main" id="{7E9EAD2C-2C22-4ACF-9EE0-5CF77C5AE8E5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045;p73">
              <a:extLst>
                <a:ext uri="{FF2B5EF4-FFF2-40B4-BE49-F238E27FC236}">
                  <a16:creationId xmlns="" xmlns:a16="http://schemas.microsoft.com/office/drawing/2014/main" id="{69C98FF9-BED6-4785-B18A-E917B961DDF1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046;p73">
              <a:extLst>
                <a:ext uri="{FF2B5EF4-FFF2-40B4-BE49-F238E27FC236}">
                  <a16:creationId xmlns="" xmlns:a16="http://schemas.microsoft.com/office/drawing/2014/main" id="{5F4DE96C-6A74-4776-ADEB-DE9ED0D12A49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047;p73">
              <a:extLst>
                <a:ext uri="{FF2B5EF4-FFF2-40B4-BE49-F238E27FC236}">
                  <a16:creationId xmlns="" xmlns:a16="http://schemas.microsoft.com/office/drawing/2014/main" id="{6531B457-551B-42B8-B5E9-CD03BFC8BAEE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048;p73">
              <a:extLst>
                <a:ext uri="{FF2B5EF4-FFF2-40B4-BE49-F238E27FC236}">
                  <a16:creationId xmlns="" xmlns:a16="http://schemas.microsoft.com/office/drawing/2014/main" id="{46A78282-24AD-43D2-9A94-4ABB7A273A8D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049;p73">
              <a:extLst>
                <a:ext uri="{FF2B5EF4-FFF2-40B4-BE49-F238E27FC236}">
                  <a16:creationId xmlns="" xmlns:a16="http://schemas.microsoft.com/office/drawing/2014/main" id="{EF2CAE9D-D42D-466D-8A4D-83D3407AFE31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050;p73">
              <a:extLst>
                <a:ext uri="{FF2B5EF4-FFF2-40B4-BE49-F238E27FC236}">
                  <a16:creationId xmlns="" xmlns:a16="http://schemas.microsoft.com/office/drawing/2014/main" id="{E8415220-2FB5-42CE-A53D-879099AF4509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051;p73">
              <a:extLst>
                <a:ext uri="{FF2B5EF4-FFF2-40B4-BE49-F238E27FC236}">
                  <a16:creationId xmlns="" xmlns:a16="http://schemas.microsoft.com/office/drawing/2014/main" id="{783F98C7-CBD1-4B17-A652-B4FB1945B5C0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052;p73">
              <a:extLst>
                <a:ext uri="{FF2B5EF4-FFF2-40B4-BE49-F238E27FC236}">
                  <a16:creationId xmlns="" xmlns:a16="http://schemas.microsoft.com/office/drawing/2014/main" id="{C7210FE7-FFBE-44EF-8928-A66CBB8E5063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053;p73">
              <a:extLst>
                <a:ext uri="{FF2B5EF4-FFF2-40B4-BE49-F238E27FC236}">
                  <a16:creationId xmlns="" xmlns:a16="http://schemas.microsoft.com/office/drawing/2014/main" id="{4C88063A-83EA-4A08-A793-DA668FAF7A38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054;p73">
              <a:extLst>
                <a:ext uri="{FF2B5EF4-FFF2-40B4-BE49-F238E27FC236}">
                  <a16:creationId xmlns="" xmlns:a16="http://schemas.microsoft.com/office/drawing/2014/main" id="{2B8FEA4D-A683-469F-A421-C8CA17D1292B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055;p73">
              <a:extLst>
                <a:ext uri="{FF2B5EF4-FFF2-40B4-BE49-F238E27FC236}">
                  <a16:creationId xmlns="" xmlns:a16="http://schemas.microsoft.com/office/drawing/2014/main" id="{7DF484D4-8DEF-4267-A938-F08EA76FC66F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056;p73">
              <a:extLst>
                <a:ext uri="{FF2B5EF4-FFF2-40B4-BE49-F238E27FC236}">
                  <a16:creationId xmlns="" xmlns:a16="http://schemas.microsoft.com/office/drawing/2014/main" id="{2B99B385-FDAC-4670-B8F3-F9D8FE7B0A43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057;p73">
              <a:extLst>
                <a:ext uri="{FF2B5EF4-FFF2-40B4-BE49-F238E27FC236}">
                  <a16:creationId xmlns="" xmlns:a16="http://schemas.microsoft.com/office/drawing/2014/main" id="{2A2CA2A0-C490-4E32-A01A-6BACAB139D2C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058;p73">
              <a:extLst>
                <a:ext uri="{FF2B5EF4-FFF2-40B4-BE49-F238E27FC236}">
                  <a16:creationId xmlns="" xmlns:a16="http://schemas.microsoft.com/office/drawing/2014/main" id="{9379106E-A96B-4EA7-90FC-DB86D6F87F49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059;p73">
              <a:extLst>
                <a:ext uri="{FF2B5EF4-FFF2-40B4-BE49-F238E27FC236}">
                  <a16:creationId xmlns="" xmlns:a16="http://schemas.microsoft.com/office/drawing/2014/main" id="{61709EFD-1A1A-40BB-84B1-59F72470F3BF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060;p73">
              <a:extLst>
                <a:ext uri="{FF2B5EF4-FFF2-40B4-BE49-F238E27FC236}">
                  <a16:creationId xmlns="" xmlns:a16="http://schemas.microsoft.com/office/drawing/2014/main" id="{54D18592-E85B-4225-82D1-7FA85726C424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061;p73">
              <a:extLst>
                <a:ext uri="{FF2B5EF4-FFF2-40B4-BE49-F238E27FC236}">
                  <a16:creationId xmlns="" xmlns:a16="http://schemas.microsoft.com/office/drawing/2014/main" id="{F0C8960D-1CE7-47BC-BB9B-51F60B1828C7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062;p73">
              <a:extLst>
                <a:ext uri="{FF2B5EF4-FFF2-40B4-BE49-F238E27FC236}">
                  <a16:creationId xmlns="" xmlns:a16="http://schemas.microsoft.com/office/drawing/2014/main" id="{EB34135B-449F-4CB0-8FD9-432D98344670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063;p73">
              <a:extLst>
                <a:ext uri="{FF2B5EF4-FFF2-40B4-BE49-F238E27FC236}">
                  <a16:creationId xmlns="" xmlns:a16="http://schemas.microsoft.com/office/drawing/2014/main" id="{C16520F0-9DC0-4463-ADEC-FC0CA8435E34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064;p73">
              <a:extLst>
                <a:ext uri="{FF2B5EF4-FFF2-40B4-BE49-F238E27FC236}">
                  <a16:creationId xmlns="" xmlns:a16="http://schemas.microsoft.com/office/drawing/2014/main" id="{FD42AC20-4E1A-43BD-93CE-EE4386AF51CC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065;p73">
              <a:extLst>
                <a:ext uri="{FF2B5EF4-FFF2-40B4-BE49-F238E27FC236}">
                  <a16:creationId xmlns="" xmlns:a16="http://schemas.microsoft.com/office/drawing/2014/main" id="{CDAA9EE7-9B9F-41FD-89DF-9B7DB6A75DDE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066;p73">
              <a:extLst>
                <a:ext uri="{FF2B5EF4-FFF2-40B4-BE49-F238E27FC236}">
                  <a16:creationId xmlns="" xmlns:a16="http://schemas.microsoft.com/office/drawing/2014/main" id="{A7FC2869-7040-4C19-B216-44217467A783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067;p73">
              <a:extLst>
                <a:ext uri="{FF2B5EF4-FFF2-40B4-BE49-F238E27FC236}">
                  <a16:creationId xmlns="" xmlns:a16="http://schemas.microsoft.com/office/drawing/2014/main" id="{7343F9CD-1366-482E-B6D9-6D0B6D2F9677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068;p73">
              <a:extLst>
                <a:ext uri="{FF2B5EF4-FFF2-40B4-BE49-F238E27FC236}">
                  <a16:creationId xmlns="" xmlns:a16="http://schemas.microsoft.com/office/drawing/2014/main" id="{060FA46C-D904-489F-B09C-56AD52498BEB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069;p73">
              <a:extLst>
                <a:ext uri="{FF2B5EF4-FFF2-40B4-BE49-F238E27FC236}">
                  <a16:creationId xmlns="" xmlns:a16="http://schemas.microsoft.com/office/drawing/2014/main" id="{A8217379-9D2A-4A4A-8F01-788D28F261AC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070;p73">
              <a:extLst>
                <a:ext uri="{FF2B5EF4-FFF2-40B4-BE49-F238E27FC236}">
                  <a16:creationId xmlns="" xmlns:a16="http://schemas.microsoft.com/office/drawing/2014/main" id="{F5343B6C-E1B0-437A-A934-45ABB2F62B8A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071;p73">
              <a:extLst>
                <a:ext uri="{FF2B5EF4-FFF2-40B4-BE49-F238E27FC236}">
                  <a16:creationId xmlns="" xmlns:a16="http://schemas.microsoft.com/office/drawing/2014/main" id="{39766CCD-75BB-44E2-B6AB-DC0328FE75A8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072;p73">
              <a:extLst>
                <a:ext uri="{FF2B5EF4-FFF2-40B4-BE49-F238E27FC236}">
                  <a16:creationId xmlns="" xmlns:a16="http://schemas.microsoft.com/office/drawing/2014/main" id="{8E65F0FB-D96C-4004-B1E3-803D4C74CA09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073;p73">
              <a:extLst>
                <a:ext uri="{FF2B5EF4-FFF2-40B4-BE49-F238E27FC236}">
                  <a16:creationId xmlns="" xmlns:a16="http://schemas.microsoft.com/office/drawing/2014/main" id="{CB494F7D-F7E3-458D-B31E-5139587357C8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074;p73">
              <a:extLst>
                <a:ext uri="{FF2B5EF4-FFF2-40B4-BE49-F238E27FC236}">
                  <a16:creationId xmlns="" xmlns:a16="http://schemas.microsoft.com/office/drawing/2014/main" id="{73D3165C-2353-4ACF-8437-2C2525288424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075;p73">
              <a:extLst>
                <a:ext uri="{FF2B5EF4-FFF2-40B4-BE49-F238E27FC236}">
                  <a16:creationId xmlns="" xmlns:a16="http://schemas.microsoft.com/office/drawing/2014/main" id="{048AC07C-1206-4DAB-995F-B925B32E4AD3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076;p73">
              <a:extLst>
                <a:ext uri="{FF2B5EF4-FFF2-40B4-BE49-F238E27FC236}">
                  <a16:creationId xmlns="" xmlns:a16="http://schemas.microsoft.com/office/drawing/2014/main" id="{74258972-DFE4-4A36-81F1-BD8CAD2D76A0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077;p73">
              <a:extLst>
                <a:ext uri="{FF2B5EF4-FFF2-40B4-BE49-F238E27FC236}">
                  <a16:creationId xmlns="" xmlns:a16="http://schemas.microsoft.com/office/drawing/2014/main" id="{DCA18690-C286-4080-A422-31E05EA5E36F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078;p73">
              <a:extLst>
                <a:ext uri="{FF2B5EF4-FFF2-40B4-BE49-F238E27FC236}">
                  <a16:creationId xmlns="" xmlns:a16="http://schemas.microsoft.com/office/drawing/2014/main" id="{AD1F6313-E4C7-4F54-916F-8BB1D3952132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079;p73">
              <a:extLst>
                <a:ext uri="{FF2B5EF4-FFF2-40B4-BE49-F238E27FC236}">
                  <a16:creationId xmlns="" xmlns:a16="http://schemas.microsoft.com/office/drawing/2014/main" id="{D6891F5E-8197-42C6-9F73-C8D52E97D3F5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080;p73">
              <a:extLst>
                <a:ext uri="{FF2B5EF4-FFF2-40B4-BE49-F238E27FC236}">
                  <a16:creationId xmlns="" xmlns:a16="http://schemas.microsoft.com/office/drawing/2014/main" id="{EC071ADD-77FB-4A92-ADFA-128FA2B1A078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081;p73">
              <a:extLst>
                <a:ext uri="{FF2B5EF4-FFF2-40B4-BE49-F238E27FC236}">
                  <a16:creationId xmlns="" xmlns:a16="http://schemas.microsoft.com/office/drawing/2014/main" id="{4B7BF958-94C0-43E6-9C2F-369F3CCB5F37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082;p73">
              <a:extLst>
                <a:ext uri="{FF2B5EF4-FFF2-40B4-BE49-F238E27FC236}">
                  <a16:creationId xmlns="" xmlns:a16="http://schemas.microsoft.com/office/drawing/2014/main" id="{9EA4670C-57F8-4A3D-A75D-49AC87BE1D08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083;p73">
              <a:extLst>
                <a:ext uri="{FF2B5EF4-FFF2-40B4-BE49-F238E27FC236}">
                  <a16:creationId xmlns="" xmlns:a16="http://schemas.microsoft.com/office/drawing/2014/main" id="{4CE24492-81B5-405C-A6E8-FCFF7A9673C4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084;p73">
              <a:extLst>
                <a:ext uri="{FF2B5EF4-FFF2-40B4-BE49-F238E27FC236}">
                  <a16:creationId xmlns="" xmlns:a16="http://schemas.microsoft.com/office/drawing/2014/main" id="{916CBBDC-CE19-425B-9C32-577F3713DD26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085;p73">
              <a:extLst>
                <a:ext uri="{FF2B5EF4-FFF2-40B4-BE49-F238E27FC236}">
                  <a16:creationId xmlns="" xmlns:a16="http://schemas.microsoft.com/office/drawing/2014/main" id="{4359B6CE-B94D-47CA-A68C-EA082BECC6D1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086;p73">
              <a:extLst>
                <a:ext uri="{FF2B5EF4-FFF2-40B4-BE49-F238E27FC236}">
                  <a16:creationId xmlns="" xmlns:a16="http://schemas.microsoft.com/office/drawing/2014/main" id="{9DC7927E-40D2-416F-9FF8-F3F42FEF9B1D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087;p73">
              <a:extLst>
                <a:ext uri="{FF2B5EF4-FFF2-40B4-BE49-F238E27FC236}">
                  <a16:creationId xmlns="" xmlns:a16="http://schemas.microsoft.com/office/drawing/2014/main" id="{121039E1-242F-4A73-B5DD-18706DE5A9EB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088;p73">
              <a:extLst>
                <a:ext uri="{FF2B5EF4-FFF2-40B4-BE49-F238E27FC236}">
                  <a16:creationId xmlns="" xmlns:a16="http://schemas.microsoft.com/office/drawing/2014/main" id="{A29F9C11-0DBE-46E9-A557-972826ECB6EE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089;p73">
              <a:extLst>
                <a:ext uri="{FF2B5EF4-FFF2-40B4-BE49-F238E27FC236}">
                  <a16:creationId xmlns="" xmlns:a16="http://schemas.microsoft.com/office/drawing/2014/main" id="{E295E810-322A-4F7E-B97C-2A2D8E3CCCE3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090;p73">
              <a:extLst>
                <a:ext uri="{FF2B5EF4-FFF2-40B4-BE49-F238E27FC236}">
                  <a16:creationId xmlns="" xmlns:a16="http://schemas.microsoft.com/office/drawing/2014/main" id="{F26A6C80-CA2F-410A-8330-EFB7BBCAB2AC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091;p73">
              <a:extLst>
                <a:ext uri="{FF2B5EF4-FFF2-40B4-BE49-F238E27FC236}">
                  <a16:creationId xmlns="" xmlns:a16="http://schemas.microsoft.com/office/drawing/2014/main" id="{BD567F20-17B9-48D5-9C14-19A09F372F7C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092;p73">
              <a:extLst>
                <a:ext uri="{FF2B5EF4-FFF2-40B4-BE49-F238E27FC236}">
                  <a16:creationId xmlns="" xmlns:a16="http://schemas.microsoft.com/office/drawing/2014/main" id="{A5374A09-932F-4460-AD4C-0352B3CDE66B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093;p73">
              <a:extLst>
                <a:ext uri="{FF2B5EF4-FFF2-40B4-BE49-F238E27FC236}">
                  <a16:creationId xmlns="" xmlns:a16="http://schemas.microsoft.com/office/drawing/2014/main" id="{ACBDD112-4DAE-4C1B-80D8-91BD4E92FC88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094;p73">
              <a:extLst>
                <a:ext uri="{FF2B5EF4-FFF2-40B4-BE49-F238E27FC236}">
                  <a16:creationId xmlns="" xmlns:a16="http://schemas.microsoft.com/office/drawing/2014/main" id="{95066CFF-2344-4906-B290-196383A3E863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095;p73">
              <a:extLst>
                <a:ext uri="{FF2B5EF4-FFF2-40B4-BE49-F238E27FC236}">
                  <a16:creationId xmlns="" xmlns:a16="http://schemas.microsoft.com/office/drawing/2014/main" id="{CF1F73FD-23FC-4700-A903-00D412A37E91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096;p73">
              <a:extLst>
                <a:ext uri="{FF2B5EF4-FFF2-40B4-BE49-F238E27FC236}">
                  <a16:creationId xmlns="" xmlns:a16="http://schemas.microsoft.com/office/drawing/2014/main" id="{AC2A3F46-A8BE-43D3-94EC-57A015F1B489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097;p73">
              <a:extLst>
                <a:ext uri="{FF2B5EF4-FFF2-40B4-BE49-F238E27FC236}">
                  <a16:creationId xmlns="" xmlns:a16="http://schemas.microsoft.com/office/drawing/2014/main" id="{85993F66-9871-4D8D-A8F1-999D504854A9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098;p73">
              <a:extLst>
                <a:ext uri="{FF2B5EF4-FFF2-40B4-BE49-F238E27FC236}">
                  <a16:creationId xmlns="" xmlns:a16="http://schemas.microsoft.com/office/drawing/2014/main" id="{4981A202-A137-42AD-8126-E538840D7F94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099;p73">
              <a:extLst>
                <a:ext uri="{FF2B5EF4-FFF2-40B4-BE49-F238E27FC236}">
                  <a16:creationId xmlns="" xmlns:a16="http://schemas.microsoft.com/office/drawing/2014/main" id="{072A9981-1324-497F-BA02-A66B1F48D2DF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100;p73">
              <a:extLst>
                <a:ext uri="{FF2B5EF4-FFF2-40B4-BE49-F238E27FC236}">
                  <a16:creationId xmlns="" xmlns:a16="http://schemas.microsoft.com/office/drawing/2014/main" id="{10DFED0B-5CB4-4793-84FD-2AF98530E60B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101;p73">
              <a:extLst>
                <a:ext uri="{FF2B5EF4-FFF2-40B4-BE49-F238E27FC236}">
                  <a16:creationId xmlns="" xmlns:a16="http://schemas.microsoft.com/office/drawing/2014/main" id="{92232A7C-E1BB-4028-B6A6-681085F1D0C8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102;p73">
              <a:extLst>
                <a:ext uri="{FF2B5EF4-FFF2-40B4-BE49-F238E27FC236}">
                  <a16:creationId xmlns="" xmlns:a16="http://schemas.microsoft.com/office/drawing/2014/main" id="{09CA36EF-03B4-4D7D-A7B3-37D19529428A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103;p73">
              <a:extLst>
                <a:ext uri="{FF2B5EF4-FFF2-40B4-BE49-F238E27FC236}">
                  <a16:creationId xmlns="" xmlns:a16="http://schemas.microsoft.com/office/drawing/2014/main" id="{A67A5E50-D53A-4859-A35A-D37CFF16305D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104;p73">
              <a:extLst>
                <a:ext uri="{FF2B5EF4-FFF2-40B4-BE49-F238E27FC236}">
                  <a16:creationId xmlns="" xmlns:a16="http://schemas.microsoft.com/office/drawing/2014/main" id="{A33836C8-7585-4675-8D0A-EC7B16F6188F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105;p73">
              <a:extLst>
                <a:ext uri="{FF2B5EF4-FFF2-40B4-BE49-F238E27FC236}">
                  <a16:creationId xmlns="" xmlns:a16="http://schemas.microsoft.com/office/drawing/2014/main" id="{D107ABF1-7F29-427F-97D3-61A99388AF6C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106;p73">
              <a:extLst>
                <a:ext uri="{FF2B5EF4-FFF2-40B4-BE49-F238E27FC236}">
                  <a16:creationId xmlns="" xmlns:a16="http://schemas.microsoft.com/office/drawing/2014/main" id="{DAE41F4A-056D-4276-9D5F-65ADAEAFC1DD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107;p73">
              <a:extLst>
                <a:ext uri="{FF2B5EF4-FFF2-40B4-BE49-F238E27FC236}">
                  <a16:creationId xmlns="" xmlns:a16="http://schemas.microsoft.com/office/drawing/2014/main" id="{E513B03E-C80F-4650-A12C-ED4025DDD30E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108;p73">
              <a:extLst>
                <a:ext uri="{FF2B5EF4-FFF2-40B4-BE49-F238E27FC236}">
                  <a16:creationId xmlns="" xmlns:a16="http://schemas.microsoft.com/office/drawing/2014/main" id="{1D31ED47-7354-466E-A710-8E1329465398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109;p73">
              <a:extLst>
                <a:ext uri="{FF2B5EF4-FFF2-40B4-BE49-F238E27FC236}">
                  <a16:creationId xmlns="" xmlns:a16="http://schemas.microsoft.com/office/drawing/2014/main" id="{4F9C1D4E-ABA0-4C58-974D-3869BAEF2284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110;p73">
              <a:extLst>
                <a:ext uri="{FF2B5EF4-FFF2-40B4-BE49-F238E27FC236}">
                  <a16:creationId xmlns="" xmlns:a16="http://schemas.microsoft.com/office/drawing/2014/main" id="{D0258FFC-C116-4CAA-B5BE-5BF4F01CB13D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111;p73">
              <a:extLst>
                <a:ext uri="{FF2B5EF4-FFF2-40B4-BE49-F238E27FC236}">
                  <a16:creationId xmlns="" xmlns:a16="http://schemas.microsoft.com/office/drawing/2014/main" id="{26764A1E-4DCF-46B5-BEA4-F91F90978414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112;p73">
              <a:extLst>
                <a:ext uri="{FF2B5EF4-FFF2-40B4-BE49-F238E27FC236}">
                  <a16:creationId xmlns="" xmlns:a16="http://schemas.microsoft.com/office/drawing/2014/main" id="{CF1F7B2B-CC5B-41C7-8592-6200F2B02CF2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113;p73">
              <a:extLst>
                <a:ext uri="{FF2B5EF4-FFF2-40B4-BE49-F238E27FC236}">
                  <a16:creationId xmlns="" xmlns:a16="http://schemas.microsoft.com/office/drawing/2014/main" id="{AE0241FF-6358-4940-9BE9-703FB574696B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114;p73">
              <a:extLst>
                <a:ext uri="{FF2B5EF4-FFF2-40B4-BE49-F238E27FC236}">
                  <a16:creationId xmlns="" xmlns:a16="http://schemas.microsoft.com/office/drawing/2014/main" id="{DD57FBCC-645B-4C54-B74A-8C6DB4C3886A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115;p73">
              <a:extLst>
                <a:ext uri="{FF2B5EF4-FFF2-40B4-BE49-F238E27FC236}">
                  <a16:creationId xmlns="" xmlns:a16="http://schemas.microsoft.com/office/drawing/2014/main" id="{05F80892-A4D7-46F4-A3F5-5B81035004CD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116;p73">
              <a:extLst>
                <a:ext uri="{FF2B5EF4-FFF2-40B4-BE49-F238E27FC236}">
                  <a16:creationId xmlns="" xmlns:a16="http://schemas.microsoft.com/office/drawing/2014/main" id="{69DA5CD1-B0F2-4135-8945-764959A8D9C4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117;p73">
              <a:extLst>
                <a:ext uri="{FF2B5EF4-FFF2-40B4-BE49-F238E27FC236}">
                  <a16:creationId xmlns="" xmlns:a16="http://schemas.microsoft.com/office/drawing/2014/main" id="{9120F287-2733-486E-BCDD-B7F51BB36A6A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118;p73">
              <a:extLst>
                <a:ext uri="{FF2B5EF4-FFF2-40B4-BE49-F238E27FC236}">
                  <a16:creationId xmlns="" xmlns:a16="http://schemas.microsoft.com/office/drawing/2014/main" id="{F7016952-7750-45DA-95E8-13C43CFFF7DD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119;p73">
              <a:extLst>
                <a:ext uri="{FF2B5EF4-FFF2-40B4-BE49-F238E27FC236}">
                  <a16:creationId xmlns="" xmlns:a16="http://schemas.microsoft.com/office/drawing/2014/main" id="{FF6E62A4-5ED9-4C24-A1FB-EEDE4A49ABF2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120;p73">
              <a:extLst>
                <a:ext uri="{FF2B5EF4-FFF2-40B4-BE49-F238E27FC236}">
                  <a16:creationId xmlns="" xmlns:a16="http://schemas.microsoft.com/office/drawing/2014/main" id="{6DF6ED74-82BB-41BB-B854-2F55F001F47D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121;p73">
              <a:extLst>
                <a:ext uri="{FF2B5EF4-FFF2-40B4-BE49-F238E27FC236}">
                  <a16:creationId xmlns="" xmlns:a16="http://schemas.microsoft.com/office/drawing/2014/main" id="{FE0ED621-5AFF-4C32-876C-9814745C877E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122;p73">
              <a:extLst>
                <a:ext uri="{FF2B5EF4-FFF2-40B4-BE49-F238E27FC236}">
                  <a16:creationId xmlns="" xmlns:a16="http://schemas.microsoft.com/office/drawing/2014/main" id="{85F23E47-F2AE-46E9-B4C8-6AC7BAAEA49C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123;p73">
              <a:extLst>
                <a:ext uri="{FF2B5EF4-FFF2-40B4-BE49-F238E27FC236}">
                  <a16:creationId xmlns="" xmlns:a16="http://schemas.microsoft.com/office/drawing/2014/main" id="{19301798-AC8F-41C2-A626-856880AAFFB6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124;p73">
              <a:extLst>
                <a:ext uri="{FF2B5EF4-FFF2-40B4-BE49-F238E27FC236}">
                  <a16:creationId xmlns="" xmlns:a16="http://schemas.microsoft.com/office/drawing/2014/main" id="{B0D345FC-A050-4418-B2DA-1176ADDB42BF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125;p73">
              <a:extLst>
                <a:ext uri="{FF2B5EF4-FFF2-40B4-BE49-F238E27FC236}">
                  <a16:creationId xmlns="" xmlns:a16="http://schemas.microsoft.com/office/drawing/2014/main" id="{D54081EA-6F78-450B-9D76-ACA504ABAA0F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126;p73">
              <a:extLst>
                <a:ext uri="{FF2B5EF4-FFF2-40B4-BE49-F238E27FC236}">
                  <a16:creationId xmlns="" xmlns:a16="http://schemas.microsoft.com/office/drawing/2014/main" id="{56FBC29E-3123-45ED-A302-D34B9D904BF3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127;p73">
              <a:extLst>
                <a:ext uri="{FF2B5EF4-FFF2-40B4-BE49-F238E27FC236}">
                  <a16:creationId xmlns="" xmlns:a16="http://schemas.microsoft.com/office/drawing/2014/main" id="{DC763CBE-2ACA-4CD2-9CD4-0768CF4AC567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128;p73">
              <a:extLst>
                <a:ext uri="{FF2B5EF4-FFF2-40B4-BE49-F238E27FC236}">
                  <a16:creationId xmlns="" xmlns:a16="http://schemas.microsoft.com/office/drawing/2014/main" id="{9CAF09DD-9EDE-49C3-B737-3F0CE4D337DF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129;p73">
              <a:extLst>
                <a:ext uri="{FF2B5EF4-FFF2-40B4-BE49-F238E27FC236}">
                  <a16:creationId xmlns="" xmlns:a16="http://schemas.microsoft.com/office/drawing/2014/main" id="{EC485304-16ED-4935-A92D-BA87CD82F7A0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130;p73">
              <a:extLst>
                <a:ext uri="{FF2B5EF4-FFF2-40B4-BE49-F238E27FC236}">
                  <a16:creationId xmlns="" xmlns:a16="http://schemas.microsoft.com/office/drawing/2014/main" id="{B566A117-665B-45F8-902E-530803A1B812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131;p73">
              <a:extLst>
                <a:ext uri="{FF2B5EF4-FFF2-40B4-BE49-F238E27FC236}">
                  <a16:creationId xmlns="" xmlns:a16="http://schemas.microsoft.com/office/drawing/2014/main" id="{C9F8DB4F-5CDA-4215-B20C-43A3AD2975FB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132;p73">
              <a:extLst>
                <a:ext uri="{FF2B5EF4-FFF2-40B4-BE49-F238E27FC236}">
                  <a16:creationId xmlns="" xmlns:a16="http://schemas.microsoft.com/office/drawing/2014/main" id="{6F76FA8E-00A0-42F4-92D2-BB41C572A922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133;p73">
              <a:extLst>
                <a:ext uri="{FF2B5EF4-FFF2-40B4-BE49-F238E27FC236}">
                  <a16:creationId xmlns="" xmlns:a16="http://schemas.microsoft.com/office/drawing/2014/main" id="{30174388-17A4-4E71-895D-01B6A179B577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134;p73">
              <a:extLst>
                <a:ext uri="{FF2B5EF4-FFF2-40B4-BE49-F238E27FC236}">
                  <a16:creationId xmlns="" xmlns:a16="http://schemas.microsoft.com/office/drawing/2014/main" id="{DCA489A3-BA9C-4B5D-8FD2-1E2863E3CD3F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135;p73">
              <a:extLst>
                <a:ext uri="{FF2B5EF4-FFF2-40B4-BE49-F238E27FC236}">
                  <a16:creationId xmlns="" xmlns:a16="http://schemas.microsoft.com/office/drawing/2014/main" id="{8BE28219-CEA9-4313-82F8-2642ECBD71F5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136;p73">
              <a:extLst>
                <a:ext uri="{FF2B5EF4-FFF2-40B4-BE49-F238E27FC236}">
                  <a16:creationId xmlns="" xmlns:a16="http://schemas.microsoft.com/office/drawing/2014/main" id="{D24D4F96-A550-4F56-B491-FCC6CF3F6EED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137;p73">
              <a:extLst>
                <a:ext uri="{FF2B5EF4-FFF2-40B4-BE49-F238E27FC236}">
                  <a16:creationId xmlns="" xmlns:a16="http://schemas.microsoft.com/office/drawing/2014/main" id="{A71617B7-E134-4F94-A925-D239B205DFA8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138;p73">
              <a:extLst>
                <a:ext uri="{FF2B5EF4-FFF2-40B4-BE49-F238E27FC236}">
                  <a16:creationId xmlns="" xmlns:a16="http://schemas.microsoft.com/office/drawing/2014/main" id="{A8A49A0C-CDFE-46A5-8CF3-3C5221F37C63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139;p73">
              <a:extLst>
                <a:ext uri="{FF2B5EF4-FFF2-40B4-BE49-F238E27FC236}">
                  <a16:creationId xmlns="" xmlns:a16="http://schemas.microsoft.com/office/drawing/2014/main" id="{6CFF4EF4-B5EF-4420-AA77-A8CF1D530215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140;p73">
              <a:extLst>
                <a:ext uri="{FF2B5EF4-FFF2-40B4-BE49-F238E27FC236}">
                  <a16:creationId xmlns="" xmlns:a16="http://schemas.microsoft.com/office/drawing/2014/main" id="{549E22BC-DBFF-4497-94E8-4F90CA854696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141;p73">
              <a:extLst>
                <a:ext uri="{FF2B5EF4-FFF2-40B4-BE49-F238E27FC236}">
                  <a16:creationId xmlns="" xmlns:a16="http://schemas.microsoft.com/office/drawing/2014/main" id="{12A359F1-14F9-4241-85B6-CEFA90740235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142;p73">
              <a:extLst>
                <a:ext uri="{FF2B5EF4-FFF2-40B4-BE49-F238E27FC236}">
                  <a16:creationId xmlns="" xmlns:a16="http://schemas.microsoft.com/office/drawing/2014/main" id="{9D6CA033-D5F4-49CD-BC90-18442896C34E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143;p73">
              <a:extLst>
                <a:ext uri="{FF2B5EF4-FFF2-40B4-BE49-F238E27FC236}">
                  <a16:creationId xmlns="" xmlns:a16="http://schemas.microsoft.com/office/drawing/2014/main" id="{4ABA914E-4EA4-4EE2-9C9C-41C7FCE57738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144;p73">
              <a:extLst>
                <a:ext uri="{FF2B5EF4-FFF2-40B4-BE49-F238E27FC236}">
                  <a16:creationId xmlns="" xmlns:a16="http://schemas.microsoft.com/office/drawing/2014/main" id="{5BE30E3D-7278-4DB5-962A-FE4BC6A2D3DB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145;p73">
              <a:extLst>
                <a:ext uri="{FF2B5EF4-FFF2-40B4-BE49-F238E27FC236}">
                  <a16:creationId xmlns="" xmlns:a16="http://schemas.microsoft.com/office/drawing/2014/main" id="{2CDDBD2A-2108-478F-A860-EE6CD078AA62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146;p73">
              <a:extLst>
                <a:ext uri="{FF2B5EF4-FFF2-40B4-BE49-F238E27FC236}">
                  <a16:creationId xmlns="" xmlns:a16="http://schemas.microsoft.com/office/drawing/2014/main" id="{1E9D1D25-6DF0-4F38-AE90-B257CA9B1663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147;p73">
              <a:extLst>
                <a:ext uri="{FF2B5EF4-FFF2-40B4-BE49-F238E27FC236}">
                  <a16:creationId xmlns="" xmlns:a16="http://schemas.microsoft.com/office/drawing/2014/main" id="{57C55CE0-FDF8-43D5-9260-B3F4BEF1FE31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148;p73">
              <a:extLst>
                <a:ext uri="{FF2B5EF4-FFF2-40B4-BE49-F238E27FC236}">
                  <a16:creationId xmlns="" xmlns:a16="http://schemas.microsoft.com/office/drawing/2014/main" id="{DB1B51EB-5374-4257-8BA9-6BA01634EFA2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149;p73">
              <a:extLst>
                <a:ext uri="{FF2B5EF4-FFF2-40B4-BE49-F238E27FC236}">
                  <a16:creationId xmlns="" xmlns:a16="http://schemas.microsoft.com/office/drawing/2014/main" id="{E683FEA1-DF54-4E10-8F12-427DA7CED480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150;p73">
              <a:extLst>
                <a:ext uri="{FF2B5EF4-FFF2-40B4-BE49-F238E27FC236}">
                  <a16:creationId xmlns="" xmlns:a16="http://schemas.microsoft.com/office/drawing/2014/main" id="{D8EB4543-FFD8-465C-8123-0122D6DB8D85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151;p73">
              <a:extLst>
                <a:ext uri="{FF2B5EF4-FFF2-40B4-BE49-F238E27FC236}">
                  <a16:creationId xmlns="" xmlns:a16="http://schemas.microsoft.com/office/drawing/2014/main" id="{2D8A01D1-686B-4921-A7D5-9D1E98D9E468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152;p73">
              <a:extLst>
                <a:ext uri="{FF2B5EF4-FFF2-40B4-BE49-F238E27FC236}">
                  <a16:creationId xmlns="" xmlns:a16="http://schemas.microsoft.com/office/drawing/2014/main" id="{F465FA98-EB91-4D62-A112-C7EC4EF0CFB8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153;p73">
              <a:extLst>
                <a:ext uri="{FF2B5EF4-FFF2-40B4-BE49-F238E27FC236}">
                  <a16:creationId xmlns="" xmlns:a16="http://schemas.microsoft.com/office/drawing/2014/main" id="{BB952E19-3164-4A49-8D66-51071CED970A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154;p73">
              <a:extLst>
                <a:ext uri="{FF2B5EF4-FFF2-40B4-BE49-F238E27FC236}">
                  <a16:creationId xmlns="" xmlns:a16="http://schemas.microsoft.com/office/drawing/2014/main" id="{EFC248BE-11AF-42D4-9B8E-BCD0C5F2E885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155;p73">
              <a:extLst>
                <a:ext uri="{FF2B5EF4-FFF2-40B4-BE49-F238E27FC236}">
                  <a16:creationId xmlns="" xmlns:a16="http://schemas.microsoft.com/office/drawing/2014/main" id="{72C80213-3F1B-4557-83B8-67204EF3B072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156;p73">
              <a:extLst>
                <a:ext uri="{FF2B5EF4-FFF2-40B4-BE49-F238E27FC236}">
                  <a16:creationId xmlns="" xmlns:a16="http://schemas.microsoft.com/office/drawing/2014/main" id="{80B32B47-85A3-4D05-B660-D571DEE5FF39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157;p73">
              <a:extLst>
                <a:ext uri="{FF2B5EF4-FFF2-40B4-BE49-F238E27FC236}">
                  <a16:creationId xmlns="" xmlns:a16="http://schemas.microsoft.com/office/drawing/2014/main" id="{67693A25-D4EB-4077-9B5B-4390CA736906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158;p73">
              <a:extLst>
                <a:ext uri="{FF2B5EF4-FFF2-40B4-BE49-F238E27FC236}">
                  <a16:creationId xmlns="" xmlns:a16="http://schemas.microsoft.com/office/drawing/2014/main" id="{902B7185-8E89-4F1F-B78F-6655DC1CED9E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159;p73">
              <a:extLst>
                <a:ext uri="{FF2B5EF4-FFF2-40B4-BE49-F238E27FC236}">
                  <a16:creationId xmlns="" xmlns:a16="http://schemas.microsoft.com/office/drawing/2014/main" id="{05A522CD-7AA8-4A2A-94D4-F619931DF542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160;p73">
              <a:extLst>
                <a:ext uri="{FF2B5EF4-FFF2-40B4-BE49-F238E27FC236}">
                  <a16:creationId xmlns="" xmlns:a16="http://schemas.microsoft.com/office/drawing/2014/main" id="{0376B5E4-0573-458D-AC73-9C5057648F8A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161;p73">
              <a:extLst>
                <a:ext uri="{FF2B5EF4-FFF2-40B4-BE49-F238E27FC236}">
                  <a16:creationId xmlns="" xmlns:a16="http://schemas.microsoft.com/office/drawing/2014/main" id="{5F11CD17-6AE7-4E13-AF63-390CA52B4571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162;p73">
              <a:extLst>
                <a:ext uri="{FF2B5EF4-FFF2-40B4-BE49-F238E27FC236}">
                  <a16:creationId xmlns="" xmlns:a16="http://schemas.microsoft.com/office/drawing/2014/main" id="{E4EE1C3E-7DE7-4ABB-8289-69512B853808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163;p73">
              <a:extLst>
                <a:ext uri="{FF2B5EF4-FFF2-40B4-BE49-F238E27FC236}">
                  <a16:creationId xmlns="" xmlns:a16="http://schemas.microsoft.com/office/drawing/2014/main" id="{20447FF3-8168-4BDB-8CAE-EBA38206964E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164;p73">
              <a:extLst>
                <a:ext uri="{FF2B5EF4-FFF2-40B4-BE49-F238E27FC236}">
                  <a16:creationId xmlns="" xmlns:a16="http://schemas.microsoft.com/office/drawing/2014/main" id="{1F8D3F5F-85F8-4479-9B64-7F89322F31EC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165;p73">
              <a:extLst>
                <a:ext uri="{FF2B5EF4-FFF2-40B4-BE49-F238E27FC236}">
                  <a16:creationId xmlns="" xmlns:a16="http://schemas.microsoft.com/office/drawing/2014/main" id="{8CDB31A0-6FA3-41F0-A124-6C1A4FC6AA93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166;p73">
              <a:extLst>
                <a:ext uri="{FF2B5EF4-FFF2-40B4-BE49-F238E27FC236}">
                  <a16:creationId xmlns="" xmlns:a16="http://schemas.microsoft.com/office/drawing/2014/main" id="{71970469-F9D1-4583-8904-7F1D90819D2C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167;p73">
              <a:extLst>
                <a:ext uri="{FF2B5EF4-FFF2-40B4-BE49-F238E27FC236}">
                  <a16:creationId xmlns="" xmlns:a16="http://schemas.microsoft.com/office/drawing/2014/main" id="{E32B62E3-EFC3-47DD-83BB-9BAF1C6B01CC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168;p73">
              <a:extLst>
                <a:ext uri="{FF2B5EF4-FFF2-40B4-BE49-F238E27FC236}">
                  <a16:creationId xmlns="" xmlns:a16="http://schemas.microsoft.com/office/drawing/2014/main" id="{20AB1FB4-80D0-4CC5-AA26-1032E984B97D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169;p73">
              <a:extLst>
                <a:ext uri="{FF2B5EF4-FFF2-40B4-BE49-F238E27FC236}">
                  <a16:creationId xmlns="" xmlns:a16="http://schemas.microsoft.com/office/drawing/2014/main" id="{06C06542-5A28-4F41-BEEF-4AFAF1627077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170;p73">
              <a:extLst>
                <a:ext uri="{FF2B5EF4-FFF2-40B4-BE49-F238E27FC236}">
                  <a16:creationId xmlns="" xmlns:a16="http://schemas.microsoft.com/office/drawing/2014/main" id="{D3565EB3-7C70-4FE7-B08C-6E3E27F35C5E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171;p73">
              <a:extLst>
                <a:ext uri="{FF2B5EF4-FFF2-40B4-BE49-F238E27FC236}">
                  <a16:creationId xmlns="" xmlns:a16="http://schemas.microsoft.com/office/drawing/2014/main" id="{88461DC8-932A-4A38-A307-A1063931FF50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172;p73">
              <a:extLst>
                <a:ext uri="{FF2B5EF4-FFF2-40B4-BE49-F238E27FC236}">
                  <a16:creationId xmlns="" xmlns:a16="http://schemas.microsoft.com/office/drawing/2014/main" id="{301CEE9D-8E2C-4D5F-8CD3-0DCFA882AC44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173;p73">
              <a:extLst>
                <a:ext uri="{FF2B5EF4-FFF2-40B4-BE49-F238E27FC236}">
                  <a16:creationId xmlns="" xmlns:a16="http://schemas.microsoft.com/office/drawing/2014/main" id="{FD96A71A-259C-4F73-AD6E-C67D1C82EB3A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174;p73">
              <a:extLst>
                <a:ext uri="{FF2B5EF4-FFF2-40B4-BE49-F238E27FC236}">
                  <a16:creationId xmlns="" xmlns:a16="http://schemas.microsoft.com/office/drawing/2014/main" id="{427C3132-55BF-4E5E-855F-E6E071A0C988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175;p73">
              <a:extLst>
                <a:ext uri="{FF2B5EF4-FFF2-40B4-BE49-F238E27FC236}">
                  <a16:creationId xmlns="" xmlns:a16="http://schemas.microsoft.com/office/drawing/2014/main" id="{47B5DC30-8518-4391-805C-4B236D783B1C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176;p73">
              <a:extLst>
                <a:ext uri="{FF2B5EF4-FFF2-40B4-BE49-F238E27FC236}">
                  <a16:creationId xmlns="" xmlns:a16="http://schemas.microsoft.com/office/drawing/2014/main" id="{6B78C569-C530-4261-A049-66A7F42C0C71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177;p73">
              <a:extLst>
                <a:ext uri="{FF2B5EF4-FFF2-40B4-BE49-F238E27FC236}">
                  <a16:creationId xmlns="" xmlns:a16="http://schemas.microsoft.com/office/drawing/2014/main" id="{713DBCE2-895F-435F-A97D-4C98C564BE2A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178;p73">
              <a:extLst>
                <a:ext uri="{FF2B5EF4-FFF2-40B4-BE49-F238E27FC236}">
                  <a16:creationId xmlns="" xmlns:a16="http://schemas.microsoft.com/office/drawing/2014/main" id="{86F666F5-E05B-48DF-BF01-BD6579FC66E4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179;p73">
              <a:extLst>
                <a:ext uri="{FF2B5EF4-FFF2-40B4-BE49-F238E27FC236}">
                  <a16:creationId xmlns="" xmlns:a16="http://schemas.microsoft.com/office/drawing/2014/main" id="{8ABB2BF8-C9A5-44CD-A713-20257405992B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180;p73">
              <a:extLst>
                <a:ext uri="{FF2B5EF4-FFF2-40B4-BE49-F238E27FC236}">
                  <a16:creationId xmlns="" xmlns:a16="http://schemas.microsoft.com/office/drawing/2014/main" id="{3C18DE42-3A71-4763-9FD8-D726D1B1BCB8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181;p73">
              <a:extLst>
                <a:ext uri="{FF2B5EF4-FFF2-40B4-BE49-F238E27FC236}">
                  <a16:creationId xmlns="" xmlns:a16="http://schemas.microsoft.com/office/drawing/2014/main" id="{F23CB7FF-87D4-44CD-9D06-DE3752F963F3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182;p73">
              <a:extLst>
                <a:ext uri="{FF2B5EF4-FFF2-40B4-BE49-F238E27FC236}">
                  <a16:creationId xmlns="" xmlns:a16="http://schemas.microsoft.com/office/drawing/2014/main" id="{E97F06DE-BA5F-4F8A-8CEE-5D761106B60D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183;p73">
              <a:extLst>
                <a:ext uri="{FF2B5EF4-FFF2-40B4-BE49-F238E27FC236}">
                  <a16:creationId xmlns="" xmlns:a16="http://schemas.microsoft.com/office/drawing/2014/main" id="{3555DEDB-3F8F-47D3-A073-9B61773139ED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184;p73">
              <a:extLst>
                <a:ext uri="{FF2B5EF4-FFF2-40B4-BE49-F238E27FC236}">
                  <a16:creationId xmlns="" xmlns:a16="http://schemas.microsoft.com/office/drawing/2014/main" id="{5E97F18D-1EA1-4D99-86CB-031E1C831927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185;p73">
              <a:extLst>
                <a:ext uri="{FF2B5EF4-FFF2-40B4-BE49-F238E27FC236}">
                  <a16:creationId xmlns="" xmlns:a16="http://schemas.microsoft.com/office/drawing/2014/main" id="{7E49B7B5-0220-482C-A15A-4BC4699AC8ED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186;p73">
              <a:extLst>
                <a:ext uri="{FF2B5EF4-FFF2-40B4-BE49-F238E27FC236}">
                  <a16:creationId xmlns="" xmlns:a16="http://schemas.microsoft.com/office/drawing/2014/main" id="{A2107048-A4B0-4F3B-83B5-0F9C9A3EF068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187;p73">
              <a:extLst>
                <a:ext uri="{FF2B5EF4-FFF2-40B4-BE49-F238E27FC236}">
                  <a16:creationId xmlns="" xmlns:a16="http://schemas.microsoft.com/office/drawing/2014/main" id="{3F8121D8-57B0-4BAF-B1CC-05DBDAB54C3E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188;p73">
              <a:extLst>
                <a:ext uri="{FF2B5EF4-FFF2-40B4-BE49-F238E27FC236}">
                  <a16:creationId xmlns="" xmlns:a16="http://schemas.microsoft.com/office/drawing/2014/main" id="{86DE853F-6DAA-4E2D-BB28-04757B297D46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189;p73">
              <a:extLst>
                <a:ext uri="{FF2B5EF4-FFF2-40B4-BE49-F238E27FC236}">
                  <a16:creationId xmlns="" xmlns:a16="http://schemas.microsoft.com/office/drawing/2014/main" id="{B3A900DF-0A18-4EDF-A5CB-A1624503E9D6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190;p73">
              <a:extLst>
                <a:ext uri="{FF2B5EF4-FFF2-40B4-BE49-F238E27FC236}">
                  <a16:creationId xmlns="" xmlns:a16="http://schemas.microsoft.com/office/drawing/2014/main" id="{11B51D23-814E-4B0F-8C4C-CA75F67D3F3E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191;p73">
              <a:extLst>
                <a:ext uri="{FF2B5EF4-FFF2-40B4-BE49-F238E27FC236}">
                  <a16:creationId xmlns="" xmlns:a16="http://schemas.microsoft.com/office/drawing/2014/main" id="{EBE08827-8B93-429C-8D91-293476809D19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192;p73">
              <a:extLst>
                <a:ext uri="{FF2B5EF4-FFF2-40B4-BE49-F238E27FC236}">
                  <a16:creationId xmlns="" xmlns:a16="http://schemas.microsoft.com/office/drawing/2014/main" id="{FAC9B199-5179-4DFD-B3E9-131929620B81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193;p73">
              <a:extLst>
                <a:ext uri="{FF2B5EF4-FFF2-40B4-BE49-F238E27FC236}">
                  <a16:creationId xmlns="" xmlns:a16="http://schemas.microsoft.com/office/drawing/2014/main" id="{6F552A4C-6DDD-4BE4-8558-9637D30E7470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194;p73">
              <a:extLst>
                <a:ext uri="{FF2B5EF4-FFF2-40B4-BE49-F238E27FC236}">
                  <a16:creationId xmlns="" xmlns:a16="http://schemas.microsoft.com/office/drawing/2014/main" id="{57CD88E1-C512-4076-A0A0-2D92A341D451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195;p73">
              <a:extLst>
                <a:ext uri="{FF2B5EF4-FFF2-40B4-BE49-F238E27FC236}">
                  <a16:creationId xmlns="" xmlns:a16="http://schemas.microsoft.com/office/drawing/2014/main" id="{6313EDD8-CEBC-4F29-83F4-7CF0B814AA36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196;p73">
              <a:extLst>
                <a:ext uri="{FF2B5EF4-FFF2-40B4-BE49-F238E27FC236}">
                  <a16:creationId xmlns="" xmlns:a16="http://schemas.microsoft.com/office/drawing/2014/main" id="{9E538775-B888-49F5-96F2-41380D089EA8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197;p73">
              <a:extLst>
                <a:ext uri="{FF2B5EF4-FFF2-40B4-BE49-F238E27FC236}">
                  <a16:creationId xmlns="" xmlns:a16="http://schemas.microsoft.com/office/drawing/2014/main" id="{7DB89AA6-E366-4DEE-9032-EBDBB33D5C32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198;p73">
              <a:extLst>
                <a:ext uri="{FF2B5EF4-FFF2-40B4-BE49-F238E27FC236}">
                  <a16:creationId xmlns="" xmlns:a16="http://schemas.microsoft.com/office/drawing/2014/main" id="{F72FD323-A134-41F3-B0F4-C10585F6E7B0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199;p73">
              <a:extLst>
                <a:ext uri="{FF2B5EF4-FFF2-40B4-BE49-F238E27FC236}">
                  <a16:creationId xmlns="" xmlns:a16="http://schemas.microsoft.com/office/drawing/2014/main" id="{D585ABBE-D332-441E-86A9-4185785A767A}"/>
                </a:ext>
              </a:extLst>
            </p:cNvPr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200;p73">
              <a:extLst>
                <a:ext uri="{FF2B5EF4-FFF2-40B4-BE49-F238E27FC236}">
                  <a16:creationId xmlns="" xmlns:a16="http://schemas.microsoft.com/office/drawing/2014/main" id="{B7FA7743-BA95-4CCF-A8D0-D08A73BF7B1C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201;p73">
              <a:extLst>
                <a:ext uri="{FF2B5EF4-FFF2-40B4-BE49-F238E27FC236}">
                  <a16:creationId xmlns="" xmlns:a16="http://schemas.microsoft.com/office/drawing/2014/main" id="{28ECE4A6-B9CD-4EF1-B72C-59B3290CDB70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202;p73">
              <a:extLst>
                <a:ext uri="{FF2B5EF4-FFF2-40B4-BE49-F238E27FC236}">
                  <a16:creationId xmlns="" xmlns:a16="http://schemas.microsoft.com/office/drawing/2014/main" id="{19917EBB-04F3-4A34-8044-4274957C88FE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203;p73">
              <a:extLst>
                <a:ext uri="{FF2B5EF4-FFF2-40B4-BE49-F238E27FC236}">
                  <a16:creationId xmlns="" xmlns:a16="http://schemas.microsoft.com/office/drawing/2014/main" id="{17D4B72A-5E57-4414-9F24-EFCC20C1E5F6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204;p73">
              <a:extLst>
                <a:ext uri="{FF2B5EF4-FFF2-40B4-BE49-F238E27FC236}">
                  <a16:creationId xmlns="" xmlns:a16="http://schemas.microsoft.com/office/drawing/2014/main" id="{064FA702-BE29-49B9-93C6-55AE1E7D90B0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205;p73">
              <a:extLst>
                <a:ext uri="{FF2B5EF4-FFF2-40B4-BE49-F238E27FC236}">
                  <a16:creationId xmlns="" xmlns:a16="http://schemas.microsoft.com/office/drawing/2014/main" id="{361B6967-2444-4F54-B34D-17C417AAF374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206;p73">
              <a:extLst>
                <a:ext uri="{FF2B5EF4-FFF2-40B4-BE49-F238E27FC236}">
                  <a16:creationId xmlns="" xmlns:a16="http://schemas.microsoft.com/office/drawing/2014/main" id="{EBB753B2-5F9F-4574-9CAD-A2AEE85F7975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207;p73">
              <a:extLst>
                <a:ext uri="{FF2B5EF4-FFF2-40B4-BE49-F238E27FC236}">
                  <a16:creationId xmlns="" xmlns:a16="http://schemas.microsoft.com/office/drawing/2014/main" id="{186EEB31-8D2B-4213-9ADB-EF3AE0475C09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208;p73">
              <a:extLst>
                <a:ext uri="{FF2B5EF4-FFF2-40B4-BE49-F238E27FC236}">
                  <a16:creationId xmlns="" xmlns:a16="http://schemas.microsoft.com/office/drawing/2014/main" id="{92E21341-5E0B-4409-B53D-B221592A8315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209;p73">
              <a:extLst>
                <a:ext uri="{FF2B5EF4-FFF2-40B4-BE49-F238E27FC236}">
                  <a16:creationId xmlns="" xmlns:a16="http://schemas.microsoft.com/office/drawing/2014/main" id="{8FB8689E-E137-4E6B-AD24-E99AB2ED9CA7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210;p73">
              <a:extLst>
                <a:ext uri="{FF2B5EF4-FFF2-40B4-BE49-F238E27FC236}">
                  <a16:creationId xmlns="" xmlns:a16="http://schemas.microsoft.com/office/drawing/2014/main" id="{F896EFDE-2985-4191-8364-EE65314BAD4D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211;p73">
              <a:extLst>
                <a:ext uri="{FF2B5EF4-FFF2-40B4-BE49-F238E27FC236}">
                  <a16:creationId xmlns="" xmlns:a16="http://schemas.microsoft.com/office/drawing/2014/main" id="{BED06099-8B1C-4A85-BC56-E9FB3702063E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212;p73">
              <a:extLst>
                <a:ext uri="{FF2B5EF4-FFF2-40B4-BE49-F238E27FC236}">
                  <a16:creationId xmlns="" xmlns:a16="http://schemas.microsoft.com/office/drawing/2014/main" id="{C38B4961-8BA1-4DEC-B8CB-734EF45A584F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213;p73">
              <a:extLst>
                <a:ext uri="{FF2B5EF4-FFF2-40B4-BE49-F238E27FC236}">
                  <a16:creationId xmlns="" xmlns:a16="http://schemas.microsoft.com/office/drawing/2014/main" id="{11CB5E66-B458-4F22-94C3-EAFBACF84B0F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214;p73">
              <a:extLst>
                <a:ext uri="{FF2B5EF4-FFF2-40B4-BE49-F238E27FC236}">
                  <a16:creationId xmlns="" xmlns:a16="http://schemas.microsoft.com/office/drawing/2014/main" id="{830512CF-5A1B-4342-B03C-7845F7A72CBA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215;p73">
              <a:extLst>
                <a:ext uri="{FF2B5EF4-FFF2-40B4-BE49-F238E27FC236}">
                  <a16:creationId xmlns="" xmlns:a16="http://schemas.microsoft.com/office/drawing/2014/main" id="{DFD07476-AEE3-42EB-9D4C-F620FF5EE292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216;p73">
              <a:extLst>
                <a:ext uri="{FF2B5EF4-FFF2-40B4-BE49-F238E27FC236}">
                  <a16:creationId xmlns="" xmlns:a16="http://schemas.microsoft.com/office/drawing/2014/main" id="{7ADE0D7A-9599-493D-9781-9C8DBA68577D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217;p73">
              <a:extLst>
                <a:ext uri="{FF2B5EF4-FFF2-40B4-BE49-F238E27FC236}">
                  <a16:creationId xmlns="" xmlns:a16="http://schemas.microsoft.com/office/drawing/2014/main" id="{43292C18-E521-4D92-BEFC-C53B575955CB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218;p73">
              <a:extLst>
                <a:ext uri="{FF2B5EF4-FFF2-40B4-BE49-F238E27FC236}">
                  <a16:creationId xmlns="" xmlns:a16="http://schemas.microsoft.com/office/drawing/2014/main" id="{77F5ED3E-2BC2-4959-A37F-ED43BCF09126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219;p73">
              <a:extLst>
                <a:ext uri="{FF2B5EF4-FFF2-40B4-BE49-F238E27FC236}">
                  <a16:creationId xmlns="" xmlns:a16="http://schemas.microsoft.com/office/drawing/2014/main" id="{4C13B7A8-FD6A-4BBD-9BBB-20BB8DD6EB0A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220;p73">
              <a:extLst>
                <a:ext uri="{FF2B5EF4-FFF2-40B4-BE49-F238E27FC236}">
                  <a16:creationId xmlns="" xmlns:a16="http://schemas.microsoft.com/office/drawing/2014/main" id="{05C7EBD8-2857-486D-B532-D72B2AA8E25C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221;p73">
              <a:extLst>
                <a:ext uri="{FF2B5EF4-FFF2-40B4-BE49-F238E27FC236}">
                  <a16:creationId xmlns="" xmlns:a16="http://schemas.microsoft.com/office/drawing/2014/main" id="{99D7F563-B779-44DE-945F-82E0EF086BCB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222;p73">
              <a:extLst>
                <a:ext uri="{FF2B5EF4-FFF2-40B4-BE49-F238E27FC236}">
                  <a16:creationId xmlns="" xmlns:a16="http://schemas.microsoft.com/office/drawing/2014/main" id="{000C9EF8-44E0-4F7D-A98A-DA876117341C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223;p73">
              <a:extLst>
                <a:ext uri="{FF2B5EF4-FFF2-40B4-BE49-F238E27FC236}">
                  <a16:creationId xmlns="" xmlns:a16="http://schemas.microsoft.com/office/drawing/2014/main" id="{AAB887B3-DB48-4ABD-96F4-4871D89C5CD6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224;p73">
              <a:extLst>
                <a:ext uri="{FF2B5EF4-FFF2-40B4-BE49-F238E27FC236}">
                  <a16:creationId xmlns="" xmlns:a16="http://schemas.microsoft.com/office/drawing/2014/main" id="{18BEBF0A-4E37-49E5-9E7E-B809B051686F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225;p73">
              <a:extLst>
                <a:ext uri="{FF2B5EF4-FFF2-40B4-BE49-F238E27FC236}">
                  <a16:creationId xmlns="" xmlns:a16="http://schemas.microsoft.com/office/drawing/2014/main" id="{FF63059A-A753-40E0-8222-9906B618523C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226;p73">
              <a:extLst>
                <a:ext uri="{FF2B5EF4-FFF2-40B4-BE49-F238E27FC236}">
                  <a16:creationId xmlns="" xmlns:a16="http://schemas.microsoft.com/office/drawing/2014/main" id="{F78A5288-F3A2-4C03-9864-E965ABEFB656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227;p73">
              <a:extLst>
                <a:ext uri="{FF2B5EF4-FFF2-40B4-BE49-F238E27FC236}">
                  <a16:creationId xmlns="" xmlns:a16="http://schemas.microsoft.com/office/drawing/2014/main" id="{05DFE66A-412A-4CC7-AE48-FE9DAD0A6E5B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228;p73">
              <a:extLst>
                <a:ext uri="{FF2B5EF4-FFF2-40B4-BE49-F238E27FC236}">
                  <a16:creationId xmlns="" xmlns:a16="http://schemas.microsoft.com/office/drawing/2014/main" id="{18297FE1-77BE-4DCD-9CB2-B8121B5C78FC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229;p73">
              <a:extLst>
                <a:ext uri="{FF2B5EF4-FFF2-40B4-BE49-F238E27FC236}">
                  <a16:creationId xmlns="" xmlns:a16="http://schemas.microsoft.com/office/drawing/2014/main" id="{E14EEC72-ADBA-4030-A60C-34D99578A35D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230;p73">
              <a:extLst>
                <a:ext uri="{FF2B5EF4-FFF2-40B4-BE49-F238E27FC236}">
                  <a16:creationId xmlns="" xmlns:a16="http://schemas.microsoft.com/office/drawing/2014/main" id="{02A262B0-962F-4A3B-BBAE-ED190B06A17A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231;p73">
              <a:extLst>
                <a:ext uri="{FF2B5EF4-FFF2-40B4-BE49-F238E27FC236}">
                  <a16:creationId xmlns="" xmlns:a16="http://schemas.microsoft.com/office/drawing/2014/main" id="{3DA36987-7961-45F4-9681-E72AFF46E54B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232;p73">
              <a:extLst>
                <a:ext uri="{FF2B5EF4-FFF2-40B4-BE49-F238E27FC236}">
                  <a16:creationId xmlns="" xmlns:a16="http://schemas.microsoft.com/office/drawing/2014/main" id="{AE42226B-D199-40D7-935D-4080F47121BA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233;p73">
              <a:extLst>
                <a:ext uri="{FF2B5EF4-FFF2-40B4-BE49-F238E27FC236}">
                  <a16:creationId xmlns="" xmlns:a16="http://schemas.microsoft.com/office/drawing/2014/main" id="{E7E7805F-E3E3-4693-8AE9-AFA91263B9EB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234;p73">
              <a:extLst>
                <a:ext uri="{FF2B5EF4-FFF2-40B4-BE49-F238E27FC236}">
                  <a16:creationId xmlns="" xmlns:a16="http://schemas.microsoft.com/office/drawing/2014/main" id="{4DE26232-B557-4AC7-9557-B812B3AFE59D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235;p73">
              <a:extLst>
                <a:ext uri="{FF2B5EF4-FFF2-40B4-BE49-F238E27FC236}">
                  <a16:creationId xmlns="" xmlns:a16="http://schemas.microsoft.com/office/drawing/2014/main" id="{A1E389FF-B18C-4560-8C33-7D902EA2EB2B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236;p73">
              <a:extLst>
                <a:ext uri="{FF2B5EF4-FFF2-40B4-BE49-F238E27FC236}">
                  <a16:creationId xmlns="" xmlns:a16="http://schemas.microsoft.com/office/drawing/2014/main" id="{977739A6-730A-477A-BF5C-D86F71825513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237;p73">
              <a:extLst>
                <a:ext uri="{FF2B5EF4-FFF2-40B4-BE49-F238E27FC236}">
                  <a16:creationId xmlns="" xmlns:a16="http://schemas.microsoft.com/office/drawing/2014/main" id="{D2ACAFEC-DBA9-4B84-8936-B473FA058B19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238;p73">
              <a:extLst>
                <a:ext uri="{FF2B5EF4-FFF2-40B4-BE49-F238E27FC236}">
                  <a16:creationId xmlns="" xmlns:a16="http://schemas.microsoft.com/office/drawing/2014/main" id="{16215A44-C481-46F8-8EDD-99CEDA3842F3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239;p73">
              <a:extLst>
                <a:ext uri="{FF2B5EF4-FFF2-40B4-BE49-F238E27FC236}">
                  <a16:creationId xmlns="" xmlns:a16="http://schemas.microsoft.com/office/drawing/2014/main" id="{7E2630DC-F535-4869-8822-BABC270C48F8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240;p73">
              <a:extLst>
                <a:ext uri="{FF2B5EF4-FFF2-40B4-BE49-F238E27FC236}">
                  <a16:creationId xmlns="" xmlns:a16="http://schemas.microsoft.com/office/drawing/2014/main" id="{FF66748C-FDA5-456B-88ED-41E04F4F386F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241;p73">
              <a:extLst>
                <a:ext uri="{FF2B5EF4-FFF2-40B4-BE49-F238E27FC236}">
                  <a16:creationId xmlns="" xmlns:a16="http://schemas.microsoft.com/office/drawing/2014/main" id="{80AA4062-5561-42F0-AD32-FC3CF0CC2998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242;p73">
              <a:extLst>
                <a:ext uri="{FF2B5EF4-FFF2-40B4-BE49-F238E27FC236}">
                  <a16:creationId xmlns="" xmlns:a16="http://schemas.microsoft.com/office/drawing/2014/main" id="{300AB778-FD8D-4544-B19E-410027E4E88A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243;p73">
              <a:extLst>
                <a:ext uri="{FF2B5EF4-FFF2-40B4-BE49-F238E27FC236}">
                  <a16:creationId xmlns="" xmlns:a16="http://schemas.microsoft.com/office/drawing/2014/main" id="{36346A12-9869-490C-986F-29A5CBD35427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244;p73">
              <a:extLst>
                <a:ext uri="{FF2B5EF4-FFF2-40B4-BE49-F238E27FC236}">
                  <a16:creationId xmlns="" xmlns:a16="http://schemas.microsoft.com/office/drawing/2014/main" id="{3BF0D610-597E-4FF7-A09E-C5669D09FCFF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245;p73">
              <a:extLst>
                <a:ext uri="{FF2B5EF4-FFF2-40B4-BE49-F238E27FC236}">
                  <a16:creationId xmlns="" xmlns:a16="http://schemas.microsoft.com/office/drawing/2014/main" id="{52AF5EEE-8021-45F2-80B0-1D7E5F815383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246;p73">
              <a:extLst>
                <a:ext uri="{FF2B5EF4-FFF2-40B4-BE49-F238E27FC236}">
                  <a16:creationId xmlns="" xmlns:a16="http://schemas.microsoft.com/office/drawing/2014/main" id="{FA754563-7041-4CCB-8D3A-F478D4EF99B5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247;p73">
              <a:extLst>
                <a:ext uri="{FF2B5EF4-FFF2-40B4-BE49-F238E27FC236}">
                  <a16:creationId xmlns="" xmlns:a16="http://schemas.microsoft.com/office/drawing/2014/main" id="{1DF9D4E9-F22F-46BD-A4B9-8A83AFE1706F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248;p73">
              <a:extLst>
                <a:ext uri="{FF2B5EF4-FFF2-40B4-BE49-F238E27FC236}">
                  <a16:creationId xmlns="" xmlns:a16="http://schemas.microsoft.com/office/drawing/2014/main" id="{7EE6B1E5-7C96-4F9E-9238-24F4F01C8B3D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249;p73">
              <a:extLst>
                <a:ext uri="{FF2B5EF4-FFF2-40B4-BE49-F238E27FC236}">
                  <a16:creationId xmlns="" xmlns:a16="http://schemas.microsoft.com/office/drawing/2014/main" id="{7EF35FEC-BD42-44F4-8031-F55EAEDCCAAF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250;p73">
              <a:extLst>
                <a:ext uri="{FF2B5EF4-FFF2-40B4-BE49-F238E27FC236}">
                  <a16:creationId xmlns="" xmlns:a16="http://schemas.microsoft.com/office/drawing/2014/main" id="{8F76CB6C-9175-4F84-9F32-18A934EB1737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251;p73">
              <a:extLst>
                <a:ext uri="{FF2B5EF4-FFF2-40B4-BE49-F238E27FC236}">
                  <a16:creationId xmlns="" xmlns:a16="http://schemas.microsoft.com/office/drawing/2014/main" id="{C239B347-374B-4B97-A835-5A4AA676F053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252;p73">
              <a:extLst>
                <a:ext uri="{FF2B5EF4-FFF2-40B4-BE49-F238E27FC236}">
                  <a16:creationId xmlns="" xmlns:a16="http://schemas.microsoft.com/office/drawing/2014/main" id="{8CAEBDC9-3C81-45EA-9A33-96C975B5DF2F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253;p73">
              <a:extLst>
                <a:ext uri="{FF2B5EF4-FFF2-40B4-BE49-F238E27FC236}">
                  <a16:creationId xmlns="" xmlns:a16="http://schemas.microsoft.com/office/drawing/2014/main" id="{4E25F692-3C57-49CD-8638-06F759E2AA97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254;p73">
              <a:extLst>
                <a:ext uri="{FF2B5EF4-FFF2-40B4-BE49-F238E27FC236}">
                  <a16:creationId xmlns="" xmlns:a16="http://schemas.microsoft.com/office/drawing/2014/main" id="{9902733B-6FD5-46E1-9EC8-963B2D4D8A15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255;p73">
              <a:extLst>
                <a:ext uri="{FF2B5EF4-FFF2-40B4-BE49-F238E27FC236}">
                  <a16:creationId xmlns="" xmlns:a16="http://schemas.microsoft.com/office/drawing/2014/main" id="{D8635F83-ACF3-47C8-9DFC-F31F6547895D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256;p73">
              <a:extLst>
                <a:ext uri="{FF2B5EF4-FFF2-40B4-BE49-F238E27FC236}">
                  <a16:creationId xmlns="" xmlns:a16="http://schemas.microsoft.com/office/drawing/2014/main" id="{87AA7CF4-784E-4A4D-BD77-BF29B5F0BEA3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257;p73">
              <a:extLst>
                <a:ext uri="{FF2B5EF4-FFF2-40B4-BE49-F238E27FC236}">
                  <a16:creationId xmlns="" xmlns:a16="http://schemas.microsoft.com/office/drawing/2014/main" id="{AB4B46FF-F0C2-471C-8EA6-05CAAC9D5232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258;p73">
              <a:extLst>
                <a:ext uri="{FF2B5EF4-FFF2-40B4-BE49-F238E27FC236}">
                  <a16:creationId xmlns="" xmlns:a16="http://schemas.microsoft.com/office/drawing/2014/main" id="{13F9CA3F-1150-439A-9C9A-C98B34879B66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259;p73">
              <a:extLst>
                <a:ext uri="{FF2B5EF4-FFF2-40B4-BE49-F238E27FC236}">
                  <a16:creationId xmlns="" xmlns:a16="http://schemas.microsoft.com/office/drawing/2014/main" id="{D644216B-9F5D-4BEF-BABD-9C431C346BA9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260;p73">
              <a:extLst>
                <a:ext uri="{FF2B5EF4-FFF2-40B4-BE49-F238E27FC236}">
                  <a16:creationId xmlns="" xmlns:a16="http://schemas.microsoft.com/office/drawing/2014/main" id="{7CA484E5-300E-4375-93A2-D45B0845170E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261;p73">
              <a:extLst>
                <a:ext uri="{FF2B5EF4-FFF2-40B4-BE49-F238E27FC236}">
                  <a16:creationId xmlns="" xmlns:a16="http://schemas.microsoft.com/office/drawing/2014/main" id="{DDA5803B-E188-493F-B2B6-51D69C0F2C89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262;p73">
              <a:extLst>
                <a:ext uri="{FF2B5EF4-FFF2-40B4-BE49-F238E27FC236}">
                  <a16:creationId xmlns="" xmlns:a16="http://schemas.microsoft.com/office/drawing/2014/main" id="{DE286B7F-A710-492B-B977-BF22A12ED531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263;p73">
              <a:extLst>
                <a:ext uri="{FF2B5EF4-FFF2-40B4-BE49-F238E27FC236}">
                  <a16:creationId xmlns="" xmlns:a16="http://schemas.microsoft.com/office/drawing/2014/main" id="{5DAFD8D7-0017-44E0-A85E-3D4059DB37D2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264;p73">
              <a:extLst>
                <a:ext uri="{FF2B5EF4-FFF2-40B4-BE49-F238E27FC236}">
                  <a16:creationId xmlns="" xmlns:a16="http://schemas.microsoft.com/office/drawing/2014/main" id="{867441F8-2B85-4FF2-A231-9F91E3CF2943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265;p73">
              <a:extLst>
                <a:ext uri="{FF2B5EF4-FFF2-40B4-BE49-F238E27FC236}">
                  <a16:creationId xmlns="" xmlns:a16="http://schemas.microsoft.com/office/drawing/2014/main" id="{35D21191-B04C-4677-AE65-23E9ADA39D24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266;p73">
              <a:extLst>
                <a:ext uri="{FF2B5EF4-FFF2-40B4-BE49-F238E27FC236}">
                  <a16:creationId xmlns="" xmlns:a16="http://schemas.microsoft.com/office/drawing/2014/main" id="{0364171D-5C51-4AEF-A701-C7CDA2B65671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267;p73">
              <a:extLst>
                <a:ext uri="{FF2B5EF4-FFF2-40B4-BE49-F238E27FC236}">
                  <a16:creationId xmlns="" xmlns:a16="http://schemas.microsoft.com/office/drawing/2014/main" id="{1C88A59B-DF34-4687-B12C-013C06A38AE7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268;p73">
              <a:extLst>
                <a:ext uri="{FF2B5EF4-FFF2-40B4-BE49-F238E27FC236}">
                  <a16:creationId xmlns="" xmlns:a16="http://schemas.microsoft.com/office/drawing/2014/main" id="{E43FB999-787F-4713-B24F-C84E5822C1A5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69;p73">
              <a:extLst>
                <a:ext uri="{FF2B5EF4-FFF2-40B4-BE49-F238E27FC236}">
                  <a16:creationId xmlns="" xmlns:a16="http://schemas.microsoft.com/office/drawing/2014/main" id="{E23BAF13-0B72-4294-A570-1C0C199840B1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70;p73">
              <a:extLst>
                <a:ext uri="{FF2B5EF4-FFF2-40B4-BE49-F238E27FC236}">
                  <a16:creationId xmlns="" xmlns:a16="http://schemas.microsoft.com/office/drawing/2014/main" id="{FD2CC80D-E735-4AC8-A2A9-C322D1FFDF91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271;p73">
              <a:extLst>
                <a:ext uri="{FF2B5EF4-FFF2-40B4-BE49-F238E27FC236}">
                  <a16:creationId xmlns="" xmlns:a16="http://schemas.microsoft.com/office/drawing/2014/main" id="{08230B28-A2D1-4D46-8F6B-6F7AF82D5A83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272;p73">
              <a:extLst>
                <a:ext uri="{FF2B5EF4-FFF2-40B4-BE49-F238E27FC236}">
                  <a16:creationId xmlns="" xmlns:a16="http://schemas.microsoft.com/office/drawing/2014/main" id="{5E3C6AD6-712A-4F5F-B71C-18E8AB6D8D75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273;p73">
              <a:extLst>
                <a:ext uri="{FF2B5EF4-FFF2-40B4-BE49-F238E27FC236}">
                  <a16:creationId xmlns="" xmlns:a16="http://schemas.microsoft.com/office/drawing/2014/main" id="{527CE26A-BE17-4677-B779-F85D2D4D2C75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274;p73">
              <a:extLst>
                <a:ext uri="{FF2B5EF4-FFF2-40B4-BE49-F238E27FC236}">
                  <a16:creationId xmlns="" xmlns:a16="http://schemas.microsoft.com/office/drawing/2014/main" id="{F719FB13-D3F6-49EA-B1E9-9F764368A5DC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275;p73">
              <a:extLst>
                <a:ext uri="{FF2B5EF4-FFF2-40B4-BE49-F238E27FC236}">
                  <a16:creationId xmlns="" xmlns:a16="http://schemas.microsoft.com/office/drawing/2014/main" id="{CBD57809-37D0-4EEB-B55C-43BE587F0CBD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276;p73">
              <a:extLst>
                <a:ext uri="{FF2B5EF4-FFF2-40B4-BE49-F238E27FC236}">
                  <a16:creationId xmlns="" xmlns:a16="http://schemas.microsoft.com/office/drawing/2014/main" id="{18131424-1050-4826-BA13-13980544FC6F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277;p73">
              <a:extLst>
                <a:ext uri="{FF2B5EF4-FFF2-40B4-BE49-F238E27FC236}">
                  <a16:creationId xmlns="" xmlns:a16="http://schemas.microsoft.com/office/drawing/2014/main" id="{AC53669C-E1B7-4324-BCCA-8036EB4ADB10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278;p73">
              <a:extLst>
                <a:ext uri="{FF2B5EF4-FFF2-40B4-BE49-F238E27FC236}">
                  <a16:creationId xmlns="" xmlns:a16="http://schemas.microsoft.com/office/drawing/2014/main" id="{BDB0F32E-492F-472C-8D1B-7CEE6CDEA533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279;p73">
              <a:extLst>
                <a:ext uri="{FF2B5EF4-FFF2-40B4-BE49-F238E27FC236}">
                  <a16:creationId xmlns="" xmlns:a16="http://schemas.microsoft.com/office/drawing/2014/main" id="{0972EDD0-DC69-4073-8AB8-FEF89655A5B9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280;p73">
              <a:extLst>
                <a:ext uri="{FF2B5EF4-FFF2-40B4-BE49-F238E27FC236}">
                  <a16:creationId xmlns="" xmlns:a16="http://schemas.microsoft.com/office/drawing/2014/main" id="{FE682DF6-7B0A-4E6B-AE3E-A5055B0F87B7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281;p73">
              <a:extLst>
                <a:ext uri="{FF2B5EF4-FFF2-40B4-BE49-F238E27FC236}">
                  <a16:creationId xmlns="" xmlns:a16="http://schemas.microsoft.com/office/drawing/2014/main" id="{EDBA3B3F-20AD-4F05-B0A7-941CBC22AD6D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282;p73">
              <a:extLst>
                <a:ext uri="{FF2B5EF4-FFF2-40B4-BE49-F238E27FC236}">
                  <a16:creationId xmlns="" xmlns:a16="http://schemas.microsoft.com/office/drawing/2014/main" id="{E4E4C9B6-A7A7-46E1-8836-BB8A6D90DE91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283;p73">
              <a:extLst>
                <a:ext uri="{FF2B5EF4-FFF2-40B4-BE49-F238E27FC236}">
                  <a16:creationId xmlns="" xmlns:a16="http://schemas.microsoft.com/office/drawing/2014/main" id="{8969871B-6836-44A4-8387-71944E45676B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284;p73">
              <a:extLst>
                <a:ext uri="{FF2B5EF4-FFF2-40B4-BE49-F238E27FC236}">
                  <a16:creationId xmlns="" xmlns:a16="http://schemas.microsoft.com/office/drawing/2014/main" id="{E7B450B0-FC69-40BC-938D-47FD3D102C14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285;p73">
              <a:extLst>
                <a:ext uri="{FF2B5EF4-FFF2-40B4-BE49-F238E27FC236}">
                  <a16:creationId xmlns="" xmlns:a16="http://schemas.microsoft.com/office/drawing/2014/main" id="{742A9C19-F1DF-4DB0-A5DE-5057D1FAACD0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286;p73">
              <a:extLst>
                <a:ext uri="{FF2B5EF4-FFF2-40B4-BE49-F238E27FC236}">
                  <a16:creationId xmlns="" xmlns:a16="http://schemas.microsoft.com/office/drawing/2014/main" id="{6D3B0221-889B-442A-A641-9AEF5297321E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287;p73">
              <a:extLst>
                <a:ext uri="{FF2B5EF4-FFF2-40B4-BE49-F238E27FC236}">
                  <a16:creationId xmlns="" xmlns:a16="http://schemas.microsoft.com/office/drawing/2014/main" id="{CCFC476D-C563-4F49-BEDF-C8309520164B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288;p73">
              <a:extLst>
                <a:ext uri="{FF2B5EF4-FFF2-40B4-BE49-F238E27FC236}">
                  <a16:creationId xmlns="" xmlns:a16="http://schemas.microsoft.com/office/drawing/2014/main" id="{C40212E9-2DD2-4F7A-AD51-84CE4D3839C6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289;p73">
              <a:extLst>
                <a:ext uri="{FF2B5EF4-FFF2-40B4-BE49-F238E27FC236}">
                  <a16:creationId xmlns="" xmlns:a16="http://schemas.microsoft.com/office/drawing/2014/main" id="{CCE87A4D-5900-4FBC-A573-A2C260906926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290;p73">
              <a:extLst>
                <a:ext uri="{FF2B5EF4-FFF2-40B4-BE49-F238E27FC236}">
                  <a16:creationId xmlns="" xmlns:a16="http://schemas.microsoft.com/office/drawing/2014/main" id="{12F058F2-AC6A-42FC-85EB-76AF6A18791B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291;p73">
              <a:extLst>
                <a:ext uri="{FF2B5EF4-FFF2-40B4-BE49-F238E27FC236}">
                  <a16:creationId xmlns="" xmlns:a16="http://schemas.microsoft.com/office/drawing/2014/main" id="{41C3C9CD-13D5-4C5A-B83B-6D85048B5DD7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292;p73">
              <a:extLst>
                <a:ext uri="{FF2B5EF4-FFF2-40B4-BE49-F238E27FC236}">
                  <a16:creationId xmlns="" xmlns:a16="http://schemas.microsoft.com/office/drawing/2014/main" id="{68406850-3C1B-42B8-B8DD-C2B8C5A0A47B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293;p73">
              <a:extLst>
                <a:ext uri="{FF2B5EF4-FFF2-40B4-BE49-F238E27FC236}">
                  <a16:creationId xmlns="" xmlns:a16="http://schemas.microsoft.com/office/drawing/2014/main" id="{8DD851E0-09FC-48D8-8620-A13B87F1BF03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294;p73">
              <a:extLst>
                <a:ext uri="{FF2B5EF4-FFF2-40B4-BE49-F238E27FC236}">
                  <a16:creationId xmlns="" xmlns:a16="http://schemas.microsoft.com/office/drawing/2014/main" id="{133A95BC-5792-4726-89C4-11265604324E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295;p73">
              <a:extLst>
                <a:ext uri="{FF2B5EF4-FFF2-40B4-BE49-F238E27FC236}">
                  <a16:creationId xmlns="" xmlns:a16="http://schemas.microsoft.com/office/drawing/2014/main" id="{DDDDC78D-8BE7-4DCD-B0C5-F97913300BF2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296;p73">
              <a:extLst>
                <a:ext uri="{FF2B5EF4-FFF2-40B4-BE49-F238E27FC236}">
                  <a16:creationId xmlns="" xmlns:a16="http://schemas.microsoft.com/office/drawing/2014/main" id="{0B54F1CA-FFE5-472A-A18B-2596EF1F1532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297;p73">
              <a:extLst>
                <a:ext uri="{FF2B5EF4-FFF2-40B4-BE49-F238E27FC236}">
                  <a16:creationId xmlns="" xmlns:a16="http://schemas.microsoft.com/office/drawing/2014/main" id="{80EADCED-1B47-4C28-9AA7-9F98241D90B5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298;p73">
              <a:extLst>
                <a:ext uri="{FF2B5EF4-FFF2-40B4-BE49-F238E27FC236}">
                  <a16:creationId xmlns="" xmlns:a16="http://schemas.microsoft.com/office/drawing/2014/main" id="{F5EFE2EC-543D-4256-9DBC-E99E3E9E817A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299;p73">
              <a:extLst>
                <a:ext uri="{FF2B5EF4-FFF2-40B4-BE49-F238E27FC236}">
                  <a16:creationId xmlns="" xmlns:a16="http://schemas.microsoft.com/office/drawing/2014/main" id="{DDBD1606-CA84-4BA1-9455-5EA2271EFF31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300;p73">
              <a:extLst>
                <a:ext uri="{FF2B5EF4-FFF2-40B4-BE49-F238E27FC236}">
                  <a16:creationId xmlns="" xmlns:a16="http://schemas.microsoft.com/office/drawing/2014/main" id="{0D4D99B6-4F90-4FBF-8E84-0D64786C3E43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301;p73">
              <a:extLst>
                <a:ext uri="{FF2B5EF4-FFF2-40B4-BE49-F238E27FC236}">
                  <a16:creationId xmlns="" xmlns:a16="http://schemas.microsoft.com/office/drawing/2014/main" id="{9F11A08D-2A64-440A-80B6-72FA0F9EFE7E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302;p73">
              <a:extLst>
                <a:ext uri="{FF2B5EF4-FFF2-40B4-BE49-F238E27FC236}">
                  <a16:creationId xmlns="" xmlns:a16="http://schemas.microsoft.com/office/drawing/2014/main" id="{6078CB79-39DD-4E74-B5F3-4A305351F5C8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303;p73">
              <a:extLst>
                <a:ext uri="{FF2B5EF4-FFF2-40B4-BE49-F238E27FC236}">
                  <a16:creationId xmlns="" xmlns:a16="http://schemas.microsoft.com/office/drawing/2014/main" id="{3DBC1414-BB38-4C1A-94CB-633C59F00FD8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304;p73">
              <a:extLst>
                <a:ext uri="{FF2B5EF4-FFF2-40B4-BE49-F238E27FC236}">
                  <a16:creationId xmlns="" xmlns:a16="http://schemas.microsoft.com/office/drawing/2014/main" id="{42C60793-D7C1-4E26-9601-75D124BB7FD2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305;p73">
              <a:extLst>
                <a:ext uri="{FF2B5EF4-FFF2-40B4-BE49-F238E27FC236}">
                  <a16:creationId xmlns="" xmlns:a16="http://schemas.microsoft.com/office/drawing/2014/main" id="{EBAD4405-09DC-4991-B83B-68F7B694C781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306;p73">
              <a:extLst>
                <a:ext uri="{FF2B5EF4-FFF2-40B4-BE49-F238E27FC236}">
                  <a16:creationId xmlns="" xmlns:a16="http://schemas.microsoft.com/office/drawing/2014/main" id="{52EA47D8-BC91-4F72-9AD4-FECFF885D36E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307;p73">
              <a:extLst>
                <a:ext uri="{FF2B5EF4-FFF2-40B4-BE49-F238E27FC236}">
                  <a16:creationId xmlns="" xmlns:a16="http://schemas.microsoft.com/office/drawing/2014/main" id="{1B7F052F-7284-45F0-B5A9-FAD2C767D360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308;p73">
              <a:extLst>
                <a:ext uri="{FF2B5EF4-FFF2-40B4-BE49-F238E27FC236}">
                  <a16:creationId xmlns="" xmlns:a16="http://schemas.microsoft.com/office/drawing/2014/main" id="{694276E3-112F-484F-99AB-F8379A0352BC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309;p73">
              <a:extLst>
                <a:ext uri="{FF2B5EF4-FFF2-40B4-BE49-F238E27FC236}">
                  <a16:creationId xmlns="" xmlns:a16="http://schemas.microsoft.com/office/drawing/2014/main" id="{002BDD15-9141-49D4-A9E7-B1A986C0B649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310;p73">
              <a:extLst>
                <a:ext uri="{FF2B5EF4-FFF2-40B4-BE49-F238E27FC236}">
                  <a16:creationId xmlns="" xmlns:a16="http://schemas.microsoft.com/office/drawing/2014/main" id="{D5920C5D-A883-4044-824B-D5B233C5E8AD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311;p73">
              <a:extLst>
                <a:ext uri="{FF2B5EF4-FFF2-40B4-BE49-F238E27FC236}">
                  <a16:creationId xmlns="" xmlns:a16="http://schemas.microsoft.com/office/drawing/2014/main" id="{F4EC4F75-9B94-4082-806D-4716AFBE5E97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312;p73">
              <a:extLst>
                <a:ext uri="{FF2B5EF4-FFF2-40B4-BE49-F238E27FC236}">
                  <a16:creationId xmlns="" xmlns:a16="http://schemas.microsoft.com/office/drawing/2014/main" id="{041B8067-304D-4143-8F58-8A6C6E6D892F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313;p73">
              <a:extLst>
                <a:ext uri="{FF2B5EF4-FFF2-40B4-BE49-F238E27FC236}">
                  <a16:creationId xmlns="" xmlns:a16="http://schemas.microsoft.com/office/drawing/2014/main" id="{62662791-EAB9-43B5-8D0A-537061856D73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314;p73">
              <a:extLst>
                <a:ext uri="{FF2B5EF4-FFF2-40B4-BE49-F238E27FC236}">
                  <a16:creationId xmlns="" xmlns:a16="http://schemas.microsoft.com/office/drawing/2014/main" id="{1F7B17CB-5D8C-4693-9864-758C7BEB0BED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315;p73">
              <a:extLst>
                <a:ext uri="{FF2B5EF4-FFF2-40B4-BE49-F238E27FC236}">
                  <a16:creationId xmlns="" xmlns:a16="http://schemas.microsoft.com/office/drawing/2014/main" id="{294B2821-AFDF-4069-A0F0-5C9DFB221328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316;p73">
              <a:extLst>
                <a:ext uri="{FF2B5EF4-FFF2-40B4-BE49-F238E27FC236}">
                  <a16:creationId xmlns="" xmlns:a16="http://schemas.microsoft.com/office/drawing/2014/main" id="{3D568122-2AA9-47DF-B54B-AFC18C735F5C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317;p73">
              <a:extLst>
                <a:ext uri="{FF2B5EF4-FFF2-40B4-BE49-F238E27FC236}">
                  <a16:creationId xmlns="" xmlns:a16="http://schemas.microsoft.com/office/drawing/2014/main" id="{9630860D-93E0-4C02-80B3-47B988FE090A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318;p73">
              <a:extLst>
                <a:ext uri="{FF2B5EF4-FFF2-40B4-BE49-F238E27FC236}">
                  <a16:creationId xmlns="" xmlns:a16="http://schemas.microsoft.com/office/drawing/2014/main" id="{D611E633-2A9D-4DDE-A1F2-BA4DF9E7B99E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319;p73">
              <a:extLst>
                <a:ext uri="{FF2B5EF4-FFF2-40B4-BE49-F238E27FC236}">
                  <a16:creationId xmlns="" xmlns:a16="http://schemas.microsoft.com/office/drawing/2014/main" id="{B6DD5134-52CC-428B-A0D5-20FD245A141A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320;p73">
              <a:extLst>
                <a:ext uri="{FF2B5EF4-FFF2-40B4-BE49-F238E27FC236}">
                  <a16:creationId xmlns="" xmlns:a16="http://schemas.microsoft.com/office/drawing/2014/main" id="{CF27BD9F-5927-4C8E-9C65-6DC02F44C83E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321;p73">
              <a:extLst>
                <a:ext uri="{FF2B5EF4-FFF2-40B4-BE49-F238E27FC236}">
                  <a16:creationId xmlns="" xmlns:a16="http://schemas.microsoft.com/office/drawing/2014/main" id="{D1EC49A8-134A-4E6A-96FD-83F9900E3636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322;p73">
              <a:extLst>
                <a:ext uri="{FF2B5EF4-FFF2-40B4-BE49-F238E27FC236}">
                  <a16:creationId xmlns="" xmlns:a16="http://schemas.microsoft.com/office/drawing/2014/main" id="{F3558554-3CEF-4243-94C2-6097D008F1CF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323;p73">
              <a:extLst>
                <a:ext uri="{FF2B5EF4-FFF2-40B4-BE49-F238E27FC236}">
                  <a16:creationId xmlns="" xmlns:a16="http://schemas.microsoft.com/office/drawing/2014/main" id="{5E86FCA0-FC38-4443-BB10-F0D1082757F4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324;p73">
              <a:extLst>
                <a:ext uri="{FF2B5EF4-FFF2-40B4-BE49-F238E27FC236}">
                  <a16:creationId xmlns="" xmlns:a16="http://schemas.microsoft.com/office/drawing/2014/main" id="{8E897DB7-9F65-404E-9183-5C1F2863F669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325;p73">
              <a:extLst>
                <a:ext uri="{FF2B5EF4-FFF2-40B4-BE49-F238E27FC236}">
                  <a16:creationId xmlns="" xmlns:a16="http://schemas.microsoft.com/office/drawing/2014/main" id="{0EA54B56-8DDB-48B5-A73B-BBD06D6262D4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326;p73">
              <a:extLst>
                <a:ext uri="{FF2B5EF4-FFF2-40B4-BE49-F238E27FC236}">
                  <a16:creationId xmlns="" xmlns:a16="http://schemas.microsoft.com/office/drawing/2014/main" id="{44DA4949-24ED-4DCB-B19B-0B3E45F553F1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327;p73">
              <a:extLst>
                <a:ext uri="{FF2B5EF4-FFF2-40B4-BE49-F238E27FC236}">
                  <a16:creationId xmlns="" xmlns:a16="http://schemas.microsoft.com/office/drawing/2014/main" id="{2A5EDACA-F197-4BF6-91D1-03111985DBCD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328;p73">
              <a:extLst>
                <a:ext uri="{FF2B5EF4-FFF2-40B4-BE49-F238E27FC236}">
                  <a16:creationId xmlns="" xmlns:a16="http://schemas.microsoft.com/office/drawing/2014/main" id="{2371662F-B373-4E60-915B-D80832BABB15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329;p73">
              <a:extLst>
                <a:ext uri="{FF2B5EF4-FFF2-40B4-BE49-F238E27FC236}">
                  <a16:creationId xmlns="" xmlns:a16="http://schemas.microsoft.com/office/drawing/2014/main" id="{9D2BC4F0-361F-49FC-8E8A-069E900B65DC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330;p73">
              <a:extLst>
                <a:ext uri="{FF2B5EF4-FFF2-40B4-BE49-F238E27FC236}">
                  <a16:creationId xmlns="" xmlns:a16="http://schemas.microsoft.com/office/drawing/2014/main" id="{995D00C5-0215-4618-88F2-03D721C0F0FD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331;p73">
              <a:extLst>
                <a:ext uri="{FF2B5EF4-FFF2-40B4-BE49-F238E27FC236}">
                  <a16:creationId xmlns="" xmlns:a16="http://schemas.microsoft.com/office/drawing/2014/main" id="{565420A3-66AE-4BF7-9829-72C037DE8AEF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332;p73">
              <a:extLst>
                <a:ext uri="{FF2B5EF4-FFF2-40B4-BE49-F238E27FC236}">
                  <a16:creationId xmlns="" xmlns:a16="http://schemas.microsoft.com/office/drawing/2014/main" id="{5C176690-E1B4-4D15-A273-3EBA1CA3598F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333;p73">
              <a:extLst>
                <a:ext uri="{FF2B5EF4-FFF2-40B4-BE49-F238E27FC236}">
                  <a16:creationId xmlns="" xmlns:a16="http://schemas.microsoft.com/office/drawing/2014/main" id="{7F5EDC2D-3779-4FBC-8821-63B1BB79DBD8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334;p73">
              <a:extLst>
                <a:ext uri="{FF2B5EF4-FFF2-40B4-BE49-F238E27FC236}">
                  <a16:creationId xmlns="" xmlns:a16="http://schemas.microsoft.com/office/drawing/2014/main" id="{1F88E1F7-E8FE-4719-BD88-762D48A86EB4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335;p73">
              <a:extLst>
                <a:ext uri="{FF2B5EF4-FFF2-40B4-BE49-F238E27FC236}">
                  <a16:creationId xmlns="" xmlns:a16="http://schemas.microsoft.com/office/drawing/2014/main" id="{F63D024B-E916-465B-B941-0875186F2488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336;p73">
              <a:extLst>
                <a:ext uri="{FF2B5EF4-FFF2-40B4-BE49-F238E27FC236}">
                  <a16:creationId xmlns="" xmlns:a16="http://schemas.microsoft.com/office/drawing/2014/main" id="{17079D94-F9C9-4A09-A3C9-6822ED9A7DA2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337;p73">
              <a:extLst>
                <a:ext uri="{FF2B5EF4-FFF2-40B4-BE49-F238E27FC236}">
                  <a16:creationId xmlns="" xmlns:a16="http://schemas.microsoft.com/office/drawing/2014/main" id="{088283BC-6B8A-4AB3-A9FE-8E8B04886F53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338;p73">
              <a:extLst>
                <a:ext uri="{FF2B5EF4-FFF2-40B4-BE49-F238E27FC236}">
                  <a16:creationId xmlns="" xmlns:a16="http://schemas.microsoft.com/office/drawing/2014/main" id="{1CB576C9-53E6-405B-8EAB-A7789987E6B2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339;p73">
              <a:extLst>
                <a:ext uri="{FF2B5EF4-FFF2-40B4-BE49-F238E27FC236}">
                  <a16:creationId xmlns="" xmlns:a16="http://schemas.microsoft.com/office/drawing/2014/main" id="{C37D48A1-39B5-43FB-BCE3-8A881BD46737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340;p73">
              <a:extLst>
                <a:ext uri="{FF2B5EF4-FFF2-40B4-BE49-F238E27FC236}">
                  <a16:creationId xmlns="" xmlns:a16="http://schemas.microsoft.com/office/drawing/2014/main" id="{4F0EF5B9-F1EF-4AF0-B0C5-23E015F54A6D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341;p73">
              <a:extLst>
                <a:ext uri="{FF2B5EF4-FFF2-40B4-BE49-F238E27FC236}">
                  <a16:creationId xmlns="" xmlns:a16="http://schemas.microsoft.com/office/drawing/2014/main" id="{93F0D105-5B71-4B30-BAD3-D8333213BD41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342;p73">
              <a:extLst>
                <a:ext uri="{FF2B5EF4-FFF2-40B4-BE49-F238E27FC236}">
                  <a16:creationId xmlns="" xmlns:a16="http://schemas.microsoft.com/office/drawing/2014/main" id="{805CB692-F8F3-4386-B022-0843CEA310C5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343;p73">
              <a:extLst>
                <a:ext uri="{FF2B5EF4-FFF2-40B4-BE49-F238E27FC236}">
                  <a16:creationId xmlns="" xmlns:a16="http://schemas.microsoft.com/office/drawing/2014/main" id="{9110D0E9-E8EE-44EB-9B1B-8B19C9E00F82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344;p73">
              <a:extLst>
                <a:ext uri="{FF2B5EF4-FFF2-40B4-BE49-F238E27FC236}">
                  <a16:creationId xmlns="" xmlns:a16="http://schemas.microsoft.com/office/drawing/2014/main" id="{04489067-9CF4-4C49-BC72-41587AA7312A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345;p73">
              <a:extLst>
                <a:ext uri="{FF2B5EF4-FFF2-40B4-BE49-F238E27FC236}">
                  <a16:creationId xmlns="" xmlns:a16="http://schemas.microsoft.com/office/drawing/2014/main" id="{B2CA6466-4C8E-4A3E-967A-5C171077A3A7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346;p73">
              <a:extLst>
                <a:ext uri="{FF2B5EF4-FFF2-40B4-BE49-F238E27FC236}">
                  <a16:creationId xmlns="" xmlns:a16="http://schemas.microsoft.com/office/drawing/2014/main" id="{D4F1336D-747C-40E1-ADC7-3D3220E8D6B5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347;p73">
              <a:extLst>
                <a:ext uri="{FF2B5EF4-FFF2-40B4-BE49-F238E27FC236}">
                  <a16:creationId xmlns="" xmlns:a16="http://schemas.microsoft.com/office/drawing/2014/main" id="{73E513B3-0580-4E4A-A443-697E02AE5E0A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348;p73">
              <a:extLst>
                <a:ext uri="{FF2B5EF4-FFF2-40B4-BE49-F238E27FC236}">
                  <a16:creationId xmlns="" xmlns:a16="http://schemas.microsoft.com/office/drawing/2014/main" id="{907D4132-0467-476A-9959-0FFBA6918746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349;p73">
              <a:extLst>
                <a:ext uri="{FF2B5EF4-FFF2-40B4-BE49-F238E27FC236}">
                  <a16:creationId xmlns="" xmlns:a16="http://schemas.microsoft.com/office/drawing/2014/main" id="{71463E28-D15B-41EF-96E2-05A16EE49EA4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350;p73">
              <a:extLst>
                <a:ext uri="{FF2B5EF4-FFF2-40B4-BE49-F238E27FC236}">
                  <a16:creationId xmlns="" xmlns:a16="http://schemas.microsoft.com/office/drawing/2014/main" id="{1727E799-5C67-4FB9-A421-E16C91461DB7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351;p73">
              <a:extLst>
                <a:ext uri="{FF2B5EF4-FFF2-40B4-BE49-F238E27FC236}">
                  <a16:creationId xmlns="" xmlns:a16="http://schemas.microsoft.com/office/drawing/2014/main" id="{2B4933D2-44FE-4A63-B25C-EEA5664FA140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352;p73">
              <a:extLst>
                <a:ext uri="{FF2B5EF4-FFF2-40B4-BE49-F238E27FC236}">
                  <a16:creationId xmlns="" xmlns:a16="http://schemas.microsoft.com/office/drawing/2014/main" id="{8AF4BACC-FEDD-4A97-BE87-5F30F234D6EB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353;p73">
              <a:extLst>
                <a:ext uri="{FF2B5EF4-FFF2-40B4-BE49-F238E27FC236}">
                  <a16:creationId xmlns="" xmlns:a16="http://schemas.microsoft.com/office/drawing/2014/main" id="{1A470FC6-83FA-42F7-9567-8A2C76AB88A2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354;p73">
              <a:extLst>
                <a:ext uri="{FF2B5EF4-FFF2-40B4-BE49-F238E27FC236}">
                  <a16:creationId xmlns="" xmlns:a16="http://schemas.microsoft.com/office/drawing/2014/main" id="{080277E3-6EFD-4236-B417-FD4CC6F0D88C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355;p73">
              <a:extLst>
                <a:ext uri="{FF2B5EF4-FFF2-40B4-BE49-F238E27FC236}">
                  <a16:creationId xmlns="" xmlns:a16="http://schemas.microsoft.com/office/drawing/2014/main" id="{D3236AE3-28D0-4B65-9954-813C2B4EA6EF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356;p73">
              <a:extLst>
                <a:ext uri="{FF2B5EF4-FFF2-40B4-BE49-F238E27FC236}">
                  <a16:creationId xmlns="" xmlns:a16="http://schemas.microsoft.com/office/drawing/2014/main" id="{07106AA0-AE68-44C4-8059-C3FC30A8819D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357;p73">
              <a:extLst>
                <a:ext uri="{FF2B5EF4-FFF2-40B4-BE49-F238E27FC236}">
                  <a16:creationId xmlns="" xmlns:a16="http://schemas.microsoft.com/office/drawing/2014/main" id="{351B1E33-4302-412F-A204-755241D651D8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358;p73">
              <a:extLst>
                <a:ext uri="{FF2B5EF4-FFF2-40B4-BE49-F238E27FC236}">
                  <a16:creationId xmlns="" xmlns:a16="http://schemas.microsoft.com/office/drawing/2014/main" id="{6E23F09C-6481-4964-9050-97F7565983BF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359;p73">
              <a:extLst>
                <a:ext uri="{FF2B5EF4-FFF2-40B4-BE49-F238E27FC236}">
                  <a16:creationId xmlns="" xmlns:a16="http://schemas.microsoft.com/office/drawing/2014/main" id="{449BD862-8F81-4603-AF99-EBEDC7ADB545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360;p73">
              <a:extLst>
                <a:ext uri="{FF2B5EF4-FFF2-40B4-BE49-F238E27FC236}">
                  <a16:creationId xmlns="" xmlns:a16="http://schemas.microsoft.com/office/drawing/2014/main" id="{779A4DDA-5ECF-4151-A5D7-32A395ABDC70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361;p73">
              <a:extLst>
                <a:ext uri="{FF2B5EF4-FFF2-40B4-BE49-F238E27FC236}">
                  <a16:creationId xmlns="" xmlns:a16="http://schemas.microsoft.com/office/drawing/2014/main" id="{2C86F625-DB98-419C-A0A9-D2770C3C4015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362;p73">
              <a:extLst>
                <a:ext uri="{FF2B5EF4-FFF2-40B4-BE49-F238E27FC236}">
                  <a16:creationId xmlns="" xmlns:a16="http://schemas.microsoft.com/office/drawing/2014/main" id="{9CE702AF-2820-4F5E-ACF7-9CBEA590D4B7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363;p73">
              <a:extLst>
                <a:ext uri="{FF2B5EF4-FFF2-40B4-BE49-F238E27FC236}">
                  <a16:creationId xmlns="" xmlns:a16="http://schemas.microsoft.com/office/drawing/2014/main" id="{9D5BC7A9-FBF2-47A5-B0C3-A2F5062F997E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364;p73">
              <a:extLst>
                <a:ext uri="{FF2B5EF4-FFF2-40B4-BE49-F238E27FC236}">
                  <a16:creationId xmlns="" xmlns:a16="http://schemas.microsoft.com/office/drawing/2014/main" id="{32D8FACE-0654-4D66-A8CB-8E188D704F51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365;p73">
              <a:extLst>
                <a:ext uri="{FF2B5EF4-FFF2-40B4-BE49-F238E27FC236}">
                  <a16:creationId xmlns="" xmlns:a16="http://schemas.microsoft.com/office/drawing/2014/main" id="{01F8FB1A-6CFF-42E9-B908-5A10390D19A4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366;p73">
              <a:extLst>
                <a:ext uri="{FF2B5EF4-FFF2-40B4-BE49-F238E27FC236}">
                  <a16:creationId xmlns="" xmlns:a16="http://schemas.microsoft.com/office/drawing/2014/main" id="{0FF23D30-0ACD-4441-A5B4-83ABA24B0970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367;p73">
              <a:extLst>
                <a:ext uri="{FF2B5EF4-FFF2-40B4-BE49-F238E27FC236}">
                  <a16:creationId xmlns="" xmlns:a16="http://schemas.microsoft.com/office/drawing/2014/main" id="{CA737078-EA39-479E-AE1F-FFECA1012152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368;p73">
              <a:extLst>
                <a:ext uri="{FF2B5EF4-FFF2-40B4-BE49-F238E27FC236}">
                  <a16:creationId xmlns="" xmlns:a16="http://schemas.microsoft.com/office/drawing/2014/main" id="{6F25A65E-CB9A-4AAC-87DA-1B378A9D7DA6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369;p73">
              <a:extLst>
                <a:ext uri="{FF2B5EF4-FFF2-40B4-BE49-F238E27FC236}">
                  <a16:creationId xmlns="" xmlns:a16="http://schemas.microsoft.com/office/drawing/2014/main" id="{85293BFC-3A97-46DA-8FCA-AF7F048A1C23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370;p73">
              <a:extLst>
                <a:ext uri="{FF2B5EF4-FFF2-40B4-BE49-F238E27FC236}">
                  <a16:creationId xmlns="" xmlns:a16="http://schemas.microsoft.com/office/drawing/2014/main" id="{C05141BF-501F-4683-8FE8-F9F6A9E9D141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371;p73">
              <a:extLst>
                <a:ext uri="{FF2B5EF4-FFF2-40B4-BE49-F238E27FC236}">
                  <a16:creationId xmlns="" xmlns:a16="http://schemas.microsoft.com/office/drawing/2014/main" id="{BE04091E-50D7-4848-ADCB-5252480294E9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372;p73">
              <a:extLst>
                <a:ext uri="{FF2B5EF4-FFF2-40B4-BE49-F238E27FC236}">
                  <a16:creationId xmlns="" xmlns:a16="http://schemas.microsoft.com/office/drawing/2014/main" id="{6D4B0FDC-3E6E-4E8D-8603-5B58D3A8770A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373;p73">
              <a:extLst>
                <a:ext uri="{FF2B5EF4-FFF2-40B4-BE49-F238E27FC236}">
                  <a16:creationId xmlns="" xmlns:a16="http://schemas.microsoft.com/office/drawing/2014/main" id="{441574BF-D181-4B9E-B674-DBB1DAB61B4C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374;p73">
              <a:extLst>
                <a:ext uri="{FF2B5EF4-FFF2-40B4-BE49-F238E27FC236}">
                  <a16:creationId xmlns="" xmlns:a16="http://schemas.microsoft.com/office/drawing/2014/main" id="{8F740648-766B-408D-92A5-0E17E771BBEF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375;p73">
              <a:extLst>
                <a:ext uri="{FF2B5EF4-FFF2-40B4-BE49-F238E27FC236}">
                  <a16:creationId xmlns="" xmlns:a16="http://schemas.microsoft.com/office/drawing/2014/main" id="{C31EF33F-8175-4196-BA8E-1AE01DD8DCCA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376;p73">
              <a:extLst>
                <a:ext uri="{FF2B5EF4-FFF2-40B4-BE49-F238E27FC236}">
                  <a16:creationId xmlns="" xmlns:a16="http://schemas.microsoft.com/office/drawing/2014/main" id="{8F08ACE9-59C1-4CB8-A2F9-8EF6B7CDC39D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377;p73">
              <a:extLst>
                <a:ext uri="{FF2B5EF4-FFF2-40B4-BE49-F238E27FC236}">
                  <a16:creationId xmlns="" xmlns:a16="http://schemas.microsoft.com/office/drawing/2014/main" id="{509C83D6-B20D-4D3C-9CF2-5FD1443F3264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378;p73">
              <a:extLst>
                <a:ext uri="{FF2B5EF4-FFF2-40B4-BE49-F238E27FC236}">
                  <a16:creationId xmlns="" xmlns:a16="http://schemas.microsoft.com/office/drawing/2014/main" id="{CB546947-7AF9-4CB0-8948-5612EDEEA72B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379;p73">
              <a:extLst>
                <a:ext uri="{FF2B5EF4-FFF2-40B4-BE49-F238E27FC236}">
                  <a16:creationId xmlns="" xmlns:a16="http://schemas.microsoft.com/office/drawing/2014/main" id="{ED594CE9-9469-4522-83CC-CDD8AD70E565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380;p73">
              <a:extLst>
                <a:ext uri="{FF2B5EF4-FFF2-40B4-BE49-F238E27FC236}">
                  <a16:creationId xmlns="" xmlns:a16="http://schemas.microsoft.com/office/drawing/2014/main" id="{1D13689B-BE4F-4D20-AF71-D6D9E760C6D3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381;p73">
              <a:extLst>
                <a:ext uri="{FF2B5EF4-FFF2-40B4-BE49-F238E27FC236}">
                  <a16:creationId xmlns="" xmlns:a16="http://schemas.microsoft.com/office/drawing/2014/main" id="{24915871-6299-4D63-B584-3B99FD72C1B0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382;p73">
              <a:extLst>
                <a:ext uri="{FF2B5EF4-FFF2-40B4-BE49-F238E27FC236}">
                  <a16:creationId xmlns="" xmlns:a16="http://schemas.microsoft.com/office/drawing/2014/main" id="{BBD400F4-F439-4F95-A975-276A56BE3787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383;p73">
              <a:extLst>
                <a:ext uri="{FF2B5EF4-FFF2-40B4-BE49-F238E27FC236}">
                  <a16:creationId xmlns="" xmlns:a16="http://schemas.microsoft.com/office/drawing/2014/main" id="{C0D24988-DF31-457E-9557-EB524F330183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384;p73">
              <a:extLst>
                <a:ext uri="{FF2B5EF4-FFF2-40B4-BE49-F238E27FC236}">
                  <a16:creationId xmlns="" xmlns:a16="http://schemas.microsoft.com/office/drawing/2014/main" id="{DC2CEB60-600A-492C-9F2E-887FB7F1EED2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385;p73">
              <a:extLst>
                <a:ext uri="{FF2B5EF4-FFF2-40B4-BE49-F238E27FC236}">
                  <a16:creationId xmlns="" xmlns:a16="http://schemas.microsoft.com/office/drawing/2014/main" id="{62DD1161-A9E8-43E0-A717-5EC7707555D3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386;p73">
              <a:extLst>
                <a:ext uri="{FF2B5EF4-FFF2-40B4-BE49-F238E27FC236}">
                  <a16:creationId xmlns="" xmlns:a16="http://schemas.microsoft.com/office/drawing/2014/main" id="{B46EAC3D-B99E-47CE-8709-A748C8D26988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387;p73">
              <a:extLst>
                <a:ext uri="{FF2B5EF4-FFF2-40B4-BE49-F238E27FC236}">
                  <a16:creationId xmlns="" xmlns:a16="http://schemas.microsoft.com/office/drawing/2014/main" id="{66FEB4DB-E091-41DE-91BF-B86820372BB3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388;p73">
              <a:extLst>
                <a:ext uri="{FF2B5EF4-FFF2-40B4-BE49-F238E27FC236}">
                  <a16:creationId xmlns="" xmlns:a16="http://schemas.microsoft.com/office/drawing/2014/main" id="{66461B78-9CE3-4A8D-A2BC-1AE180BC85A2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389;p73">
              <a:extLst>
                <a:ext uri="{FF2B5EF4-FFF2-40B4-BE49-F238E27FC236}">
                  <a16:creationId xmlns="" xmlns:a16="http://schemas.microsoft.com/office/drawing/2014/main" id="{B0D3E7DA-8932-43A2-B8BA-5451563A3517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390;p73">
              <a:extLst>
                <a:ext uri="{FF2B5EF4-FFF2-40B4-BE49-F238E27FC236}">
                  <a16:creationId xmlns="" xmlns:a16="http://schemas.microsoft.com/office/drawing/2014/main" id="{3A7AD14B-8071-4391-A284-0ECA4C214726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391;p73">
              <a:extLst>
                <a:ext uri="{FF2B5EF4-FFF2-40B4-BE49-F238E27FC236}">
                  <a16:creationId xmlns="" xmlns:a16="http://schemas.microsoft.com/office/drawing/2014/main" id="{D9882FD0-05A3-4880-8790-4FCD4A592992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392;p73">
              <a:extLst>
                <a:ext uri="{FF2B5EF4-FFF2-40B4-BE49-F238E27FC236}">
                  <a16:creationId xmlns="" xmlns:a16="http://schemas.microsoft.com/office/drawing/2014/main" id="{111F19B8-0E21-49F4-8827-6D3792F60E6F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393;p73">
              <a:extLst>
                <a:ext uri="{FF2B5EF4-FFF2-40B4-BE49-F238E27FC236}">
                  <a16:creationId xmlns="" xmlns:a16="http://schemas.microsoft.com/office/drawing/2014/main" id="{B5FD3C78-3E70-4AEF-8982-529F8F757A90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394;p73">
              <a:extLst>
                <a:ext uri="{FF2B5EF4-FFF2-40B4-BE49-F238E27FC236}">
                  <a16:creationId xmlns="" xmlns:a16="http://schemas.microsoft.com/office/drawing/2014/main" id="{9A4FB11F-22DA-40B2-96EF-8CCE522A2534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395;p73">
              <a:extLst>
                <a:ext uri="{FF2B5EF4-FFF2-40B4-BE49-F238E27FC236}">
                  <a16:creationId xmlns="" xmlns:a16="http://schemas.microsoft.com/office/drawing/2014/main" id="{3FBA8989-1183-4D9B-BA2E-EDB16B9140F7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396;p73">
              <a:extLst>
                <a:ext uri="{FF2B5EF4-FFF2-40B4-BE49-F238E27FC236}">
                  <a16:creationId xmlns="" xmlns:a16="http://schemas.microsoft.com/office/drawing/2014/main" id="{64F57E65-B07C-4F2E-8563-5D7B2F594418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397;p73">
              <a:extLst>
                <a:ext uri="{FF2B5EF4-FFF2-40B4-BE49-F238E27FC236}">
                  <a16:creationId xmlns="" xmlns:a16="http://schemas.microsoft.com/office/drawing/2014/main" id="{BC9A5862-EC15-4758-943E-DC07D3CAA4CA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398;p73">
              <a:extLst>
                <a:ext uri="{FF2B5EF4-FFF2-40B4-BE49-F238E27FC236}">
                  <a16:creationId xmlns="" xmlns:a16="http://schemas.microsoft.com/office/drawing/2014/main" id="{A2230351-DE7F-4095-A91F-9A00FAE94D10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399;p73">
              <a:extLst>
                <a:ext uri="{FF2B5EF4-FFF2-40B4-BE49-F238E27FC236}">
                  <a16:creationId xmlns="" xmlns:a16="http://schemas.microsoft.com/office/drawing/2014/main" id="{A922870C-4F97-4D94-8F57-61FC4757CA0D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400;p73">
              <a:extLst>
                <a:ext uri="{FF2B5EF4-FFF2-40B4-BE49-F238E27FC236}">
                  <a16:creationId xmlns="" xmlns:a16="http://schemas.microsoft.com/office/drawing/2014/main" id="{4893DC41-E78C-441A-9A25-925E353E3C93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401;p73">
              <a:extLst>
                <a:ext uri="{FF2B5EF4-FFF2-40B4-BE49-F238E27FC236}">
                  <a16:creationId xmlns="" xmlns:a16="http://schemas.microsoft.com/office/drawing/2014/main" id="{669104C6-21D7-4A04-9AC5-EB1D5C9A5DBD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402;p73">
              <a:extLst>
                <a:ext uri="{FF2B5EF4-FFF2-40B4-BE49-F238E27FC236}">
                  <a16:creationId xmlns="" xmlns:a16="http://schemas.microsoft.com/office/drawing/2014/main" id="{AABD859C-C540-48CF-9C51-4972E9FACEDC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403;p73">
              <a:extLst>
                <a:ext uri="{FF2B5EF4-FFF2-40B4-BE49-F238E27FC236}">
                  <a16:creationId xmlns="" xmlns:a16="http://schemas.microsoft.com/office/drawing/2014/main" id="{E3902FDA-AEDF-447D-BD1D-9E6FF2E81429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404;p73">
              <a:extLst>
                <a:ext uri="{FF2B5EF4-FFF2-40B4-BE49-F238E27FC236}">
                  <a16:creationId xmlns="" xmlns:a16="http://schemas.microsoft.com/office/drawing/2014/main" id="{AA882C65-810D-4548-8FAF-201064442047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405;p73">
              <a:extLst>
                <a:ext uri="{FF2B5EF4-FFF2-40B4-BE49-F238E27FC236}">
                  <a16:creationId xmlns="" xmlns:a16="http://schemas.microsoft.com/office/drawing/2014/main" id="{58FD1320-C61E-4802-9782-107799D2E105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406;p73">
              <a:extLst>
                <a:ext uri="{FF2B5EF4-FFF2-40B4-BE49-F238E27FC236}">
                  <a16:creationId xmlns="" xmlns:a16="http://schemas.microsoft.com/office/drawing/2014/main" id="{D3F843C4-EBA9-4C70-818B-9ABD2F8411EE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407;p73">
              <a:extLst>
                <a:ext uri="{FF2B5EF4-FFF2-40B4-BE49-F238E27FC236}">
                  <a16:creationId xmlns="" xmlns:a16="http://schemas.microsoft.com/office/drawing/2014/main" id="{94A0F9CE-B97E-41FA-A665-119CE9113C7D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408;p73">
              <a:extLst>
                <a:ext uri="{FF2B5EF4-FFF2-40B4-BE49-F238E27FC236}">
                  <a16:creationId xmlns="" xmlns:a16="http://schemas.microsoft.com/office/drawing/2014/main" id="{09086E32-1618-46E5-A9D9-B85B63349D30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409;p73">
              <a:extLst>
                <a:ext uri="{FF2B5EF4-FFF2-40B4-BE49-F238E27FC236}">
                  <a16:creationId xmlns="" xmlns:a16="http://schemas.microsoft.com/office/drawing/2014/main" id="{DE5B98D9-ECB0-47DD-8156-6B93A8D15D11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410;p73">
              <a:extLst>
                <a:ext uri="{FF2B5EF4-FFF2-40B4-BE49-F238E27FC236}">
                  <a16:creationId xmlns="" xmlns:a16="http://schemas.microsoft.com/office/drawing/2014/main" id="{FC8375A0-D29A-45CA-A7D1-19F952933D54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411;p73">
              <a:extLst>
                <a:ext uri="{FF2B5EF4-FFF2-40B4-BE49-F238E27FC236}">
                  <a16:creationId xmlns="" xmlns:a16="http://schemas.microsoft.com/office/drawing/2014/main" id="{0E4EC3D2-810F-4F61-8E17-81029E16CF52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412;p73">
              <a:extLst>
                <a:ext uri="{FF2B5EF4-FFF2-40B4-BE49-F238E27FC236}">
                  <a16:creationId xmlns="" xmlns:a16="http://schemas.microsoft.com/office/drawing/2014/main" id="{EF48CA10-C48E-44C0-81EC-A57E187E8D5D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413;p73">
              <a:extLst>
                <a:ext uri="{FF2B5EF4-FFF2-40B4-BE49-F238E27FC236}">
                  <a16:creationId xmlns="" xmlns:a16="http://schemas.microsoft.com/office/drawing/2014/main" id="{2166E3BA-C7FA-4530-922C-1ABC8DBD81DC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414;p73">
              <a:extLst>
                <a:ext uri="{FF2B5EF4-FFF2-40B4-BE49-F238E27FC236}">
                  <a16:creationId xmlns="" xmlns:a16="http://schemas.microsoft.com/office/drawing/2014/main" id="{2D1F534D-4615-40BB-8CC8-A344495A6CED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415;p73">
              <a:extLst>
                <a:ext uri="{FF2B5EF4-FFF2-40B4-BE49-F238E27FC236}">
                  <a16:creationId xmlns="" xmlns:a16="http://schemas.microsoft.com/office/drawing/2014/main" id="{F98E0C76-D93E-46C0-8257-F0AE12E049A1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416;p73">
              <a:extLst>
                <a:ext uri="{FF2B5EF4-FFF2-40B4-BE49-F238E27FC236}">
                  <a16:creationId xmlns="" xmlns:a16="http://schemas.microsoft.com/office/drawing/2014/main" id="{28390CAB-3C14-46B8-ADCE-87C2401F1BFE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417;p73">
              <a:extLst>
                <a:ext uri="{FF2B5EF4-FFF2-40B4-BE49-F238E27FC236}">
                  <a16:creationId xmlns="" xmlns:a16="http://schemas.microsoft.com/office/drawing/2014/main" id="{A90C248F-0247-424C-8DE8-74AC45D92B09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418;p73">
              <a:extLst>
                <a:ext uri="{FF2B5EF4-FFF2-40B4-BE49-F238E27FC236}">
                  <a16:creationId xmlns="" xmlns:a16="http://schemas.microsoft.com/office/drawing/2014/main" id="{258C3BCB-B038-4171-A772-C17D7FE974AD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419;p73">
              <a:extLst>
                <a:ext uri="{FF2B5EF4-FFF2-40B4-BE49-F238E27FC236}">
                  <a16:creationId xmlns="" xmlns:a16="http://schemas.microsoft.com/office/drawing/2014/main" id="{213DB215-E5AA-406B-98B9-736108E3EDCB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420;p73">
              <a:extLst>
                <a:ext uri="{FF2B5EF4-FFF2-40B4-BE49-F238E27FC236}">
                  <a16:creationId xmlns="" xmlns:a16="http://schemas.microsoft.com/office/drawing/2014/main" id="{4CBFC921-F118-4E7C-B6E7-6E197FECCF0E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421;p73">
              <a:extLst>
                <a:ext uri="{FF2B5EF4-FFF2-40B4-BE49-F238E27FC236}">
                  <a16:creationId xmlns="" xmlns:a16="http://schemas.microsoft.com/office/drawing/2014/main" id="{4668DC56-E249-4B7F-AA63-01834B770438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422;p73">
              <a:extLst>
                <a:ext uri="{FF2B5EF4-FFF2-40B4-BE49-F238E27FC236}">
                  <a16:creationId xmlns="" xmlns:a16="http://schemas.microsoft.com/office/drawing/2014/main" id="{069F1CDA-B7DF-4665-825D-35A40001CB32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423;p73">
              <a:extLst>
                <a:ext uri="{FF2B5EF4-FFF2-40B4-BE49-F238E27FC236}">
                  <a16:creationId xmlns="" xmlns:a16="http://schemas.microsoft.com/office/drawing/2014/main" id="{0B74285A-DA44-4A15-AA0E-43BD0E860AA1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424;p73">
              <a:extLst>
                <a:ext uri="{FF2B5EF4-FFF2-40B4-BE49-F238E27FC236}">
                  <a16:creationId xmlns="" xmlns:a16="http://schemas.microsoft.com/office/drawing/2014/main" id="{3614F8CD-093F-400B-BDF7-87271B9B0676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425;p73">
              <a:extLst>
                <a:ext uri="{FF2B5EF4-FFF2-40B4-BE49-F238E27FC236}">
                  <a16:creationId xmlns="" xmlns:a16="http://schemas.microsoft.com/office/drawing/2014/main" id="{0E023B33-7820-45D4-8BB4-CD8BA758242A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426;p73">
              <a:extLst>
                <a:ext uri="{FF2B5EF4-FFF2-40B4-BE49-F238E27FC236}">
                  <a16:creationId xmlns="" xmlns:a16="http://schemas.microsoft.com/office/drawing/2014/main" id="{E9FB3035-30C3-4AB3-A4A6-C982F79DF0CC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427;p73">
              <a:extLst>
                <a:ext uri="{FF2B5EF4-FFF2-40B4-BE49-F238E27FC236}">
                  <a16:creationId xmlns="" xmlns:a16="http://schemas.microsoft.com/office/drawing/2014/main" id="{78BD04EB-C4E7-48FB-8C55-4A5C831181C0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428;p73">
              <a:extLst>
                <a:ext uri="{FF2B5EF4-FFF2-40B4-BE49-F238E27FC236}">
                  <a16:creationId xmlns="" xmlns:a16="http://schemas.microsoft.com/office/drawing/2014/main" id="{B31FDB47-BE71-44F6-B98E-A5DBC346CC90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429;p73">
              <a:extLst>
                <a:ext uri="{FF2B5EF4-FFF2-40B4-BE49-F238E27FC236}">
                  <a16:creationId xmlns="" xmlns:a16="http://schemas.microsoft.com/office/drawing/2014/main" id="{A39C8704-DDAB-4B15-A900-EE63356AF9EA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430;p73">
              <a:extLst>
                <a:ext uri="{FF2B5EF4-FFF2-40B4-BE49-F238E27FC236}">
                  <a16:creationId xmlns="" xmlns:a16="http://schemas.microsoft.com/office/drawing/2014/main" id="{C78E6200-8603-40CF-8D44-FF521F6B9F37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431;p73">
              <a:extLst>
                <a:ext uri="{FF2B5EF4-FFF2-40B4-BE49-F238E27FC236}">
                  <a16:creationId xmlns="" xmlns:a16="http://schemas.microsoft.com/office/drawing/2014/main" id="{96439BBB-DB33-491C-9AA0-5DD7573BEEDB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432;p73">
              <a:extLst>
                <a:ext uri="{FF2B5EF4-FFF2-40B4-BE49-F238E27FC236}">
                  <a16:creationId xmlns="" xmlns:a16="http://schemas.microsoft.com/office/drawing/2014/main" id="{1B8A05FF-9BF4-4387-94A5-7393095524AD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433;p73">
              <a:extLst>
                <a:ext uri="{FF2B5EF4-FFF2-40B4-BE49-F238E27FC236}">
                  <a16:creationId xmlns="" xmlns:a16="http://schemas.microsoft.com/office/drawing/2014/main" id="{3B45C502-3356-4129-892C-17BC040D764F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434;p73">
              <a:extLst>
                <a:ext uri="{FF2B5EF4-FFF2-40B4-BE49-F238E27FC236}">
                  <a16:creationId xmlns="" xmlns:a16="http://schemas.microsoft.com/office/drawing/2014/main" id="{7A32323E-CB0A-4074-8824-366459D75AF3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435;p73">
              <a:extLst>
                <a:ext uri="{FF2B5EF4-FFF2-40B4-BE49-F238E27FC236}">
                  <a16:creationId xmlns="" xmlns:a16="http://schemas.microsoft.com/office/drawing/2014/main" id="{9A4F227B-8F1C-4C50-937B-B8E5AF93A217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436;p73">
              <a:extLst>
                <a:ext uri="{FF2B5EF4-FFF2-40B4-BE49-F238E27FC236}">
                  <a16:creationId xmlns="" xmlns:a16="http://schemas.microsoft.com/office/drawing/2014/main" id="{B8850F67-20BD-482C-930E-B960D1090CD5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437;p73">
              <a:extLst>
                <a:ext uri="{FF2B5EF4-FFF2-40B4-BE49-F238E27FC236}">
                  <a16:creationId xmlns="" xmlns:a16="http://schemas.microsoft.com/office/drawing/2014/main" id="{8A95D708-8D57-4BEC-AADC-44DBC0D88A99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438;p73">
              <a:extLst>
                <a:ext uri="{FF2B5EF4-FFF2-40B4-BE49-F238E27FC236}">
                  <a16:creationId xmlns="" xmlns:a16="http://schemas.microsoft.com/office/drawing/2014/main" id="{889B4CE3-327D-44C9-A92B-76DD2E3BF0CC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439;p73">
              <a:extLst>
                <a:ext uri="{FF2B5EF4-FFF2-40B4-BE49-F238E27FC236}">
                  <a16:creationId xmlns="" xmlns:a16="http://schemas.microsoft.com/office/drawing/2014/main" id="{34E110BB-ADFC-4340-A711-ACF488C43BA7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440;p73">
              <a:extLst>
                <a:ext uri="{FF2B5EF4-FFF2-40B4-BE49-F238E27FC236}">
                  <a16:creationId xmlns="" xmlns:a16="http://schemas.microsoft.com/office/drawing/2014/main" id="{70B17436-093B-42CD-BE32-E420D6221340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441;p73">
              <a:extLst>
                <a:ext uri="{FF2B5EF4-FFF2-40B4-BE49-F238E27FC236}">
                  <a16:creationId xmlns="" xmlns:a16="http://schemas.microsoft.com/office/drawing/2014/main" id="{CAB8234A-0442-45B2-8DDB-3D9F390EF8CA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442;p73">
              <a:extLst>
                <a:ext uri="{FF2B5EF4-FFF2-40B4-BE49-F238E27FC236}">
                  <a16:creationId xmlns="" xmlns:a16="http://schemas.microsoft.com/office/drawing/2014/main" id="{1AF8AF6A-2590-4F51-B98E-4EB4B09E1C40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443;p73">
              <a:extLst>
                <a:ext uri="{FF2B5EF4-FFF2-40B4-BE49-F238E27FC236}">
                  <a16:creationId xmlns="" xmlns:a16="http://schemas.microsoft.com/office/drawing/2014/main" id="{7E67A9D6-805E-4541-8C5E-532C4785D2A2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444;p73">
              <a:extLst>
                <a:ext uri="{FF2B5EF4-FFF2-40B4-BE49-F238E27FC236}">
                  <a16:creationId xmlns="" xmlns:a16="http://schemas.microsoft.com/office/drawing/2014/main" id="{718F4C2D-D76B-43A7-9868-124C45635022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445;p73">
              <a:extLst>
                <a:ext uri="{FF2B5EF4-FFF2-40B4-BE49-F238E27FC236}">
                  <a16:creationId xmlns="" xmlns:a16="http://schemas.microsoft.com/office/drawing/2014/main" id="{D1BF9FC9-D01A-4EE9-93B4-7D7FE9DE8B4A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446;p73">
              <a:extLst>
                <a:ext uri="{FF2B5EF4-FFF2-40B4-BE49-F238E27FC236}">
                  <a16:creationId xmlns="" xmlns:a16="http://schemas.microsoft.com/office/drawing/2014/main" id="{0FF5C674-9F70-4C7D-AF09-7211A1B41750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447;p73">
              <a:extLst>
                <a:ext uri="{FF2B5EF4-FFF2-40B4-BE49-F238E27FC236}">
                  <a16:creationId xmlns="" xmlns:a16="http://schemas.microsoft.com/office/drawing/2014/main" id="{FBC7AB7F-33E9-4EC7-9677-568B23606B70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448;p73">
              <a:extLst>
                <a:ext uri="{FF2B5EF4-FFF2-40B4-BE49-F238E27FC236}">
                  <a16:creationId xmlns="" xmlns:a16="http://schemas.microsoft.com/office/drawing/2014/main" id="{1B8F5430-C351-4443-B9D6-0DAB46515114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449;p73">
              <a:extLst>
                <a:ext uri="{FF2B5EF4-FFF2-40B4-BE49-F238E27FC236}">
                  <a16:creationId xmlns="" xmlns:a16="http://schemas.microsoft.com/office/drawing/2014/main" id="{31A94B65-9121-47CF-A6A8-BBA8B229E1A1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450;p73">
              <a:extLst>
                <a:ext uri="{FF2B5EF4-FFF2-40B4-BE49-F238E27FC236}">
                  <a16:creationId xmlns="" xmlns:a16="http://schemas.microsoft.com/office/drawing/2014/main" id="{E45946F8-E9DA-47B5-8121-411F2A753526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451;p73">
              <a:extLst>
                <a:ext uri="{FF2B5EF4-FFF2-40B4-BE49-F238E27FC236}">
                  <a16:creationId xmlns="" xmlns:a16="http://schemas.microsoft.com/office/drawing/2014/main" id="{505E26EF-2C86-4F5B-8AD6-1B74E722991D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452;p73">
              <a:extLst>
                <a:ext uri="{FF2B5EF4-FFF2-40B4-BE49-F238E27FC236}">
                  <a16:creationId xmlns="" xmlns:a16="http://schemas.microsoft.com/office/drawing/2014/main" id="{EFB223D9-05D4-45E4-918E-E382743C7FA6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453;p73">
              <a:extLst>
                <a:ext uri="{FF2B5EF4-FFF2-40B4-BE49-F238E27FC236}">
                  <a16:creationId xmlns="" xmlns:a16="http://schemas.microsoft.com/office/drawing/2014/main" id="{4CCEE443-E909-4F91-AE3A-0859640EBFEF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454;p73">
              <a:extLst>
                <a:ext uri="{FF2B5EF4-FFF2-40B4-BE49-F238E27FC236}">
                  <a16:creationId xmlns="" xmlns:a16="http://schemas.microsoft.com/office/drawing/2014/main" id="{4A6E9985-E501-4D20-976A-BC3FD81C5A43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455;p73">
              <a:extLst>
                <a:ext uri="{FF2B5EF4-FFF2-40B4-BE49-F238E27FC236}">
                  <a16:creationId xmlns="" xmlns:a16="http://schemas.microsoft.com/office/drawing/2014/main" id="{3093A11A-1F43-46BE-BE22-60481E2042BD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456;p73">
              <a:extLst>
                <a:ext uri="{FF2B5EF4-FFF2-40B4-BE49-F238E27FC236}">
                  <a16:creationId xmlns="" xmlns:a16="http://schemas.microsoft.com/office/drawing/2014/main" id="{659289E9-8EF0-4D7B-AAC4-6C56CD4D14BB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457;p73">
              <a:extLst>
                <a:ext uri="{FF2B5EF4-FFF2-40B4-BE49-F238E27FC236}">
                  <a16:creationId xmlns="" xmlns:a16="http://schemas.microsoft.com/office/drawing/2014/main" id="{14F3C1A4-3F27-46A2-BC2A-2699AEAC1F6B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458;p73">
              <a:extLst>
                <a:ext uri="{FF2B5EF4-FFF2-40B4-BE49-F238E27FC236}">
                  <a16:creationId xmlns="" xmlns:a16="http://schemas.microsoft.com/office/drawing/2014/main" id="{3F3524D5-59F2-4BBD-926E-019D3F9272A9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459;p73">
              <a:extLst>
                <a:ext uri="{FF2B5EF4-FFF2-40B4-BE49-F238E27FC236}">
                  <a16:creationId xmlns="" xmlns:a16="http://schemas.microsoft.com/office/drawing/2014/main" id="{21569B97-3D58-425E-B91C-5F2ADFC4EB59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460;p73">
              <a:extLst>
                <a:ext uri="{FF2B5EF4-FFF2-40B4-BE49-F238E27FC236}">
                  <a16:creationId xmlns="" xmlns:a16="http://schemas.microsoft.com/office/drawing/2014/main" id="{2F046C1C-D0FA-47AE-AB32-35817369C563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461;p73">
              <a:extLst>
                <a:ext uri="{FF2B5EF4-FFF2-40B4-BE49-F238E27FC236}">
                  <a16:creationId xmlns="" xmlns:a16="http://schemas.microsoft.com/office/drawing/2014/main" id="{42053231-7270-43B6-8FE0-6244E9E1743B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462;p73">
              <a:extLst>
                <a:ext uri="{FF2B5EF4-FFF2-40B4-BE49-F238E27FC236}">
                  <a16:creationId xmlns="" xmlns:a16="http://schemas.microsoft.com/office/drawing/2014/main" id="{9F93C002-1DFF-4D11-947A-28191FF15E5E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463;p73">
              <a:extLst>
                <a:ext uri="{FF2B5EF4-FFF2-40B4-BE49-F238E27FC236}">
                  <a16:creationId xmlns="" xmlns:a16="http://schemas.microsoft.com/office/drawing/2014/main" id="{20FBE7CC-BFFF-4C32-9090-B50FFA229A34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464;p73">
              <a:extLst>
                <a:ext uri="{FF2B5EF4-FFF2-40B4-BE49-F238E27FC236}">
                  <a16:creationId xmlns="" xmlns:a16="http://schemas.microsoft.com/office/drawing/2014/main" id="{6C261649-2AF1-4235-90C7-7D902A6980D5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465;p73">
              <a:extLst>
                <a:ext uri="{FF2B5EF4-FFF2-40B4-BE49-F238E27FC236}">
                  <a16:creationId xmlns="" xmlns:a16="http://schemas.microsoft.com/office/drawing/2014/main" id="{4FB2C68F-583C-489A-B8C8-E9FDE1A7DB79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466;p73">
              <a:extLst>
                <a:ext uri="{FF2B5EF4-FFF2-40B4-BE49-F238E27FC236}">
                  <a16:creationId xmlns="" xmlns:a16="http://schemas.microsoft.com/office/drawing/2014/main" id="{B3150BA9-E9FE-42A4-80AA-871993C52613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467;p73">
              <a:extLst>
                <a:ext uri="{FF2B5EF4-FFF2-40B4-BE49-F238E27FC236}">
                  <a16:creationId xmlns="" xmlns:a16="http://schemas.microsoft.com/office/drawing/2014/main" id="{0BD4D7F1-306D-442F-AF74-F2A4B2066174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468;p73">
              <a:extLst>
                <a:ext uri="{FF2B5EF4-FFF2-40B4-BE49-F238E27FC236}">
                  <a16:creationId xmlns="" xmlns:a16="http://schemas.microsoft.com/office/drawing/2014/main" id="{756ADDD5-42F5-4A46-95DC-EFCDCC8B8D7D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469;p73">
              <a:extLst>
                <a:ext uri="{FF2B5EF4-FFF2-40B4-BE49-F238E27FC236}">
                  <a16:creationId xmlns="" xmlns:a16="http://schemas.microsoft.com/office/drawing/2014/main" id="{659521A4-F04F-4ED6-919D-ED57A2CE44A7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470;p73">
              <a:extLst>
                <a:ext uri="{FF2B5EF4-FFF2-40B4-BE49-F238E27FC236}">
                  <a16:creationId xmlns="" xmlns:a16="http://schemas.microsoft.com/office/drawing/2014/main" id="{94143122-80BC-4B0D-AE26-91CAFEF72057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471;p73">
              <a:extLst>
                <a:ext uri="{FF2B5EF4-FFF2-40B4-BE49-F238E27FC236}">
                  <a16:creationId xmlns="" xmlns:a16="http://schemas.microsoft.com/office/drawing/2014/main" id="{397CBED3-4AA2-4937-9A25-25B355D62194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472;p73">
              <a:extLst>
                <a:ext uri="{FF2B5EF4-FFF2-40B4-BE49-F238E27FC236}">
                  <a16:creationId xmlns="" xmlns:a16="http://schemas.microsoft.com/office/drawing/2014/main" id="{8E3F2CA5-BA4A-489F-A5CB-F647C6DEC48B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473;p73">
              <a:extLst>
                <a:ext uri="{FF2B5EF4-FFF2-40B4-BE49-F238E27FC236}">
                  <a16:creationId xmlns="" xmlns:a16="http://schemas.microsoft.com/office/drawing/2014/main" id="{1E68AF4F-B6D8-4C0B-B496-149332578BD0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474;p73">
              <a:extLst>
                <a:ext uri="{FF2B5EF4-FFF2-40B4-BE49-F238E27FC236}">
                  <a16:creationId xmlns="" xmlns:a16="http://schemas.microsoft.com/office/drawing/2014/main" id="{9AC86855-8B2E-486F-A3C5-9E4DDA09D142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475;p73">
              <a:extLst>
                <a:ext uri="{FF2B5EF4-FFF2-40B4-BE49-F238E27FC236}">
                  <a16:creationId xmlns="" xmlns:a16="http://schemas.microsoft.com/office/drawing/2014/main" id="{1F996476-B6DD-4C72-8608-3B1F92EFF2E4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476;p73">
              <a:extLst>
                <a:ext uri="{FF2B5EF4-FFF2-40B4-BE49-F238E27FC236}">
                  <a16:creationId xmlns="" xmlns:a16="http://schemas.microsoft.com/office/drawing/2014/main" id="{B8E6D41E-2A5B-478A-A170-7BC96BFC6259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477;p73">
              <a:extLst>
                <a:ext uri="{FF2B5EF4-FFF2-40B4-BE49-F238E27FC236}">
                  <a16:creationId xmlns="" xmlns:a16="http://schemas.microsoft.com/office/drawing/2014/main" id="{B7A6D757-948F-4FF0-978A-737021E8AF6C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478;p73">
              <a:extLst>
                <a:ext uri="{FF2B5EF4-FFF2-40B4-BE49-F238E27FC236}">
                  <a16:creationId xmlns="" xmlns:a16="http://schemas.microsoft.com/office/drawing/2014/main" id="{A8B11F94-F3E5-4956-928D-1BE6EE2335C8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479;p73">
              <a:extLst>
                <a:ext uri="{FF2B5EF4-FFF2-40B4-BE49-F238E27FC236}">
                  <a16:creationId xmlns="" xmlns:a16="http://schemas.microsoft.com/office/drawing/2014/main" id="{E7A22B2B-6154-43F7-8367-6E891F7F9AA0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480;p73">
              <a:extLst>
                <a:ext uri="{FF2B5EF4-FFF2-40B4-BE49-F238E27FC236}">
                  <a16:creationId xmlns="" xmlns:a16="http://schemas.microsoft.com/office/drawing/2014/main" id="{271AC1F0-D6CF-4B1A-AEAB-1B68CE6784BE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481;p73">
              <a:extLst>
                <a:ext uri="{FF2B5EF4-FFF2-40B4-BE49-F238E27FC236}">
                  <a16:creationId xmlns="" xmlns:a16="http://schemas.microsoft.com/office/drawing/2014/main" id="{0A51995C-4469-40EC-A796-91CC2AC5F978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482;p73">
              <a:extLst>
                <a:ext uri="{FF2B5EF4-FFF2-40B4-BE49-F238E27FC236}">
                  <a16:creationId xmlns="" xmlns:a16="http://schemas.microsoft.com/office/drawing/2014/main" id="{19812806-2596-4C7C-BA21-E13DE5D0FA0F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483;p73">
              <a:extLst>
                <a:ext uri="{FF2B5EF4-FFF2-40B4-BE49-F238E27FC236}">
                  <a16:creationId xmlns="" xmlns:a16="http://schemas.microsoft.com/office/drawing/2014/main" id="{ECAAF999-8449-4636-962D-0DA72A20A3E9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484;p73">
              <a:extLst>
                <a:ext uri="{FF2B5EF4-FFF2-40B4-BE49-F238E27FC236}">
                  <a16:creationId xmlns="" xmlns:a16="http://schemas.microsoft.com/office/drawing/2014/main" id="{417C9B56-5A29-46E6-A73D-F397CA2C999C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485;p73">
              <a:extLst>
                <a:ext uri="{FF2B5EF4-FFF2-40B4-BE49-F238E27FC236}">
                  <a16:creationId xmlns="" xmlns:a16="http://schemas.microsoft.com/office/drawing/2014/main" id="{42C73A16-9C8B-4436-BDED-5AE89E5256AD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486;p73">
              <a:extLst>
                <a:ext uri="{FF2B5EF4-FFF2-40B4-BE49-F238E27FC236}">
                  <a16:creationId xmlns="" xmlns:a16="http://schemas.microsoft.com/office/drawing/2014/main" id="{6D0DDE31-7EEC-4E48-A09A-D101C1E330AD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487;p73">
              <a:extLst>
                <a:ext uri="{FF2B5EF4-FFF2-40B4-BE49-F238E27FC236}">
                  <a16:creationId xmlns="" xmlns:a16="http://schemas.microsoft.com/office/drawing/2014/main" id="{6A90C985-4B54-4C93-9A34-E9F27B28B651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488;p73">
              <a:extLst>
                <a:ext uri="{FF2B5EF4-FFF2-40B4-BE49-F238E27FC236}">
                  <a16:creationId xmlns="" xmlns:a16="http://schemas.microsoft.com/office/drawing/2014/main" id="{D7C2D233-7E6B-4F65-857A-AA6DF6C32DEC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489;p73">
              <a:extLst>
                <a:ext uri="{FF2B5EF4-FFF2-40B4-BE49-F238E27FC236}">
                  <a16:creationId xmlns="" xmlns:a16="http://schemas.microsoft.com/office/drawing/2014/main" id="{AE0263DC-B30C-45F6-80B9-BD6BE9F5AD21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490;p73">
              <a:extLst>
                <a:ext uri="{FF2B5EF4-FFF2-40B4-BE49-F238E27FC236}">
                  <a16:creationId xmlns="" xmlns:a16="http://schemas.microsoft.com/office/drawing/2014/main" id="{0C9F8543-5F3C-48BB-A4D1-14CA073C5521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491;p73">
              <a:extLst>
                <a:ext uri="{FF2B5EF4-FFF2-40B4-BE49-F238E27FC236}">
                  <a16:creationId xmlns="" xmlns:a16="http://schemas.microsoft.com/office/drawing/2014/main" id="{4979C6D6-3E2C-43D3-8AD9-EAF9D03AC10B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492;p73">
              <a:extLst>
                <a:ext uri="{FF2B5EF4-FFF2-40B4-BE49-F238E27FC236}">
                  <a16:creationId xmlns="" xmlns:a16="http://schemas.microsoft.com/office/drawing/2014/main" id="{92C568EB-1D34-4BBA-A177-E6896C7B914F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493;p73">
              <a:extLst>
                <a:ext uri="{FF2B5EF4-FFF2-40B4-BE49-F238E27FC236}">
                  <a16:creationId xmlns="" xmlns:a16="http://schemas.microsoft.com/office/drawing/2014/main" id="{F36E7AE9-5DC4-4954-89A9-DEC0A8BB06DD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494;p73">
              <a:extLst>
                <a:ext uri="{FF2B5EF4-FFF2-40B4-BE49-F238E27FC236}">
                  <a16:creationId xmlns="" xmlns:a16="http://schemas.microsoft.com/office/drawing/2014/main" id="{C21B99F4-6881-4BF1-B0E6-2DE670C1CCA9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495;p73">
              <a:extLst>
                <a:ext uri="{FF2B5EF4-FFF2-40B4-BE49-F238E27FC236}">
                  <a16:creationId xmlns="" xmlns:a16="http://schemas.microsoft.com/office/drawing/2014/main" id="{492FDE46-371A-4E1A-B48D-3FA4F6E60EAB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496;p73">
              <a:extLst>
                <a:ext uri="{FF2B5EF4-FFF2-40B4-BE49-F238E27FC236}">
                  <a16:creationId xmlns="" xmlns:a16="http://schemas.microsoft.com/office/drawing/2014/main" id="{A5A8ABBF-8887-4DEB-A24C-666E707A4D93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497;p73">
              <a:extLst>
                <a:ext uri="{FF2B5EF4-FFF2-40B4-BE49-F238E27FC236}">
                  <a16:creationId xmlns="" xmlns:a16="http://schemas.microsoft.com/office/drawing/2014/main" id="{1DC03462-5C39-4C2C-85B4-38B42BA90F2A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498;p73">
              <a:extLst>
                <a:ext uri="{FF2B5EF4-FFF2-40B4-BE49-F238E27FC236}">
                  <a16:creationId xmlns="" xmlns:a16="http://schemas.microsoft.com/office/drawing/2014/main" id="{944E689B-BEF7-4CF1-8562-257FE12322E4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499;p73">
              <a:extLst>
                <a:ext uri="{FF2B5EF4-FFF2-40B4-BE49-F238E27FC236}">
                  <a16:creationId xmlns="" xmlns:a16="http://schemas.microsoft.com/office/drawing/2014/main" id="{BE5D3A6F-1728-4C31-80BD-F50B48672F7E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500;p73">
              <a:extLst>
                <a:ext uri="{FF2B5EF4-FFF2-40B4-BE49-F238E27FC236}">
                  <a16:creationId xmlns="" xmlns:a16="http://schemas.microsoft.com/office/drawing/2014/main" id="{8227B72E-46C0-4788-9DE9-2EE7ADB6896A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501;p73">
              <a:extLst>
                <a:ext uri="{FF2B5EF4-FFF2-40B4-BE49-F238E27FC236}">
                  <a16:creationId xmlns="" xmlns:a16="http://schemas.microsoft.com/office/drawing/2014/main" id="{29D82BBA-0FD6-48A9-ABD7-EF2659E1888D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502;p73">
              <a:extLst>
                <a:ext uri="{FF2B5EF4-FFF2-40B4-BE49-F238E27FC236}">
                  <a16:creationId xmlns="" xmlns:a16="http://schemas.microsoft.com/office/drawing/2014/main" id="{DFDCA560-7392-4FED-8BF0-588BCC91E468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503;p73">
              <a:extLst>
                <a:ext uri="{FF2B5EF4-FFF2-40B4-BE49-F238E27FC236}">
                  <a16:creationId xmlns="" xmlns:a16="http://schemas.microsoft.com/office/drawing/2014/main" id="{0C580CEA-C0FA-43E3-9611-ADB8B8EA9880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504;p73">
              <a:extLst>
                <a:ext uri="{FF2B5EF4-FFF2-40B4-BE49-F238E27FC236}">
                  <a16:creationId xmlns="" xmlns:a16="http://schemas.microsoft.com/office/drawing/2014/main" id="{8524D25E-A6FF-4A3E-B428-D6709B589809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505;p73">
              <a:extLst>
                <a:ext uri="{FF2B5EF4-FFF2-40B4-BE49-F238E27FC236}">
                  <a16:creationId xmlns="" xmlns:a16="http://schemas.microsoft.com/office/drawing/2014/main" id="{53B9845E-7747-493E-8F02-1CF91F492E60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506;p73">
              <a:extLst>
                <a:ext uri="{FF2B5EF4-FFF2-40B4-BE49-F238E27FC236}">
                  <a16:creationId xmlns="" xmlns:a16="http://schemas.microsoft.com/office/drawing/2014/main" id="{51A260DA-7F76-40B6-84FE-6706685B12FA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507;p73">
              <a:extLst>
                <a:ext uri="{FF2B5EF4-FFF2-40B4-BE49-F238E27FC236}">
                  <a16:creationId xmlns="" xmlns:a16="http://schemas.microsoft.com/office/drawing/2014/main" id="{3FB615C7-75D9-4709-AD6B-5B248DE9786F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508;p73">
              <a:extLst>
                <a:ext uri="{FF2B5EF4-FFF2-40B4-BE49-F238E27FC236}">
                  <a16:creationId xmlns="" xmlns:a16="http://schemas.microsoft.com/office/drawing/2014/main" id="{8EE205D5-09E1-412B-81F3-8E40F4D68E46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509;p73">
              <a:extLst>
                <a:ext uri="{FF2B5EF4-FFF2-40B4-BE49-F238E27FC236}">
                  <a16:creationId xmlns="" xmlns:a16="http://schemas.microsoft.com/office/drawing/2014/main" id="{6417FF26-EF8B-489C-945C-44D7D0530074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510;p73">
              <a:extLst>
                <a:ext uri="{FF2B5EF4-FFF2-40B4-BE49-F238E27FC236}">
                  <a16:creationId xmlns="" xmlns:a16="http://schemas.microsoft.com/office/drawing/2014/main" id="{B3AB3E35-BD45-4000-A577-A44958B16CBA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511;p73">
              <a:extLst>
                <a:ext uri="{FF2B5EF4-FFF2-40B4-BE49-F238E27FC236}">
                  <a16:creationId xmlns="" xmlns:a16="http://schemas.microsoft.com/office/drawing/2014/main" id="{8AD29558-73E2-4047-96CE-69BBF983918C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512;p73">
              <a:extLst>
                <a:ext uri="{FF2B5EF4-FFF2-40B4-BE49-F238E27FC236}">
                  <a16:creationId xmlns="" xmlns:a16="http://schemas.microsoft.com/office/drawing/2014/main" id="{58DC27D9-FAA4-4809-9859-658C240BD6F5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513;p73">
              <a:extLst>
                <a:ext uri="{FF2B5EF4-FFF2-40B4-BE49-F238E27FC236}">
                  <a16:creationId xmlns="" xmlns:a16="http://schemas.microsoft.com/office/drawing/2014/main" id="{29608931-5018-430D-959F-EC47B25BAD17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514;p73">
              <a:extLst>
                <a:ext uri="{FF2B5EF4-FFF2-40B4-BE49-F238E27FC236}">
                  <a16:creationId xmlns="" xmlns:a16="http://schemas.microsoft.com/office/drawing/2014/main" id="{FBFBBEBD-F8E7-4C18-BE23-781AB0993F5B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515;p73">
              <a:extLst>
                <a:ext uri="{FF2B5EF4-FFF2-40B4-BE49-F238E27FC236}">
                  <a16:creationId xmlns="" xmlns:a16="http://schemas.microsoft.com/office/drawing/2014/main" id="{2E408B7D-01F0-4177-ADB0-B1663F876144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516;p73">
              <a:extLst>
                <a:ext uri="{FF2B5EF4-FFF2-40B4-BE49-F238E27FC236}">
                  <a16:creationId xmlns="" xmlns:a16="http://schemas.microsoft.com/office/drawing/2014/main" id="{8C6FA76B-1562-44E6-B99C-8195C3DAEDFF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517;p73">
              <a:extLst>
                <a:ext uri="{FF2B5EF4-FFF2-40B4-BE49-F238E27FC236}">
                  <a16:creationId xmlns="" xmlns:a16="http://schemas.microsoft.com/office/drawing/2014/main" id="{2A8DA260-4ADA-46A0-BF17-51F9E41DC092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518;p73">
              <a:extLst>
                <a:ext uri="{FF2B5EF4-FFF2-40B4-BE49-F238E27FC236}">
                  <a16:creationId xmlns="" xmlns:a16="http://schemas.microsoft.com/office/drawing/2014/main" id="{7FADDAD0-54FE-417E-9DED-144B28146B6C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519;p73">
              <a:extLst>
                <a:ext uri="{FF2B5EF4-FFF2-40B4-BE49-F238E27FC236}">
                  <a16:creationId xmlns="" xmlns:a16="http://schemas.microsoft.com/office/drawing/2014/main" id="{3B56B956-2A7D-4360-B0B3-F6CCB7ADEFC2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520;p73">
              <a:extLst>
                <a:ext uri="{FF2B5EF4-FFF2-40B4-BE49-F238E27FC236}">
                  <a16:creationId xmlns="" xmlns:a16="http://schemas.microsoft.com/office/drawing/2014/main" id="{D7BB99EA-86C3-4714-A901-72BC853B8BF3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521;p73">
              <a:extLst>
                <a:ext uri="{FF2B5EF4-FFF2-40B4-BE49-F238E27FC236}">
                  <a16:creationId xmlns="" xmlns:a16="http://schemas.microsoft.com/office/drawing/2014/main" id="{21699281-9819-40CA-81F4-CEE735366F7A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522;p73">
              <a:extLst>
                <a:ext uri="{FF2B5EF4-FFF2-40B4-BE49-F238E27FC236}">
                  <a16:creationId xmlns="" xmlns:a16="http://schemas.microsoft.com/office/drawing/2014/main" id="{64858738-CD40-4872-AB2C-A5E9F75232FF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523;p73">
              <a:extLst>
                <a:ext uri="{FF2B5EF4-FFF2-40B4-BE49-F238E27FC236}">
                  <a16:creationId xmlns="" xmlns:a16="http://schemas.microsoft.com/office/drawing/2014/main" id="{5ADC8E62-6D48-4299-BFBB-66C50BDF912C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524;p73">
              <a:extLst>
                <a:ext uri="{FF2B5EF4-FFF2-40B4-BE49-F238E27FC236}">
                  <a16:creationId xmlns="" xmlns:a16="http://schemas.microsoft.com/office/drawing/2014/main" id="{46975A7D-5315-4E28-83D6-635E668ACAF9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525;p73">
              <a:extLst>
                <a:ext uri="{FF2B5EF4-FFF2-40B4-BE49-F238E27FC236}">
                  <a16:creationId xmlns="" xmlns:a16="http://schemas.microsoft.com/office/drawing/2014/main" id="{53864527-CACE-4E42-936E-96B5476F4CD5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526;p73">
              <a:extLst>
                <a:ext uri="{FF2B5EF4-FFF2-40B4-BE49-F238E27FC236}">
                  <a16:creationId xmlns="" xmlns:a16="http://schemas.microsoft.com/office/drawing/2014/main" id="{50624006-8574-4F17-AD78-D8D12AC12965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527;p73">
              <a:extLst>
                <a:ext uri="{FF2B5EF4-FFF2-40B4-BE49-F238E27FC236}">
                  <a16:creationId xmlns="" xmlns:a16="http://schemas.microsoft.com/office/drawing/2014/main" id="{6528EB5E-40BA-4AE7-BFD9-4D2927313308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528;p73">
              <a:extLst>
                <a:ext uri="{FF2B5EF4-FFF2-40B4-BE49-F238E27FC236}">
                  <a16:creationId xmlns="" xmlns:a16="http://schemas.microsoft.com/office/drawing/2014/main" id="{A5E8B5C1-2B1D-4D37-A1C7-0B9D02498122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529;p73">
              <a:extLst>
                <a:ext uri="{FF2B5EF4-FFF2-40B4-BE49-F238E27FC236}">
                  <a16:creationId xmlns="" xmlns:a16="http://schemas.microsoft.com/office/drawing/2014/main" id="{A54B1502-C411-444E-9343-EFAA8183521D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530;p73">
              <a:extLst>
                <a:ext uri="{FF2B5EF4-FFF2-40B4-BE49-F238E27FC236}">
                  <a16:creationId xmlns="" xmlns:a16="http://schemas.microsoft.com/office/drawing/2014/main" id="{7485C8A9-BB1F-43A4-AFC4-2734BF73D26D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531;p73">
              <a:extLst>
                <a:ext uri="{FF2B5EF4-FFF2-40B4-BE49-F238E27FC236}">
                  <a16:creationId xmlns="" xmlns:a16="http://schemas.microsoft.com/office/drawing/2014/main" id="{E1008D59-2235-48AE-B02D-DDD681DCFC58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532;p73">
              <a:extLst>
                <a:ext uri="{FF2B5EF4-FFF2-40B4-BE49-F238E27FC236}">
                  <a16:creationId xmlns="" xmlns:a16="http://schemas.microsoft.com/office/drawing/2014/main" id="{EBC8CDCD-4B80-4C66-88CF-216BA75854A1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533;p73">
              <a:extLst>
                <a:ext uri="{FF2B5EF4-FFF2-40B4-BE49-F238E27FC236}">
                  <a16:creationId xmlns="" xmlns:a16="http://schemas.microsoft.com/office/drawing/2014/main" id="{AAF5353D-D3C1-4CD5-A354-49E97E7E1C40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534;p73">
              <a:extLst>
                <a:ext uri="{FF2B5EF4-FFF2-40B4-BE49-F238E27FC236}">
                  <a16:creationId xmlns="" xmlns:a16="http://schemas.microsoft.com/office/drawing/2014/main" id="{5F21C09E-F3E7-4651-8FA2-25C7EE8BFF8F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535;p73">
              <a:extLst>
                <a:ext uri="{FF2B5EF4-FFF2-40B4-BE49-F238E27FC236}">
                  <a16:creationId xmlns="" xmlns:a16="http://schemas.microsoft.com/office/drawing/2014/main" id="{9E806F72-AF89-4790-9E7E-FBE1035BD8CE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536;p73">
              <a:extLst>
                <a:ext uri="{FF2B5EF4-FFF2-40B4-BE49-F238E27FC236}">
                  <a16:creationId xmlns="" xmlns:a16="http://schemas.microsoft.com/office/drawing/2014/main" id="{15BFE06E-05F4-489B-98BC-D6FDA21881BE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537;p73">
              <a:extLst>
                <a:ext uri="{FF2B5EF4-FFF2-40B4-BE49-F238E27FC236}">
                  <a16:creationId xmlns="" xmlns:a16="http://schemas.microsoft.com/office/drawing/2014/main" id="{35B822D3-1DBB-442A-A316-E0AEF90804CD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538;p73">
              <a:extLst>
                <a:ext uri="{FF2B5EF4-FFF2-40B4-BE49-F238E27FC236}">
                  <a16:creationId xmlns="" xmlns:a16="http://schemas.microsoft.com/office/drawing/2014/main" id="{C5D0B87F-4BD7-42CF-888D-13C86CD09ACB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539;p73">
              <a:extLst>
                <a:ext uri="{FF2B5EF4-FFF2-40B4-BE49-F238E27FC236}">
                  <a16:creationId xmlns="" xmlns:a16="http://schemas.microsoft.com/office/drawing/2014/main" id="{3D0AEC28-4954-4ABC-9640-A4637DABEDE0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540;p73">
              <a:extLst>
                <a:ext uri="{FF2B5EF4-FFF2-40B4-BE49-F238E27FC236}">
                  <a16:creationId xmlns="" xmlns:a16="http://schemas.microsoft.com/office/drawing/2014/main" id="{1299C582-FF60-4950-A77E-776320A6D79B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541;p73">
              <a:extLst>
                <a:ext uri="{FF2B5EF4-FFF2-40B4-BE49-F238E27FC236}">
                  <a16:creationId xmlns="" xmlns:a16="http://schemas.microsoft.com/office/drawing/2014/main" id="{CD194EC0-42AD-433D-86DB-D247C118B1E7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542;p73">
              <a:extLst>
                <a:ext uri="{FF2B5EF4-FFF2-40B4-BE49-F238E27FC236}">
                  <a16:creationId xmlns="" xmlns:a16="http://schemas.microsoft.com/office/drawing/2014/main" id="{5B5753A7-0556-4712-9FC6-1E65DD687274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543;p73">
              <a:extLst>
                <a:ext uri="{FF2B5EF4-FFF2-40B4-BE49-F238E27FC236}">
                  <a16:creationId xmlns="" xmlns:a16="http://schemas.microsoft.com/office/drawing/2014/main" id="{AE4AD021-E262-4B2B-8D0B-7D89BE37D930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544;p73">
              <a:extLst>
                <a:ext uri="{FF2B5EF4-FFF2-40B4-BE49-F238E27FC236}">
                  <a16:creationId xmlns="" xmlns:a16="http://schemas.microsoft.com/office/drawing/2014/main" id="{9EFC170F-E571-4AE5-B567-242EAD1ADB3C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545;p73">
              <a:extLst>
                <a:ext uri="{FF2B5EF4-FFF2-40B4-BE49-F238E27FC236}">
                  <a16:creationId xmlns="" xmlns:a16="http://schemas.microsoft.com/office/drawing/2014/main" id="{09CD25AB-B972-4091-90BE-32C0E85ADBF0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546;p73">
              <a:extLst>
                <a:ext uri="{FF2B5EF4-FFF2-40B4-BE49-F238E27FC236}">
                  <a16:creationId xmlns="" xmlns:a16="http://schemas.microsoft.com/office/drawing/2014/main" id="{EB1B4F90-967A-4D48-9BDC-74CFB37CCAB0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547;p73">
              <a:extLst>
                <a:ext uri="{FF2B5EF4-FFF2-40B4-BE49-F238E27FC236}">
                  <a16:creationId xmlns="" xmlns:a16="http://schemas.microsoft.com/office/drawing/2014/main" id="{DAD16B53-F23A-4DD8-A337-7ECB55BF1CD6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548;p73">
              <a:extLst>
                <a:ext uri="{FF2B5EF4-FFF2-40B4-BE49-F238E27FC236}">
                  <a16:creationId xmlns="" xmlns:a16="http://schemas.microsoft.com/office/drawing/2014/main" id="{A5263871-067D-46E7-ADCA-29A93ED5E251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549;p73">
              <a:extLst>
                <a:ext uri="{FF2B5EF4-FFF2-40B4-BE49-F238E27FC236}">
                  <a16:creationId xmlns="" xmlns:a16="http://schemas.microsoft.com/office/drawing/2014/main" id="{650A5E01-4F33-420F-B81D-86258FA268EE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550;p73">
              <a:extLst>
                <a:ext uri="{FF2B5EF4-FFF2-40B4-BE49-F238E27FC236}">
                  <a16:creationId xmlns="" xmlns:a16="http://schemas.microsoft.com/office/drawing/2014/main" id="{C02C8B98-F506-41FC-962D-C5D26FC2CF81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551;p73">
              <a:extLst>
                <a:ext uri="{FF2B5EF4-FFF2-40B4-BE49-F238E27FC236}">
                  <a16:creationId xmlns="" xmlns:a16="http://schemas.microsoft.com/office/drawing/2014/main" id="{8D0A0C93-3814-483E-9305-348A95299C05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552;p73">
              <a:extLst>
                <a:ext uri="{FF2B5EF4-FFF2-40B4-BE49-F238E27FC236}">
                  <a16:creationId xmlns="" xmlns:a16="http://schemas.microsoft.com/office/drawing/2014/main" id="{6548B4CB-3A10-4A80-8042-281388532B8C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553;p73">
              <a:extLst>
                <a:ext uri="{FF2B5EF4-FFF2-40B4-BE49-F238E27FC236}">
                  <a16:creationId xmlns="" xmlns:a16="http://schemas.microsoft.com/office/drawing/2014/main" id="{9E3CDD82-8C6C-4412-9DCE-2A431DC1782F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554;p73">
              <a:extLst>
                <a:ext uri="{FF2B5EF4-FFF2-40B4-BE49-F238E27FC236}">
                  <a16:creationId xmlns="" xmlns:a16="http://schemas.microsoft.com/office/drawing/2014/main" id="{770605CF-7627-403A-9493-8948949D6981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555;p73">
              <a:extLst>
                <a:ext uri="{FF2B5EF4-FFF2-40B4-BE49-F238E27FC236}">
                  <a16:creationId xmlns="" xmlns:a16="http://schemas.microsoft.com/office/drawing/2014/main" id="{B1B6BA6C-089A-459A-B818-FC591D763E82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556;p73">
              <a:extLst>
                <a:ext uri="{FF2B5EF4-FFF2-40B4-BE49-F238E27FC236}">
                  <a16:creationId xmlns="" xmlns:a16="http://schemas.microsoft.com/office/drawing/2014/main" id="{3C60926A-6BA6-44BC-8AFA-0D0F7E0EC3BA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557;p73">
              <a:extLst>
                <a:ext uri="{FF2B5EF4-FFF2-40B4-BE49-F238E27FC236}">
                  <a16:creationId xmlns="" xmlns:a16="http://schemas.microsoft.com/office/drawing/2014/main" id="{E4838AD6-AC65-4AE3-A037-9B69FB74177A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558;p73">
              <a:extLst>
                <a:ext uri="{FF2B5EF4-FFF2-40B4-BE49-F238E27FC236}">
                  <a16:creationId xmlns="" xmlns:a16="http://schemas.microsoft.com/office/drawing/2014/main" id="{49F8C814-A029-4CD8-A3C0-98BE0EE72ABB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559;p73">
              <a:extLst>
                <a:ext uri="{FF2B5EF4-FFF2-40B4-BE49-F238E27FC236}">
                  <a16:creationId xmlns="" xmlns:a16="http://schemas.microsoft.com/office/drawing/2014/main" id="{83FA68C9-A7BC-4434-BDFA-ED9864DEA9F0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560;p73">
              <a:extLst>
                <a:ext uri="{FF2B5EF4-FFF2-40B4-BE49-F238E27FC236}">
                  <a16:creationId xmlns="" xmlns:a16="http://schemas.microsoft.com/office/drawing/2014/main" id="{1993A936-069F-4945-A53F-478FE0B1BCF9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561;p73">
              <a:extLst>
                <a:ext uri="{FF2B5EF4-FFF2-40B4-BE49-F238E27FC236}">
                  <a16:creationId xmlns="" xmlns:a16="http://schemas.microsoft.com/office/drawing/2014/main" id="{3DAED840-9778-4F31-8B69-F9B3C01D6D03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562;p73">
              <a:extLst>
                <a:ext uri="{FF2B5EF4-FFF2-40B4-BE49-F238E27FC236}">
                  <a16:creationId xmlns="" xmlns:a16="http://schemas.microsoft.com/office/drawing/2014/main" id="{5B577386-64ED-49E1-A405-B112B95EA8E2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563;p73">
              <a:extLst>
                <a:ext uri="{FF2B5EF4-FFF2-40B4-BE49-F238E27FC236}">
                  <a16:creationId xmlns="" xmlns:a16="http://schemas.microsoft.com/office/drawing/2014/main" id="{95C098B8-8ED7-43D3-ADA6-549FE5B2FB6C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564;p73">
              <a:extLst>
                <a:ext uri="{FF2B5EF4-FFF2-40B4-BE49-F238E27FC236}">
                  <a16:creationId xmlns="" xmlns:a16="http://schemas.microsoft.com/office/drawing/2014/main" id="{12211566-14C0-4475-97A9-150FC3E0162F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565;p73">
              <a:extLst>
                <a:ext uri="{FF2B5EF4-FFF2-40B4-BE49-F238E27FC236}">
                  <a16:creationId xmlns="" xmlns:a16="http://schemas.microsoft.com/office/drawing/2014/main" id="{097D0750-5076-4B78-ABBC-FA4A0761A76D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566;p73">
              <a:extLst>
                <a:ext uri="{FF2B5EF4-FFF2-40B4-BE49-F238E27FC236}">
                  <a16:creationId xmlns="" xmlns:a16="http://schemas.microsoft.com/office/drawing/2014/main" id="{9496B5D8-EB66-44E2-B04F-237679C53706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567;p73">
              <a:extLst>
                <a:ext uri="{FF2B5EF4-FFF2-40B4-BE49-F238E27FC236}">
                  <a16:creationId xmlns="" xmlns:a16="http://schemas.microsoft.com/office/drawing/2014/main" id="{8044AD09-670A-474C-8199-F6ECAC3127B8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568;p73">
              <a:extLst>
                <a:ext uri="{FF2B5EF4-FFF2-40B4-BE49-F238E27FC236}">
                  <a16:creationId xmlns="" xmlns:a16="http://schemas.microsoft.com/office/drawing/2014/main" id="{7EDF9C87-72A0-44EA-B632-7C59E22C5D56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569;p73">
              <a:extLst>
                <a:ext uri="{FF2B5EF4-FFF2-40B4-BE49-F238E27FC236}">
                  <a16:creationId xmlns="" xmlns:a16="http://schemas.microsoft.com/office/drawing/2014/main" id="{20B057C0-FF72-4139-9D96-F6D1979B9657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570;p73">
              <a:extLst>
                <a:ext uri="{FF2B5EF4-FFF2-40B4-BE49-F238E27FC236}">
                  <a16:creationId xmlns="" xmlns:a16="http://schemas.microsoft.com/office/drawing/2014/main" id="{7AE07174-693A-4490-B236-8EBA0AA79205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571;p73">
              <a:extLst>
                <a:ext uri="{FF2B5EF4-FFF2-40B4-BE49-F238E27FC236}">
                  <a16:creationId xmlns="" xmlns:a16="http://schemas.microsoft.com/office/drawing/2014/main" id="{08035822-DD80-4E35-AEEA-DBF2AC2BCAD7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572;p73">
              <a:extLst>
                <a:ext uri="{FF2B5EF4-FFF2-40B4-BE49-F238E27FC236}">
                  <a16:creationId xmlns="" xmlns:a16="http://schemas.microsoft.com/office/drawing/2014/main" id="{C9165952-553B-4756-8F97-C9F43AA89771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573;p73">
              <a:extLst>
                <a:ext uri="{FF2B5EF4-FFF2-40B4-BE49-F238E27FC236}">
                  <a16:creationId xmlns="" xmlns:a16="http://schemas.microsoft.com/office/drawing/2014/main" id="{F940C0CC-1273-4505-9BF4-AC10C4CD9B1E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574;p73">
              <a:extLst>
                <a:ext uri="{FF2B5EF4-FFF2-40B4-BE49-F238E27FC236}">
                  <a16:creationId xmlns="" xmlns:a16="http://schemas.microsoft.com/office/drawing/2014/main" id="{AC634B4D-CCA4-40E0-ADF6-1755775463E0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575;p73">
              <a:extLst>
                <a:ext uri="{FF2B5EF4-FFF2-40B4-BE49-F238E27FC236}">
                  <a16:creationId xmlns="" xmlns:a16="http://schemas.microsoft.com/office/drawing/2014/main" id="{31B7235F-6B57-41D0-8F7E-AE52FC8F9BD5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576;p73">
              <a:extLst>
                <a:ext uri="{FF2B5EF4-FFF2-40B4-BE49-F238E27FC236}">
                  <a16:creationId xmlns="" xmlns:a16="http://schemas.microsoft.com/office/drawing/2014/main" id="{36795E17-14EE-4806-A36F-8AC8DFCE39A9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577;p73">
              <a:extLst>
                <a:ext uri="{FF2B5EF4-FFF2-40B4-BE49-F238E27FC236}">
                  <a16:creationId xmlns="" xmlns:a16="http://schemas.microsoft.com/office/drawing/2014/main" id="{7928FD3A-E870-468E-9EC5-89B45204A9B9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578;p73">
              <a:extLst>
                <a:ext uri="{FF2B5EF4-FFF2-40B4-BE49-F238E27FC236}">
                  <a16:creationId xmlns="" xmlns:a16="http://schemas.microsoft.com/office/drawing/2014/main" id="{5832455A-9F38-4406-99F9-E237304F729C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579;p73">
              <a:extLst>
                <a:ext uri="{FF2B5EF4-FFF2-40B4-BE49-F238E27FC236}">
                  <a16:creationId xmlns="" xmlns:a16="http://schemas.microsoft.com/office/drawing/2014/main" id="{F4BB86F8-67A9-4B26-B832-8F623F958DFA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580;p73">
              <a:extLst>
                <a:ext uri="{FF2B5EF4-FFF2-40B4-BE49-F238E27FC236}">
                  <a16:creationId xmlns="" xmlns:a16="http://schemas.microsoft.com/office/drawing/2014/main" id="{38CF5A40-1CCB-4D3E-9517-267DAB623DF5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581;p73">
              <a:extLst>
                <a:ext uri="{FF2B5EF4-FFF2-40B4-BE49-F238E27FC236}">
                  <a16:creationId xmlns="" xmlns:a16="http://schemas.microsoft.com/office/drawing/2014/main" id="{4926048D-FF6F-42F5-B5CB-BE9AE99DAB06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582;p73">
              <a:extLst>
                <a:ext uri="{FF2B5EF4-FFF2-40B4-BE49-F238E27FC236}">
                  <a16:creationId xmlns="" xmlns:a16="http://schemas.microsoft.com/office/drawing/2014/main" id="{82592F11-EDCE-459F-97D8-C976AE3FEB45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583;p73">
              <a:extLst>
                <a:ext uri="{FF2B5EF4-FFF2-40B4-BE49-F238E27FC236}">
                  <a16:creationId xmlns="" xmlns:a16="http://schemas.microsoft.com/office/drawing/2014/main" id="{A7BA87F2-7014-4FE8-9464-8709C6AD7F89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584;p73">
              <a:extLst>
                <a:ext uri="{FF2B5EF4-FFF2-40B4-BE49-F238E27FC236}">
                  <a16:creationId xmlns="" xmlns:a16="http://schemas.microsoft.com/office/drawing/2014/main" id="{039C4A83-0C11-4AE4-BA93-73A9DBD01B46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585;p73">
              <a:extLst>
                <a:ext uri="{FF2B5EF4-FFF2-40B4-BE49-F238E27FC236}">
                  <a16:creationId xmlns="" xmlns:a16="http://schemas.microsoft.com/office/drawing/2014/main" id="{A951162F-E8AC-41D9-8795-12DEF3E1EFB9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586;p73">
              <a:extLst>
                <a:ext uri="{FF2B5EF4-FFF2-40B4-BE49-F238E27FC236}">
                  <a16:creationId xmlns="" xmlns:a16="http://schemas.microsoft.com/office/drawing/2014/main" id="{BE868254-F892-42E7-8A10-130F271DEA63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587;p73">
              <a:extLst>
                <a:ext uri="{FF2B5EF4-FFF2-40B4-BE49-F238E27FC236}">
                  <a16:creationId xmlns="" xmlns:a16="http://schemas.microsoft.com/office/drawing/2014/main" id="{17185DBE-90D8-4A3A-B329-8E89DE06BC73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588;p73">
              <a:extLst>
                <a:ext uri="{FF2B5EF4-FFF2-40B4-BE49-F238E27FC236}">
                  <a16:creationId xmlns="" xmlns:a16="http://schemas.microsoft.com/office/drawing/2014/main" id="{CE9E4455-7616-4EE8-A430-3AD93E7D9779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589;p73">
              <a:extLst>
                <a:ext uri="{FF2B5EF4-FFF2-40B4-BE49-F238E27FC236}">
                  <a16:creationId xmlns="" xmlns:a16="http://schemas.microsoft.com/office/drawing/2014/main" id="{158C7A91-DC3B-48EE-87FC-77814BDD1BA7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590;p73">
              <a:extLst>
                <a:ext uri="{FF2B5EF4-FFF2-40B4-BE49-F238E27FC236}">
                  <a16:creationId xmlns="" xmlns:a16="http://schemas.microsoft.com/office/drawing/2014/main" id="{B4B19821-D0A5-40DE-9A72-648178042B9C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591;p73">
              <a:extLst>
                <a:ext uri="{FF2B5EF4-FFF2-40B4-BE49-F238E27FC236}">
                  <a16:creationId xmlns="" xmlns:a16="http://schemas.microsoft.com/office/drawing/2014/main" id="{D3EC7B3D-8EF9-4F1F-AB8D-B4A49DB8461D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592;p73">
              <a:extLst>
                <a:ext uri="{FF2B5EF4-FFF2-40B4-BE49-F238E27FC236}">
                  <a16:creationId xmlns="" xmlns:a16="http://schemas.microsoft.com/office/drawing/2014/main" id="{5EB36540-9077-4AB7-BDAF-E36F123BF020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593;p73">
              <a:extLst>
                <a:ext uri="{FF2B5EF4-FFF2-40B4-BE49-F238E27FC236}">
                  <a16:creationId xmlns="" xmlns:a16="http://schemas.microsoft.com/office/drawing/2014/main" id="{E5132A62-F9B3-4C45-A514-0DF4C5CAD5E3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594;p73">
              <a:extLst>
                <a:ext uri="{FF2B5EF4-FFF2-40B4-BE49-F238E27FC236}">
                  <a16:creationId xmlns="" xmlns:a16="http://schemas.microsoft.com/office/drawing/2014/main" id="{B76FBDF0-2742-4C6D-94F8-D411A6868E34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595;p73">
              <a:extLst>
                <a:ext uri="{FF2B5EF4-FFF2-40B4-BE49-F238E27FC236}">
                  <a16:creationId xmlns="" xmlns:a16="http://schemas.microsoft.com/office/drawing/2014/main" id="{C3A72347-41E1-4919-A042-6A31035B4934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596;p73">
              <a:extLst>
                <a:ext uri="{FF2B5EF4-FFF2-40B4-BE49-F238E27FC236}">
                  <a16:creationId xmlns="" xmlns:a16="http://schemas.microsoft.com/office/drawing/2014/main" id="{8D73B458-DEE6-4AE2-B0AC-B94520F8763C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597;p73">
              <a:extLst>
                <a:ext uri="{FF2B5EF4-FFF2-40B4-BE49-F238E27FC236}">
                  <a16:creationId xmlns="" xmlns:a16="http://schemas.microsoft.com/office/drawing/2014/main" id="{DC4C3209-F155-41EF-83A3-59C15BFAA913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598;p73">
              <a:extLst>
                <a:ext uri="{FF2B5EF4-FFF2-40B4-BE49-F238E27FC236}">
                  <a16:creationId xmlns="" xmlns:a16="http://schemas.microsoft.com/office/drawing/2014/main" id="{66824722-BF94-4618-A328-91F816F5066A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599;p73">
              <a:extLst>
                <a:ext uri="{FF2B5EF4-FFF2-40B4-BE49-F238E27FC236}">
                  <a16:creationId xmlns="" xmlns:a16="http://schemas.microsoft.com/office/drawing/2014/main" id="{0FE6A2BE-9695-46C3-99A6-F9CD5B9F6CF9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600;p73">
              <a:extLst>
                <a:ext uri="{FF2B5EF4-FFF2-40B4-BE49-F238E27FC236}">
                  <a16:creationId xmlns="" xmlns:a16="http://schemas.microsoft.com/office/drawing/2014/main" id="{0D2E0F13-21F2-4600-B1DD-3037D9D68018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601;p73">
              <a:extLst>
                <a:ext uri="{FF2B5EF4-FFF2-40B4-BE49-F238E27FC236}">
                  <a16:creationId xmlns="" xmlns:a16="http://schemas.microsoft.com/office/drawing/2014/main" id="{B54CB68F-F00A-4D6A-8ECC-4EEF025C8C2E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602;p73">
              <a:extLst>
                <a:ext uri="{FF2B5EF4-FFF2-40B4-BE49-F238E27FC236}">
                  <a16:creationId xmlns="" xmlns:a16="http://schemas.microsoft.com/office/drawing/2014/main" id="{41A7F312-9A6B-4BC5-967E-0B65F5557696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603;p73">
              <a:extLst>
                <a:ext uri="{FF2B5EF4-FFF2-40B4-BE49-F238E27FC236}">
                  <a16:creationId xmlns="" xmlns:a16="http://schemas.microsoft.com/office/drawing/2014/main" id="{4BA2AC2B-4B81-4370-A3A7-6231537A2B0D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604;p73">
              <a:extLst>
                <a:ext uri="{FF2B5EF4-FFF2-40B4-BE49-F238E27FC236}">
                  <a16:creationId xmlns="" xmlns:a16="http://schemas.microsoft.com/office/drawing/2014/main" id="{BACB9C74-05AE-42C1-AFE6-036B02833346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605;p73">
              <a:extLst>
                <a:ext uri="{FF2B5EF4-FFF2-40B4-BE49-F238E27FC236}">
                  <a16:creationId xmlns="" xmlns:a16="http://schemas.microsoft.com/office/drawing/2014/main" id="{60D7E825-DB2D-4380-8C31-278D680F6F3D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606;p73">
              <a:extLst>
                <a:ext uri="{FF2B5EF4-FFF2-40B4-BE49-F238E27FC236}">
                  <a16:creationId xmlns="" xmlns:a16="http://schemas.microsoft.com/office/drawing/2014/main" id="{4CB3C9C4-6F76-46BC-A52D-E2598CD10B3D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607;p73">
              <a:extLst>
                <a:ext uri="{FF2B5EF4-FFF2-40B4-BE49-F238E27FC236}">
                  <a16:creationId xmlns="" xmlns:a16="http://schemas.microsoft.com/office/drawing/2014/main" id="{77D007FE-4B7D-42B1-8B8B-F5C255A8FF3C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608;p73">
              <a:extLst>
                <a:ext uri="{FF2B5EF4-FFF2-40B4-BE49-F238E27FC236}">
                  <a16:creationId xmlns="" xmlns:a16="http://schemas.microsoft.com/office/drawing/2014/main" id="{D6509531-EBBF-4C61-BAEC-E770B127DF67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609;p73">
              <a:extLst>
                <a:ext uri="{FF2B5EF4-FFF2-40B4-BE49-F238E27FC236}">
                  <a16:creationId xmlns="" xmlns:a16="http://schemas.microsoft.com/office/drawing/2014/main" id="{19FAA853-A370-453D-BF8F-CA984470C02C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610;p73">
              <a:extLst>
                <a:ext uri="{FF2B5EF4-FFF2-40B4-BE49-F238E27FC236}">
                  <a16:creationId xmlns="" xmlns:a16="http://schemas.microsoft.com/office/drawing/2014/main" id="{CFDE0346-608E-40BE-B59C-D48FCDF0BC3F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611;p73">
              <a:extLst>
                <a:ext uri="{FF2B5EF4-FFF2-40B4-BE49-F238E27FC236}">
                  <a16:creationId xmlns="" xmlns:a16="http://schemas.microsoft.com/office/drawing/2014/main" id="{4688A3CD-4EB7-4B0A-AA14-9DA64BFA8347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612;p73">
              <a:extLst>
                <a:ext uri="{FF2B5EF4-FFF2-40B4-BE49-F238E27FC236}">
                  <a16:creationId xmlns="" xmlns:a16="http://schemas.microsoft.com/office/drawing/2014/main" id="{033ED69F-CCE5-46F8-9F61-7742E93295A7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613;p73">
              <a:extLst>
                <a:ext uri="{FF2B5EF4-FFF2-40B4-BE49-F238E27FC236}">
                  <a16:creationId xmlns="" xmlns:a16="http://schemas.microsoft.com/office/drawing/2014/main" id="{372BA10B-7953-4A24-8457-A0CC56ECB3AE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614;p73">
              <a:extLst>
                <a:ext uri="{FF2B5EF4-FFF2-40B4-BE49-F238E27FC236}">
                  <a16:creationId xmlns="" xmlns:a16="http://schemas.microsoft.com/office/drawing/2014/main" id="{C827CD09-3E9F-4674-B4D3-34DBC5F3B832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615;p73">
              <a:extLst>
                <a:ext uri="{FF2B5EF4-FFF2-40B4-BE49-F238E27FC236}">
                  <a16:creationId xmlns="" xmlns:a16="http://schemas.microsoft.com/office/drawing/2014/main" id="{E50C7D7B-DA85-433D-A402-25EB41192546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616;p73">
              <a:extLst>
                <a:ext uri="{FF2B5EF4-FFF2-40B4-BE49-F238E27FC236}">
                  <a16:creationId xmlns="" xmlns:a16="http://schemas.microsoft.com/office/drawing/2014/main" id="{78480047-9621-48C0-B843-A6E4FBE7FD21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3617;p73">
              <a:extLst>
                <a:ext uri="{FF2B5EF4-FFF2-40B4-BE49-F238E27FC236}">
                  <a16:creationId xmlns="" xmlns:a16="http://schemas.microsoft.com/office/drawing/2014/main" id="{08242BE3-E723-4858-850C-14B0FC52ACE4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3618;p73">
              <a:extLst>
                <a:ext uri="{FF2B5EF4-FFF2-40B4-BE49-F238E27FC236}">
                  <a16:creationId xmlns="" xmlns:a16="http://schemas.microsoft.com/office/drawing/2014/main" id="{32C1C4DA-463A-43D9-8572-508ACF836F5F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3619;p73">
              <a:extLst>
                <a:ext uri="{FF2B5EF4-FFF2-40B4-BE49-F238E27FC236}">
                  <a16:creationId xmlns="" xmlns:a16="http://schemas.microsoft.com/office/drawing/2014/main" id="{B79BADDA-598D-41E0-B540-76F46B4CDF7D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3620;p73">
              <a:extLst>
                <a:ext uri="{FF2B5EF4-FFF2-40B4-BE49-F238E27FC236}">
                  <a16:creationId xmlns="" xmlns:a16="http://schemas.microsoft.com/office/drawing/2014/main" id="{5F5B363F-14C5-4C08-91E3-4E81048960A5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3621;p73">
              <a:extLst>
                <a:ext uri="{FF2B5EF4-FFF2-40B4-BE49-F238E27FC236}">
                  <a16:creationId xmlns="" xmlns:a16="http://schemas.microsoft.com/office/drawing/2014/main" id="{B21AA2C5-43BC-4872-814D-C7D9749EFD72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3622;p73">
              <a:extLst>
                <a:ext uri="{FF2B5EF4-FFF2-40B4-BE49-F238E27FC236}">
                  <a16:creationId xmlns="" xmlns:a16="http://schemas.microsoft.com/office/drawing/2014/main" id="{76D91E3F-4D5A-4E2E-83A6-E707459D1BE0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3623;p73">
              <a:extLst>
                <a:ext uri="{FF2B5EF4-FFF2-40B4-BE49-F238E27FC236}">
                  <a16:creationId xmlns="" xmlns:a16="http://schemas.microsoft.com/office/drawing/2014/main" id="{EB9DBA8A-99D2-4BCE-81EE-6616487A6A9C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3624;p73">
              <a:extLst>
                <a:ext uri="{FF2B5EF4-FFF2-40B4-BE49-F238E27FC236}">
                  <a16:creationId xmlns="" xmlns:a16="http://schemas.microsoft.com/office/drawing/2014/main" id="{8DD077C8-EE07-479F-A21D-5C0EDF1343B1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3625;p73">
              <a:extLst>
                <a:ext uri="{FF2B5EF4-FFF2-40B4-BE49-F238E27FC236}">
                  <a16:creationId xmlns="" xmlns:a16="http://schemas.microsoft.com/office/drawing/2014/main" id="{A954FF15-2FA9-4243-B1DE-437AD5823CCF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3626;p73">
              <a:extLst>
                <a:ext uri="{FF2B5EF4-FFF2-40B4-BE49-F238E27FC236}">
                  <a16:creationId xmlns="" xmlns:a16="http://schemas.microsoft.com/office/drawing/2014/main" id="{9768E659-A8D4-4592-8074-2AC7A6139C10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3627;p73">
              <a:extLst>
                <a:ext uri="{FF2B5EF4-FFF2-40B4-BE49-F238E27FC236}">
                  <a16:creationId xmlns="" xmlns:a16="http://schemas.microsoft.com/office/drawing/2014/main" id="{095CF90E-29FA-42FE-B2E8-4C3249BDF95B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3628;p73">
              <a:extLst>
                <a:ext uri="{FF2B5EF4-FFF2-40B4-BE49-F238E27FC236}">
                  <a16:creationId xmlns="" xmlns:a16="http://schemas.microsoft.com/office/drawing/2014/main" id="{A6B29F15-AE02-4BD1-9500-CDAB9B75595F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3629;p73">
              <a:extLst>
                <a:ext uri="{FF2B5EF4-FFF2-40B4-BE49-F238E27FC236}">
                  <a16:creationId xmlns="" xmlns:a16="http://schemas.microsoft.com/office/drawing/2014/main" id="{A4067767-2B1A-4435-B786-796229EEACD8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3630;p73">
              <a:extLst>
                <a:ext uri="{FF2B5EF4-FFF2-40B4-BE49-F238E27FC236}">
                  <a16:creationId xmlns="" xmlns:a16="http://schemas.microsoft.com/office/drawing/2014/main" id="{0F3D3DEE-E03D-4712-9C1E-3B453F4695ED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3631;p73">
              <a:extLst>
                <a:ext uri="{FF2B5EF4-FFF2-40B4-BE49-F238E27FC236}">
                  <a16:creationId xmlns="" xmlns:a16="http://schemas.microsoft.com/office/drawing/2014/main" id="{A7B51D02-F8B5-43A5-97DB-3F3620938552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3632;p73">
              <a:extLst>
                <a:ext uri="{FF2B5EF4-FFF2-40B4-BE49-F238E27FC236}">
                  <a16:creationId xmlns="" xmlns:a16="http://schemas.microsoft.com/office/drawing/2014/main" id="{24758BFC-50AC-402B-940C-E5CB050C0054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3633;p73">
              <a:extLst>
                <a:ext uri="{FF2B5EF4-FFF2-40B4-BE49-F238E27FC236}">
                  <a16:creationId xmlns="" xmlns:a16="http://schemas.microsoft.com/office/drawing/2014/main" id="{6B80B37B-8DC6-4039-88B8-577C7E810A9C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634;p73">
              <a:extLst>
                <a:ext uri="{FF2B5EF4-FFF2-40B4-BE49-F238E27FC236}">
                  <a16:creationId xmlns="" xmlns:a16="http://schemas.microsoft.com/office/drawing/2014/main" id="{14E097AA-C742-4BFE-A45F-31127507083E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635;p73">
              <a:extLst>
                <a:ext uri="{FF2B5EF4-FFF2-40B4-BE49-F238E27FC236}">
                  <a16:creationId xmlns="" xmlns:a16="http://schemas.microsoft.com/office/drawing/2014/main" id="{B5C4AC6E-F514-475A-B02B-E7C36EDD922E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636;p73">
              <a:extLst>
                <a:ext uri="{FF2B5EF4-FFF2-40B4-BE49-F238E27FC236}">
                  <a16:creationId xmlns="" xmlns:a16="http://schemas.microsoft.com/office/drawing/2014/main" id="{395C211B-1098-49E9-A7D6-DF119BF9B0F6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637;p73">
              <a:extLst>
                <a:ext uri="{FF2B5EF4-FFF2-40B4-BE49-F238E27FC236}">
                  <a16:creationId xmlns="" xmlns:a16="http://schemas.microsoft.com/office/drawing/2014/main" id="{6F85F51C-928E-4167-B183-855FCC0FCC6C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638;p73">
              <a:extLst>
                <a:ext uri="{FF2B5EF4-FFF2-40B4-BE49-F238E27FC236}">
                  <a16:creationId xmlns="" xmlns:a16="http://schemas.microsoft.com/office/drawing/2014/main" id="{E1922901-B228-4DB0-9F28-99DADF0601B2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639;p73">
              <a:extLst>
                <a:ext uri="{FF2B5EF4-FFF2-40B4-BE49-F238E27FC236}">
                  <a16:creationId xmlns="" xmlns:a16="http://schemas.microsoft.com/office/drawing/2014/main" id="{4C8662B3-8755-453E-84AD-F163566CF8C8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640;p73">
              <a:extLst>
                <a:ext uri="{FF2B5EF4-FFF2-40B4-BE49-F238E27FC236}">
                  <a16:creationId xmlns="" xmlns:a16="http://schemas.microsoft.com/office/drawing/2014/main" id="{C9826A86-7631-4C40-9FD7-59C1E552443A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3641;p73">
              <a:extLst>
                <a:ext uri="{FF2B5EF4-FFF2-40B4-BE49-F238E27FC236}">
                  <a16:creationId xmlns="" xmlns:a16="http://schemas.microsoft.com/office/drawing/2014/main" id="{22B3A5CC-CFDC-4520-A179-90ACE8DE49D0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3642;p73">
              <a:extLst>
                <a:ext uri="{FF2B5EF4-FFF2-40B4-BE49-F238E27FC236}">
                  <a16:creationId xmlns="" xmlns:a16="http://schemas.microsoft.com/office/drawing/2014/main" id="{6E0C7B76-0D72-46C9-B62F-6B2F5D5A2BCA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643;p73">
              <a:extLst>
                <a:ext uri="{FF2B5EF4-FFF2-40B4-BE49-F238E27FC236}">
                  <a16:creationId xmlns="" xmlns:a16="http://schemas.microsoft.com/office/drawing/2014/main" id="{8D4CC8E1-1F1B-46E8-B703-C628ED636A4C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644;p73">
              <a:extLst>
                <a:ext uri="{FF2B5EF4-FFF2-40B4-BE49-F238E27FC236}">
                  <a16:creationId xmlns="" xmlns:a16="http://schemas.microsoft.com/office/drawing/2014/main" id="{DF947785-5431-49B5-A276-5AAD7B221A6F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645;p73">
              <a:extLst>
                <a:ext uri="{FF2B5EF4-FFF2-40B4-BE49-F238E27FC236}">
                  <a16:creationId xmlns="" xmlns:a16="http://schemas.microsoft.com/office/drawing/2014/main" id="{A0E583D8-36FE-4ECE-966C-E986CE29729B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646;p73">
              <a:extLst>
                <a:ext uri="{FF2B5EF4-FFF2-40B4-BE49-F238E27FC236}">
                  <a16:creationId xmlns="" xmlns:a16="http://schemas.microsoft.com/office/drawing/2014/main" id="{FCB5FF95-04A4-4C53-BFF2-BB8E456619E6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647;p73">
              <a:extLst>
                <a:ext uri="{FF2B5EF4-FFF2-40B4-BE49-F238E27FC236}">
                  <a16:creationId xmlns="" xmlns:a16="http://schemas.microsoft.com/office/drawing/2014/main" id="{120F05F6-3179-4597-A9AB-FF331FA20582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648;p73">
              <a:extLst>
                <a:ext uri="{FF2B5EF4-FFF2-40B4-BE49-F238E27FC236}">
                  <a16:creationId xmlns="" xmlns:a16="http://schemas.microsoft.com/office/drawing/2014/main" id="{5D4E0D8E-6633-4955-A9F3-0F324CC73843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649;p73">
              <a:extLst>
                <a:ext uri="{FF2B5EF4-FFF2-40B4-BE49-F238E27FC236}">
                  <a16:creationId xmlns="" xmlns:a16="http://schemas.microsoft.com/office/drawing/2014/main" id="{4FE30A4F-58C0-43C2-860A-91CC2EA56985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650;p73">
              <a:extLst>
                <a:ext uri="{FF2B5EF4-FFF2-40B4-BE49-F238E27FC236}">
                  <a16:creationId xmlns="" xmlns:a16="http://schemas.microsoft.com/office/drawing/2014/main" id="{39E22AAD-05C7-4B8F-A9FD-11940409B6F2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651;p73">
              <a:extLst>
                <a:ext uri="{FF2B5EF4-FFF2-40B4-BE49-F238E27FC236}">
                  <a16:creationId xmlns="" xmlns:a16="http://schemas.microsoft.com/office/drawing/2014/main" id="{05B7A0E9-F8F4-4128-AEAF-3DD08B04AC6E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652;p73">
              <a:extLst>
                <a:ext uri="{FF2B5EF4-FFF2-40B4-BE49-F238E27FC236}">
                  <a16:creationId xmlns="" xmlns:a16="http://schemas.microsoft.com/office/drawing/2014/main" id="{79D7A69A-7CC7-4C47-8D45-B30181E0DF88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653;p73">
              <a:extLst>
                <a:ext uri="{FF2B5EF4-FFF2-40B4-BE49-F238E27FC236}">
                  <a16:creationId xmlns="" xmlns:a16="http://schemas.microsoft.com/office/drawing/2014/main" id="{9F0C9EB9-3620-4DF7-910A-459630EB9AE8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654;p73">
              <a:extLst>
                <a:ext uri="{FF2B5EF4-FFF2-40B4-BE49-F238E27FC236}">
                  <a16:creationId xmlns="" xmlns:a16="http://schemas.microsoft.com/office/drawing/2014/main" id="{44E9B9FE-4A41-445E-87B6-AC94A51FA8AC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655;p73">
              <a:extLst>
                <a:ext uri="{FF2B5EF4-FFF2-40B4-BE49-F238E27FC236}">
                  <a16:creationId xmlns="" xmlns:a16="http://schemas.microsoft.com/office/drawing/2014/main" id="{80B47A4D-7BD9-42BC-ADA0-A74BC6267AF1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656;p73">
              <a:extLst>
                <a:ext uri="{FF2B5EF4-FFF2-40B4-BE49-F238E27FC236}">
                  <a16:creationId xmlns="" xmlns:a16="http://schemas.microsoft.com/office/drawing/2014/main" id="{709F3DAC-0EAC-4A3B-B822-1B0B36D48EAB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657;p73">
              <a:extLst>
                <a:ext uri="{FF2B5EF4-FFF2-40B4-BE49-F238E27FC236}">
                  <a16:creationId xmlns="" xmlns:a16="http://schemas.microsoft.com/office/drawing/2014/main" id="{0906482A-9199-4CDD-93BE-E7713A4F7FA2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658;p73">
              <a:extLst>
                <a:ext uri="{FF2B5EF4-FFF2-40B4-BE49-F238E27FC236}">
                  <a16:creationId xmlns="" xmlns:a16="http://schemas.microsoft.com/office/drawing/2014/main" id="{87DF961C-E280-4952-9A1D-45863A1B5DB8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659;p73">
              <a:extLst>
                <a:ext uri="{FF2B5EF4-FFF2-40B4-BE49-F238E27FC236}">
                  <a16:creationId xmlns="" xmlns:a16="http://schemas.microsoft.com/office/drawing/2014/main" id="{343C5403-5CAF-40FA-B6BE-DD9F30B2ADED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660;p73">
              <a:extLst>
                <a:ext uri="{FF2B5EF4-FFF2-40B4-BE49-F238E27FC236}">
                  <a16:creationId xmlns="" xmlns:a16="http://schemas.microsoft.com/office/drawing/2014/main" id="{D9F504BB-7BEB-4B8A-8CA2-F401F35D2000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661;p73">
              <a:extLst>
                <a:ext uri="{FF2B5EF4-FFF2-40B4-BE49-F238E27FC236}">
                  <a16:creationId xmlns="" xmlns:a16="http://schemas.microsoft.com/office/drawing/2014/main" id="{3B32A441-73D3-4EAE-907F-4732266CDF88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662;p73">
              <a:extLst>
                <a:ext uri="{FF2B5EF4-FFF2-40B4-BE49-F238E27FC236}">
                  <a16:creationId xmlns="" xmlns:a16="http://schemas.microsoft.com/office/drawing/2014/main" id="{C2D2B925-2671-4C1F-9C17-EDE2231367B2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663;p73">
              <a:extLst>
                <a:ext uri="{FF2B5EF4-FFF2-40B4-BE49-F238E27FC236}">
                  <a16:creationId xmlns="" xmlns:a16="http://schemas.microsoft.com/office/drawing/2014/main" id="{5861CF26-8036-420A-9621-FD03E619D94B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664;p73">
              <a:extLst>
                <a:ext uri="{FF2B5EF4-FFF2-40B4-BE49-F238E27FC236}">
                  <a16:creationId xmlns="" xmlns:a16="http://schemas.microsoft.com/office/drawing/2014/main" id="{1FFE9791-48B4-4DDA-9CC0-01647CC60B28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665;p73">
              <a:extLst>
                <a:ext uri="{FF2B5EF4-FFF2-40B4-BE49-F238E27FC236}">
                  <a16:creationId xmlns="" xmlns:a16="http://schemas.microsoft.com/office/drawing/2014/main" id="{8C7A3738-9ECE-448B-A73F-0E1ADBCC2B9C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666;p73">
              <a:extLst>
                <a:ext uri="{FF2B5EF4-FFF2-40B4-BE49-F238E27FC236}">
                  <a16:creationId xmlns="" xmlns:a16="http://schemas.microsoft.com/office/drawing/2014/main" id="{13D8899D-7AA2-4864-BA21-E74D6E79F65F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667;p73">
              <a:extLst>
                <a:ext uri="{FF2B5EF4-FFF2-40B4-BE49-F238E27FC236}">
                  <a16:creationId xmlns="" xmlns:a16="http://schemas.microsoft.com/office/drawing/2014/main" id="{32DB26B6-5DF6-4009-8E41-2F8CFAB9A1D0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668;p73">
              <a:extLst>
                <a:ext uri="{FF2B5EF4-FFF2-40B4-BE49-F238E27FC236}">
                  <a16:creationId xmlns="" xmlns:a16="http://schemas.microsoft.com/office/drawing/2014/main" id="{9FEFA3D7-6CB6-4E73-B863-C27C96B1EB04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669;p73">
              <a:extLst>
                <a:ext uri="{FF2B5EF4-FFF2-40B4-BE49-F238E27FC236}">
                  <a16:creationId xmlns="" xmlns:a16="http://schemas.microsoft.com/office/drawing/2014/main" id="{50287FB8-4140-448F-BF2C-7201607875B8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670;p73">
              <a:extLst>
                <a:ext uri="{FF2B5EF4-FFF2-40B4-BE49-F238E27FC236}">
                  <a16:creationId xmlns="" xmlns:a16="http://schemas.microsoft.com/office/drawing/2014/main" id="{181C8A00-72AD-42D7-9D60-DDCF10ECC5A0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671;p73">
              <a:extLst>
                <a:ext uri="{FF2B5EF4-FFF2-40B4-BE49-F238E27FC236}">
                  <a16:creationId xmlns="" xmlns:a16="http://schemas.microsoft.com/office/drawing/2014/main" id="{10276783-6CB6-40D9-B06A-D7D87DF478BA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672;p73">
              <a:extLst>
                <a:ext uri="{FF2B5EF4-FFF2-40B4-BE49-F238E27FC236}">
                  <a16:creationId xmlns="" xmlns:a16="http://schemas.microsoft.com/office/drawing/2014/main" id="{A6AC6602-1500-4E75-A041-A0FB6C79F8BE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673;p73">
              <a:extLst>
                <a:ext uri="{FF2B5EF4-FFF2-40B4-BE49-F238E27FC236}">
                  <a16:creationId xmlns="" xmlns:a16="http://schemas.microsoft.com/office/drawing/2014/main" id="{18D36078-EBF7-43F5-AC25-D0DEC1F23D68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674;p73">
              <a:extLst>
                <a:ext uri="{FF2B5EF4-FFF2-40B4-BE49-F238E27FC236}">
                  <a16:creationId xmlns="" xmlns:a16="http://schemas.microsoft.com/office/drawing/2014/main" id="{7F43F3C0-AAE3-48E8-BDFA-3045D3805406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675;p73">
              <a:extLst>
                <a:ext uri="{FF2B5EF4-FFF2-40B4-BE49-F238E27FC236}">
                  <a16:creationId xmlns="" xmlns:a16="http://schemas.microsoft.com/office/drawing/2014/main" id="{2C818740-21A9-431F-91FF-2AB99BDAE647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676;p73">
              <a:extLst>
                <a:ext uri="{FF2B5EF4-FFF2-40B4-BE49-F238E27FC236}">
                  <a16:creationId xmlns="" xmlns:a16="http://schemas.microsoft.com/office/drawing/2014/main" id="{FA3A1660-AC61-400D-867A-E1E51DB4A6F0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677;p73">
              <a:extLst>
                <a:ext uri="{FF2B5EF4-FFF2-40B4-BE49-F238E27FC236}">
                  <a16:creationId xmlns="" xmlns:a16="http://schemas.microsoft.com/office/drawing/2014/main" id="{6F470E14-AABD-4727-B2F6-801E84CB233C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678;p73">
              <a:extLst>
                <a:ext uri="{FF2B5EF4-FFF2-40B4-BE49-F238E27FC236}">
                  <a16:creationId xmlns="" xmlns:a16="http://schemas.microsoft.com/office/drawing/2014/main" id="{CDA86408-4601-4AFD-8734-85361B7F2605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679;p73">
              <a:extLst>
                <a:ext uri="{FF2B5EF4-FFF2-40B4-BE49-F238E27FC236}">
                  <a16:creationId xmlns="" xmlns:a16="http://schemas.microsoft.com/office/drawing/2014/main" id="{A294A42F-B0E9-4F4D-9FBB-50ABAF2FCCE8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680;p73">
              <a:extLst>
                <a:ext uri="{FF2B5EF4-FFF2-40B4-BE49-F238E27FC236}">
                  <a16:creationId xmlns="" xmlns:a16="http://schemas.microsoft.com/office/drawing/2014/main" id="{4C9D2E16-3200-4A9B-A75B-C2732CFEEF68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681;p73">
              <a:extLst>
                <a:ext uri="{FF2B5EF4-FFF2-40B4-BE49-F238E27FC236}">
                  <a16:creationId xmlns="" xmlns:a16="http://schemas.microsoft.com/office/drawing/2014/main" id="{8D09933F-90D5-42A2-8BAF-13288170FF36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682;p73">
              <a:extLst>
                <a:ext uri="{FF2B5EF4-FFF2-40B4-BE49-F238E27FC236}">
                  <a16:creationId xmlns="" xmlns:a16="http://schemas.microsoft.com/office/drawing/2014/main" id="{C4D9169D-E1B1-4C80-80D4-20549A89AD4C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683;p73">
              <a:extLst>
                <a:ext uri="{FF2B5EF4-FFF2-40B4-BE49-F238E27FC236}">
                  <a16:creationId xmlns="" xmlns:a16="http://schemas.microsoft.com/office/drawing/2014/main" id="{9BF10742-3FB1-43F5-95DD-9D9A482B423E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3684;p73">
              <a:extLst>
                <a:ext uri="{FF2B5EF4-FFF2-40B4-BE49-F238E27FC236}">
                  <a16:creationId xmlns="" xmlns:a16="http://schemas.microsoft.com/office/drawing/2014/main" id="{F77579C3-6231-4D1E-ADB5-3A74564EBD0F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3685;p73">
              <a:extLst>
                <a:ext uri="{FF2B5EF4-FFF2-40B4-BE49-F238E27FC236}">
                  <a16:creationId xmlns="" xmlns:a16="http://schemas.microsoft.com/office/drawing/2014/main" id="{84E4D62E-5F42-4E23-B703-ECA9C1EEA2F0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3686;p73">
              <a:extLst>
                <a:ext uri="{FF2B5EF4-FFF2-40B4-BE49-F238E27FC236}">
                  <a16:creationId xmlns="" xmlns:a16="http://schemas.microsoft.com/office/drawing/2014/main" id="{CB734381-BC7B-487D-9065-9FCF3FD3A1FE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687;p73">
              <a:extLst>
                <a:ext uri="{FF2B5EF4-FFF2-40B4-BE49-F238E27FC236}">
                  <a16:creationId xmlns="" xmlns:a16="http://schemas.microsoft.com/office/drawing/2014/main" id="{064FA53E-D7F1-480C-8DC4-25201068DFC0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688;p73">
              <a:extLst>
                <a:ext uri="{FF2B5EF4-FFF2-40B4-BE49-F238E27FC236}">
                  <a16:creationId xmlns="" xmlns:a16="http://schemas.microsoft.com/office/drawing/2014/main" id="{443E3A81-0C3C-4B6C-AFC1-C9A3FED0599A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689;p73">
              <a:extLst>
                <a:ext uri="{FF2B5EF4-FFF2-40B4-BE49-F238E27FC236}">
                  <a16:creationId xmlns="" xmlns:a16="http://schemas.microsoft.com/office/drawing/2014/main" id="{ABC90341-732B-41E2-8CCA-BA1720DAFC6B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690;p73">
              <a:extLst>
                <a:ext uri="{FF2B5EF4-FFF2-40B4-BE49-F238E27FC236}">
                  <a16:creationId xmlns="" xmlns:a16="http://schemas.microsoft.com/office/drawing/2014/main" id="{D740A142-6160-430A-8DED-B9FEBB78AE53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691;p73">
              <a:extLst>
                <a:ext uri="{FF2B5EF4-FFF2-40B4-BE49-F238E27FC236}">
                  <a16:creationId xmlns="" xmlns:a16="http://schemas.microsoft.com/office/drawing/2014/main" id="{BB9C8C3D-3389-43D7-AC32-E07B9578448C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692;p73">
              <a:extLst>
                <a:ext uri="{FF2B5EF4-FFF2-40B4-BE49-F238E27FC236}">
                  <a16:creationId xmlns="" xmlns:a16="http://schemas.microsoft.com/office/drawing/2014/main" id="{3458673C-BC47-439B-8B7C-E14AFC183D86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693;p73">
              <a:extLst>
                <a:ext uri="{FF2B5EF4-FFF2-40B4-BE49-F238E27FC236}">
                  <a16:creationId xmlns="" xmlns:a16="http://schemas.microsoft.com/office/drawing/2014/main" id="{5CF70668-11EA-4BB1-B9B0-77B907FDD693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694;p73">
              <a:extLst>
                <a:ext uri="{FF2B5EF4-FFF2-40B4-BE49-F238E27FC236}">
                  <a16:creationId xmlns="" xmlns:a16="http://schemas.microsoft.com/office/drawing/2014/main" id="{16E35A36-B783-42F3-A4C5-6046B58E6612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695;p73">
              <a:extLst>
                <a:ext uri="{FF2B5EF4-FFF2-40B4-BE49-F238E27FC236}">
                  <a16:creationId xmlns="" xmlns:a16="http://schemas.microsoft.com/office/drawing/2014/main" id="{0F39AB30-9808-4C66-9B8A-1E4E360AD5C1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696;p73">
              <a:extLst>
                <a:ext uri="{FF2B5EF4-FFF2-40B4-BE49-F238E27FC236}">
                  <a16:creationId xmlns="" xmlns:a16="http://schemas.microsoft.com/office/drawing/2014/main" id="{9C819D02-B982-4E17-8968-CDEE6BFB80A0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697;p73">
              <a:extLst>
                <a:ext uri="{FF2B5EF4-FFF2-40B4-BE49-F238E27FC236}">
                  <a16:creationId xmlns="" xmlns:a16="http://schemas.microsoft.com/office/drawing/2014/main" id="{27627BEC-B083-49F3-B05B-635AD8FEFF81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698;p73">
              <a:extLst>
                <a:ext uri="{FF2B5EF4-FFF2-40B4-BE49-F238E27FC236}">
                  <a16:creationId xmlns="" xmlns:a16="http://schemas.microsoft.com/office/drawing/2014/main" id="{C48E6BDD-454D-4FD6-B6FE-63044BE5386C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699;p73">
              <a:extLst>
                <a:ext uri="{FF2B5EF4-FFF2-40B4-BE49-F238E27FC236}">
                  <a16:creationId xmlns="" xmlns:a16="http://schemas.microsoft.com/office/drawing/2014/main" id="{370C3C5F-3D70-48FC-AB19-A3D7C2D8C1B5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700;p73">
              <a:extLst>
                <a:ext uri="{FF2B5EF4-FFF2-40B4-BE49-F238E27FC236}">
                  <a16:creationId xmlns="" xmlns:a16="http://schemas.microsoft.com/office/drawing/2014/main" id="{DE4F5BE0-5113-40AE-BCFF-75F434CFC8AB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701;p73">
              <a:extLst>
                <a:ext uri="{FF2B5EF4-FFF2-40B4-BE49-F238E27FC236}">
                  <a16:creationId xmlns="" xmlns:a16="http://schemas.microsoft.com/office/drawing/2014/main" id="{2805FEEC-626E-4F38-A736-80F61295B89E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702;p73">
              <a:extLst>
                <a:ext uri="{FF2B5EF4-FFF2-40B4-BE49-F238E27FC236}">
                  <a16:creationId xmlns="" xmlns:a16="http://schemas.microsoft.com/office/drawing/2014/main" id="{C776F270-A72A-4B3E-9758-2A8B82C89A78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703;p73">
              <a:extLst>
                <a:ext uri="{FF2B5EF4-FFF2-40B4-BE49-F238E27FC236}">
                  <a16:creationId xmlns="" xmlns:a16="http://schemas.microsoft.com/office/drawing/2014/main" id="{A791CF35-7D1C-47A1-934F-43CEAF34DD61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704;p73">
              <a:extLst>
                <a:ext uri="{FF2B5EF4-FFF2-40B4-BE49-F238E27FC236}">
                  <a16:creationId xmlns="" xmlns:a16="http://schemas.microsoft.com/office/drawing/2014/main" id="{2F97F757-40AA-4303-801E-976A91014624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705;p73">
              <a:extLst>
                <a:ext uri="{FF2B5EF4-FFF2-40B4-BE49-F238E27FC236}">
                  <a16:creationId xmlns="" xmlns:a16="http://schemas.microsoft.com/office/drawing/2014/main" id="{036DBDDF-5663-4592-B93C-76D8AF25A6AE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706;p73">
              <a:extLst>
                <a:ext uri="{FF2B5EF4-FFF2-40B4-BE49-F238E27FC236}">
                  <a16:creationId xmlns="" xmlns:a16="http://schemas.microsoft.com/office/drawing/2014/main" id="{48CCB25C-7D9F-4670-876A-15CC85501C66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707;p73">
              <a:extLst>
                <a:ext uri="{FF2B5EF4-FFF2-40B4-BE49-F238E27FC236}">
                  <a16:creationId xmlns="" xmlns:a16="http://schemas.microsoft.com/office/drawing/2014/main" id="{D0EBAF58-34AB-4B2A-AF30-A8CEAC046DA6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708;p73">
              <a:extLst>
                <a:ext uri="{FF2B5EF4-FFF2-40B4-BE49-F238E27FC236}">
                  <a16:creationId xmlns="" xmlns:a16="http://schemas.microsoft.com/office/drawing/2014/main" id="{F7ED550D-0454-408F-B35E-A5A4D2CE5ADE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709;p73">
              <a:extLst>
                <a:ext uri="{FF2B5EF4-FFF2-40B4-BE49-F238E27FC236}">
                  <a16:creationId xmlns="" xmlns:a16="http://schemas.microsoft.com/office/drawing/2014/main" id="{D6606549-17FD-45AC-8D84-B1A6CF7CEBB1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710;p73">
              <a:extLst>
                <a:ext uri="{FF2B5EF4-FFF2-40B4-BE49-F238E27FC236}">
                  <a16:creationId xmlns="" xmlns:a16="http://schemas.microsoft.com/office/drawing/2014/main" id="{9768B463-AF2F-4DCC-968A-3A26C6A201F9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711;p73">
              <a:extLst>
                <a:ext uri="{FF2B5EF4-FFF2-40B4-BE49-F238E27FC236}">
                  <a16:creationId xmlns="" xmlns:a16="http://schemas.microsoft.com/office/drawing/2014/main" id="{54256A51-21CC-4ECE-84A8-E71648F34174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712;p73">
              <a:extLst>
                <a:ext uri="{FF2B5EF4-FFF2-40B4-BE49-F238E27FC236}">
                  <a16:creationId xmlns="" xmlns:a16="http://schemas.microsoft.com/office/drawing/2014/main" id="{A5013520-813E-48A4-88AD-06FF8CE738BC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713;p73">
              <a:extLst>
                <a:ext uri="{FF2B5EF4-FFF2-40B4-BE49-F238E27FC236}">
                  <a16:creationId xmlns="" xmlns:a16="http://schemas.microsoft.com/office/drawing/2014/main" id="{AAB8E72E-4132-4C86-A5B1-68DF869280CD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714;p73">
              <a:extLst>
                <a:ext uri="{FF2B5EF4-FFF2-40B4-BE49-F238E27FC236}">
                  <a16:creationId xmlns="" xmlns:a16="http://schemas.microsoft.com/office/drawing/2014/main" id="{9B91EF0F-4C2B-42C1-9835-C953806C7956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715;p73">
              <a:extLst>
                <a:ext uri="{FF2B5EF4-FFF2-40B4-BE49-F238E27FC236}">
                  <a16:creationId xmlns="" xmlns:a16="http://schemas.microsoft.com/office/drawing/2014/main" id="{860E4F6E-0EE6-4D92-A0FB-29B453196F40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716;p73">
              <a:extLst>
                <a:ext uri="{FF2B5EF4-FFF2-40B4-BE49-F238E27FC236}">
                  <a16:creationId xmlns="" xmlns:a16="http://schemas.microsoft.com/office/drawing/2014/main" id="{682F8460-0FD0-426D-8A08-26A4833C987E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717;p73">
              <a:extLst>
                <a:ext uri="{FF2B5EF4-FFF2-40B4-BE49-F238E27FC236}">
                  <a16:creationId xmlns="" xmlns:a16="http://schemas.microsoft.com/office/drawing/2014/main" id="{8C80C31D-7F20-4D20-B0A4-919701DC49CB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718;p73">
              <a:extLst>
                <a:ext uri="{FF2B5EF4-FFF2-40B4-BE49-F238E27FC236}">
                  <a16:creationId xmlns="" xmlns:a16="http://schemas.microsoft.com/office/drawing/2014/main" id="{82EFAB0C-727B-4882-A63B-57CE8E4B5B69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719;p73">
              <a:extLst>
                <a:ext uri="{FF2B5EF4-FFF2-40B4-BE49-F238E27FC236}">
                  <a16:creationId xmlns="" xmlns:a16="http://schemas.microsoft.com/office/drawing/2014/main" id="{298F25FB-E508-4FB8-AA36-672F4F3E96F7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720;p73">
              <a:extLst>
                <a:ext uri="{FF2B5EF4-FFF2-40B4-BE49-F238E27FC236}">
                  <a16:creationId xmlns="" xmlns:a16="http://schemas.microsoft.com/office/drawing/2014/main" id="{684FB115-276A-4476-A75C-0115815C7ADC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721;p73">
              <a:extLst>
                <a:ext uri="{FF2B5EF4-FFF2-40B4-BE49-F238E27FC236}">
                  <a16:creationId xmlns="" xmlns:a16="http://schemas.microsoft.com/office/drawing/2014/main" id="{F47A9A24-2833-4D19-B374-8A4AE4C3483A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722;p73">
              <a:extLst>
                <a:ext uri="{FF2B5EF4-FFF2-40B4-BE49-F238E27FC236}">
                  <a16:creationId xmlns="" xmlns:a16="http://schemas.microsoft.com/office/drawing/2014/main" id="{DC5156B4-DA2D-4BBF-8C73-F933A64D0BA9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723;p73">
              <a:extLst>
                <a:ext uri="{FF2B5EF4-FFF2-40B4-BE49-F238E27FC236}">
                  <a16:creationId xmlns="" xmlns:a16="http://schemas.microsoft.com/office/drawing/2014/main" id="{7990431F-27D9-4DC7-8450-C2B7FCC9D982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724;p73">
              <a:extLst>
                <a:ext uri="{FF2B5EF4-FFF2-40B4-BE49-F238E27FC236}">
                  <a16:creationId xmlns="" xmlns:a16="http://schemas.microsoft.com/office/drawing/2014/main" id="{2958D200-CFB4-4D17-9997-4731241DF799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725;p73">
              <a:extLst>
                <a:ext uri="{FF2B5EF4-FFF2-40B4-BE49-F238E27FC236}">
                  <a16:creationId xmlns="" xmlns:a16="http://schemas.microsoft.com/office/drawing/2014/main" id="{06382ED0-DCD4-4A82-996D-8C83EEACE9D8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726;p73">
              <a:extLst>
                <a:ext uri="{FF2B5EF4-FFF2-40B4-BE49-F238E27FC236}">
                  <a16:creationId xmlns="" xmlns:a16="http://schemas.microsoft.com/office/drawing/2014/main" id="{81613A3D-42A5-4731-A599-F12F5CA4E2B1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727;p73">
              <a:extLst>
                <a:ext uri="{FF2B5EF4-FFF2-40B4-BE49-F238E27FC236}">
                  <a16:creationId xmlns="" xmlns:a16="http://schemas.microsoft.com/office/drawing/2014/main" id="{DBF135FB-3307-461F-AE53-386F60B0E09C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728;p73">
              <a:extLst>
                <a:ext uri="{FF2B5EF4-FFF2-40B4-BE49-F238E27FC236}">
                  <a16:creationId xmlns="" xmlns:a16="http://schemas.microsoft.com/office/drawing/2014/main" id="{4DDB7934-B683-463D-B5B3-5B1ED2DA3E3C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729;p73">
              <a:extLst>
                <a:ext uri="{FF2B5EF4-FFF2-40B4-BE49-F238E27FC236}">
                  <a16:creationId xmlns="" xmlns:a16="http://schemas.microsoft.com/office/drawing/2014/main" id="{788D6F39-E60D-42C9-B5C6-0BA57D59F9B0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730;p73">
              <a:extLst>
                <a:ext uri="{FF2B5EF4-FFF2-40B4-BE49-F238E27FC236}">
                  <a16:creationId xmlns="" xmlns:a16="http://schemas.microsoft.com/office/drawing/2014/main" id="{78E4B222-A376-4C0A-B8D5-983DD290CDEC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731;p73">
              <a:extLst>
                <a:ext uri="{FF2B5EF4-FFF2-40B4-BE49-F238E27FC236}">
                  <a16:creationId xmlns="" xmlns:a16="http://schemas.microsoft.com/office/drawing/2014/main" id="{8205CB85-CCED-4CDE-9020-65E6CC065DEE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732;p73">
              <a:extLst>
                <a:ext uri="{FF2B5EF4-FFF2-40B4-BE49-F238E27FC236}">
                  <a16:creationId xmlns="" xmlns:a16="http://schemas.microsoft.com/office/drawing/2014/main" id="{B337C4DD-58FA-446F-9C05-C08BE658CD23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733;p73">
              <a:extLst>
                <a:ext uri="{FF2B5EF4-FFF2-40B4-BE49-F238E27FC236}">
                  <a16:creationId xmlns="" xmlns:a16="http://schemas.microsoft.com/office/drawing/2014/main" id="{D4E45E95-35F5-4D53-906E-96BE4BBD32C4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734;p73">
              <a:extLst>
                <a:ext uri="{FF2B5EF4-FFF2-40B4-BE49-F238E27FC236}">
                  <a16:creationId xmlns="" xmlns:a16="http://schemas.microsoft.com/office/drawing/2014/main" id="{8CCEDC8C-00F4-4F05-9E4D-FDBF45258AB2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735;p73">
              <a:extLst>
                <a:ext uri="{FF2B5EF4-FFF2-40B4-BE49-F238E27FC236}">
                  <a16:creationId xmlns="" xmlns:a16="http://schemas.microsoft.com/office/drawing/2014/main" id="{AAB8002E-8817-4BBD-94D5-322464E27FD6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736;p73">
              <a:extLst>
                <a:ext uri="{FF2B5EF4-FFF2-40B4-BE49-F238E27FC236}">
                  <a16:creationId xmlns="" xmlns:a16="http://schemas.microsoft.com/office/drawing/2014/main" id="{94797931-115C-4835-A10C-E34FDCC44620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37;p73">
              <a:extLst>
                <a:ext uri="{FF2B5EF4-FFF2-40B4-BE49-F238E27FC236}">
                  <a16:creationId xmlns="" xmlns:a16="http://schemas.microsoft.com/office/drawing/2014/main" id="{CCD56DA4-9FC6-452D-9307-4C688ABD2036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738;p73">
              <a:extLst>
                <a:ext uri="{FF2B5EF4-FFF2-40B4-BE49-F238E27FC236}">
                  <a16:creationId xmlns="" xmlns:a16="http://schemas.microsoft.com/office/drawing/2014/main" id="{ECA31397-B5FE-45AE-AE5F-5BC77129E298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739;p73">
              <a:extLst>
                <a:ext uri="{FF2B5EF4-FFF2-40B4-BE49-F238E27FC236}">
                  <a16:creationId xmlns="" xmlns:a16="http://schemas.microsoft.com/office/drawing/2014/main" id="{B14874E3-B2A6-47F4-A032-1F34CBD35764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740;p73">
              <a:extLst>
                <a:ext uri="{FF2B5EF4-FFF2-40B4-BE49-F238E27FC236}">
                  <a16:creationId xmlns="" xmlns:a16="http://schemas.microsoft.com/office/drawing/2014/main" id="{E341460F-0666-43CD-A167-1907155E0531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741;p73">
              <a:extLst>
                <a:ext uri="{FF2B5EF4-FFF2-40B4-BE49-F238E27FC236}">
                  <a16:creationId xmlns="" xmlns:a16="http://schemas.microsoft.com/office/drawing/2014/main" id="{41F7E8D6-CDB4-4D9E-BEF9-097AED8DAAD6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742;p73">
              <a:extLst>
                <a:ext uri="{FF2B5EF4-FFF2-40B4-BE49-F238E27FC236}">
                  <a16:creationId xmlns="" xmlns:a16="http://schemas.microsoft.com/office/drawing/2014/main" id="{B239C6E0-D2A5-49D9-90D6-C11B1A58B3CF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743;p73">
              <a:extLst>
                <a:ext uri="{FF2B5EF4-FFF2-40B4-BE49-F238E27FC236}">
                  <a16:creationId xmlns="" xmlns:a16="http://schemas.microsoft.com/office/drawing/2014/main" id="{7DD64611-4C64-4F2E-9A79-FFDFB95AB78D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744;p73">
              <a:extLst>
                <a:ext uri="{FF2B5EF4-FFF2-40B4-BE49-F238E27FC236}">
                  <a16:creationId xmlns="" xmlns:a16="http://schemas.microsoft.com/office/drawing/2014/main" id="{7CEDB05A-62D9-4A6F-B0E2-4987B7EBC647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745;p73">
              <a:extLst>
                <a:ext uri="{FF2B5EF4-FFF2-40B4-BE49-F238E27FC236}">
                  <a16:creationId xmlns="" xmlns:a16="http://schemas.microsoft.com/office/drawing/2014/main" id="{2ADD6886-3CA5-4777-B7FC-23F3974AA15A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746;p73">
              <a:extLst>
                <a:ext uri="{FF2B5EF4-FFF2-40B4-BE49-F238E27FC236}">
                  <a16:creationId xmlns="" xmlns:a16="http://schemas.microsoft.com/office/drawing/2014/main" id="{EBC7FBE5-5FA7-45CE-A7AA-2F52AA7AE886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747;p73">
              <a:extLst>
                <a:ext uri="{FF2B5EF4-FFF2-40B4-BE49-F238E27FC236}">
                  <a16:creationId xmlns="" xmlns:a16="http://schemas.microsoft.com/office/drawing/2014/main" id="{6E72CD80-401D-4A74-8497-F3E9D40AE883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748;p73">
              <a:extLst>
                <a:ext uri="{FF2B5EF4-FFF2-40B4-BE49-F238E27FC236}">
                  <a16:creationId xmlns="" xmlns:a16="http://schemas.microsoft.com/office/drawing/2014/main" id="{A31C2A15-407E-42AD-8291-CD1EA45A2A01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749;p73">
              <a:extLst>
                <a:ext uri="{FF2B5EF4-FFF2-40B4-BE49-F238E27FC236}">
                  <a16:creationId xmlns="" xmlns:a16="http://schemas.microsoft.com/office/drawing/2014/main" id="{719B7247-0B3D-43BE-8532-27737366F359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750;p73">
              <a:extLst>
                <a:ext uri="{FF2B5EF4-FFF2-40B4-BE49-F238E27FC236}">
                  <a16:creationId xmlns="" xmlns:a16="http://schemas.microsoft.com/office/drawing/2014/main" id="{1A6626AF-A00D-4869-B4C4-6617352D5A6B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751;p73">
              <a:extLst>
                <a:ext uri="{FF2B5EF4-FFF2-40B4-BE49-F238E27FC236}">
                  <a16:creationId xmlns="" xmlns:a16="http://schemas.microsoft.com/office/drawing/2014/main" id="{14E23D22-D7F2-4D5C-A7CF-9C8FED4F6EC1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752;p73">
              <a:extLst>
                <a:ext uri="{FF2B5EF4-FFF2-40B4-BE49-F238E27FC236}">
                  <a16:creationId xmlns="" xmlns:a16="http://schemas.microsoft.com/office/drawing/2014/main" id="{06B61E7A-EF47-468C-96FA-674E61378963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753;p73">
              <a:extLst>
                <a:ext uri="{FF2B5EF4-FFF2-40B4-BE49-F238E27FC236}">
                  <a16:creationId xmlns="" xmlns:a16="http://schemas.microsoft.com/office/drawing/2014/main" id="{B664C418-75B5-4B9A-975B-38313DF4B32A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754;p73">
              <a:extLst>
                <a:ext uri="{FF2B5EF4-FFF2-40B4-BE49-F238E27FC236}">
                  <a16:creationId xmlns="" xmlns:a16="http://schemas.microsoft.com/office/drawing/2014/main" id="{FF903631-D086-45E3-9F62-51857CDE2EBD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755;p73">
              <a:extLst>
                <a:ext uri="{FF2B5EF4-FFF2-40B4-BE49-F238E27FC236}">
                  <a16:creationId xmlns="" xmlns:a16="http://schemas.microsoft.com/office/drawing/2014/main" id="{246EDE87-2000-4413-BBB6-AEDD3DEF46C7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756;p73">
              <a:extLst>
                <a:ext uri="{FF2B5EF4-FFF2-40B4-BE49-F238E27FC236}">
                  <a16:creationId xmlns="" xmlns:a16="http://schemas.microsoft.com/office/drawing/2014/main" id="{2BD9482F-A096-4EAD-A3E9-F6BF2EE3C7BF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757;p73">
              <a:extLst>
                <a:ext uri="{FF2B5EF4-FFF2-40B4-BE49-F238E27FC236}">
                  <a16:creationId xmlns="" xmlns:a16="http://schemas.microsoft.com/office/drawing/2014/main" id="{A916F5D4-95D7-4298-B2B1-05C4D46564F5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758;p73">
              <a:extLst>
                <a:ext uri="{FF2B5EF4-FFF2-40B4-BE49-F238E27FC236}">
                  <a16:creationId xmlns="" xmlns:a16="http://schemas.microsoft.com/office/drawing/2014/main" id="{9AE49056-8574-4BDB-A098-E214F952C2CC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759;p73">
              <a:extLst>
                <a:ext uri="{FF2B5EF4-FFF2-40B4-BE49-F238E27FC236}">
                  <a16:creationId xmlns="" xmlns:a16="http://schemas.microsoft.com/office/drawing/2014/main" id="{5E50DF19-E8A8-454C-B113-2C01CF7C9128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760;p73">
              <a:extLst>
                <a:ext uri="{FF2B5EF4-FFF2-40B4-BE49-F238E27FC236}">
                  <a16:creationId xmlns="" xmlns:a16="http://schemas.microsoft.com/office/drawing/2014/main" id="{562CE35F-50FA-4F5B-9031-4243ABF66D7D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761;p73">
              <a:extLst>
                <a:ext uri="{FF2B5EF4-FFF2-40B4-BE49-F238E27FC236}">
                  <a16:creationId xmlns="" xmlns:a16="http://schemas.microsoft.com/office/drawing/2014/main" id="{A0CD08B6-2156-43D4-A27F-3942E1794F18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762;p73">
              <a:extLst>
                <a:ext uri="{FF2B5EF4-FFF2-40B4-BE49-F238E27FC236}">
                  <a16:creationId xmlns="" xmlns:a16="http://schemas.microsoft.com/office/drawing/2014/main" id="{14141C43-4F08-4937-BA25-CC3D31F8831F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763;p73">
              <a:extLst>
                <a:ext uri="{FF2B5EF4-FFF2-40B4-BE49-F238E27FC236}">
                  <a16:creationId xmlns="" xmlns:a16="http://schemas.microsoft.com/office/drawing/2014/main" id="{009C04AA-1BC3-4865-9FD7-0408672FFB87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764;p73">
              <a:extLst>
                <a:ext uri="{FF2B5EF4-FFF2-40B4-BE49-F238E27FC236}">
                  <a16:creationId xmlns="" xmlns:a16="http://schemas.microsoft.com/office/drawing/2014/main" id="{B84C0D66-917F-419D-BC7F-E3C016AAF0A6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765;p73">
              <a:extLst>
                <a:ext uri="{FF2B5EF4-FFF2-40B4-BE49-F238E27FC236}">
                  <a16:creationId xmlns="" xmlns:a16="http://schemas.microsoft.com/office/drawing/2014/main" id="{978474AF-B415-4967-9A5A-C0F283EFCF47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766;p73">
              <a:extLst>
                <a:ext uri="{FF2B5EF4-FFF2-40B4-BE49-F238E27FC236}">
                  <a16:creationId xmlns="" xmlns:a16="http://schemas.microsoft.com/office/drawing/2014/main" id="{D8059D6C-3BFD-4CBC-AAC0-46F8263E8ACD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767;p73">
              <a:extLst>
                <a:ext uri="{FF2B5EF4-FFF2-40B4-BE49-F238E27FC236}">
                  <a16:creationId xmlns="" xmlns:a16="http://schemas.microsoft.com/office/drawing/2014/main" id="{3AEE998F-CF7A-4C9D-AB50-8DB63818979A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768;p73">
              <a:extLst>
                <a:ext uri="{FF2B5EF4-FFF2-40B4-BE49-F238E27FC236}">
                  <a16:creationId xmlns="" xmlns:a16="http://schemas.microsoft.com/office/drawing/2014/main" id="{1284469F-AF24-405C-99F0-641235F95B2A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769;p73">
              <a:extLst>
                <a:ext uri="{FF2B5EF4-FFF2-40B4-BE49-F238E27FC236}">
                  <a16:creationId xmlns="" xmlns:a16="http://schemas.microsoft.com/office/drawing/2014/main" id="{3086DD16-E623-45B3-B0C5-B9255182EEC9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770;p73">
              <a:extLst>
                <a:ext uri="{FF2B5EF4-FFF2-40B4-BE49-F238E27FC236}">
                  <a16:creationId xmlns="" xmlns:a16="http://schemas.microsoft.com/office/drawing/2014/main" id="{C9C99400-7D52-4B18-996F-615DAA43FF1E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771;p73">
              <a:extLst>
                <a:ext uri="{FF2B5EF4-FFF2-40B4-BE49-F238E27FC236}">
                  <a16:creationId xmlns="" xmlns:a16="http://schemas.microsoft.com/office/drawing/2014/main" id="{2CA8D40E-73B3-430E-9970-67F7AF1C6AB0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772;p73">
              <a:extLst>
                <a:ext uri="{FF2B5EF4-FFF2-40B4-BE49-F238E27FC236}">
                  <a16:creationId xmlns="" xmlns:a16="http://schemas.microsoft.com/office/drawing/2014/main" id="{E23181EF-294E-400D-AA64-E0FA41A3D4BD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773;p73">
              <a:extLst>
                <a:ext uri="{FF2B5EF4-FFF2-40B4-BE49-F238E27FC236}">
                  <a16:creationId xmlns="" xmlns:a16="http://schemas.microsoft.com/office/drawing/2014/main" id="{47C1EA56-D2AC-4372-AF4E-31533DB9FACC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774;p73">
              <a:extLst>
                <a:ext uri="{FF2B5EF4-FFF2-40B4-BE49-F238E27FC236}">
                  <a16:creationId xmlns="" xmlns:a16="http://schemas.microsoft.com/office/drawing/2014/main" id="{964BCE5F-7E87-4462-88FA-7FB6D9D5AB54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775;p73">
              <a:extLst>
                <a:ext uri="{FF2B5EF4-FFF2-40B4-BE49-F238E27FC236}">
                  <a16:creationId xmlns="" xmlns:a16="http://schemas.microsoft.com/office/drawing/2014/main" id="{1194D4F4-4BF2-4B2F-9126-56175994ADB9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776;p73">
              <a:extLst>
                <a:ext uri="{FF2B5EF4-FFF2-40B4-BE49-F238E27FC236}">
                  <a16:creationId xmlns="" xmlns:a16="http://schemas.microsoft.com/office/drawing/2014/main" id="{1D8EFA87-D215-4014-830A-621A3973B15A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777;p73">
              <a:extLst>
                <a:ext uri="{FF2B5EF4-FFF2-40B4-BE49-F238E27FC236}">
                  <a16:creationId xmlns="" xmlns:a16="http://schemas.microsoft.com/office/drawing/2014/main" id="{3D20CF7A-994F-4365-B6FD-6C6F8AB5D05C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778;p73">
              <a:extLst>
                <a:ext uri="{FF2B5EF4-FFF2-40B4-BE49-F238E27FC236}">
                  <a16:creationId xmlns="" xmlns:a16="http://schemas.microsoft.com/office/drawing/2014/main" id="{242634FA-8E3C-4C05-86C9-BFB86AE4F773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779;p73">
              <a:extLst>
                <a:ext uri="{FF2B5EF4-FFF2-40B4-BE49-F238E27FC236}">
                  <a16:creationId xmlns="" xmlns:a16="http://schemas.microsoft.com/office/drawing/2014/main" id="{7C27A29F-9E47-4654-9B8A-87892F2AAE02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3780;p73">
              <a:extLst>
                <a:ext uri="{FF2B5EF4-FFF2-40B4-BE49-F238E27FC236}">
                  <a16:creationId xmlns="" xmlns:a16="http://schemas.microsoft.com/office/drawing/2014/main" id="{4A96F8F5-B644-4183-83A3-446252C04498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781;p73">
              <a:extLst>
                <a:ext uri="{FF2B5EF4-FFF2-40B4-BE49-F238E27FC236}">
                  <a16:creationId xmlns="" xmlns:a16="http://schemas.microsoft.com/office/drawing/2014/main" id="{06CF97AD-6B71-4191-A8B0-120D706202A0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782;p73">
              <a:extLst>
                <a:ext uri="{FF2B5EF4-FFF2-40B4-BE49-F238E27FC236}">
                  <a16:creationId xmlns="" xmlns:a16="http://schemas.microsoft.com/office/drawing/2014/main" id="{5B817B4F-73EF-458C-8FF7-EFE1CE249CD4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783;p73">
              <a:extLst>
                <a:ext uri="{FF2B5EF4-FFF2-40B4-BE49-F238E27FC236}">
                  <a16:creationId xmlns="" xmlns:a16="http://schemas.microsoft.com/office/drawing/2014/main" id="{1FC8E12A-63B4-4E18-A273-0AF5118C49DB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784;p73">
              <a:extLst>
                <a:ext uri="{FF2B5EF4-FFF2-40B4-BE49-F238E27FC236}">
                  <a16:creationId xmlns="" xmlns:a16="http://schemas.microsoft.com/office/drawing/2014/main" id="{2DB45E33-87BF-4EB2-99C6-19DF4060D3B2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785;p73">
              <a:extLst>
                <a:ext uri="{FF2B5EF4-FFF2-40B4-BE49-F238E27FC236}">
                  <a16:creationId xmlns="" xmlns:a16="http://schemas.microsoft.com/office/drawing/2014/main" id="{24059003-EA9F-457D-8DCB-16CF7231F88D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786;p73">
              <a:extLst>
                <a:ext uri="{FF2B5EF4-FFF2-40B4-BE49-F238E27FC236}">
                  <a16:creationId xmlns="" xmlns:a16="http://schemas.microsoft.com/office/drawing/2014/main" id="{3C554F41-4DE7-461D-B1AE-29996BA2BACA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787;p73">
              <a:extLst>
                <a:ext uri="{FF2B5EF4-FFF2-40B4-BE49-F238E27FC236}">
                  <a16:creationId xmlns="" xmlns:a16="http://schemas.microsoft.com/office/drawing/2014/main" id="{E2C603DA-1B2D-46CD-9813-0F039B214147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788;p73">
              <a:extLst>
                <a:ext uri="{FF2B5EF4-FFF2-40B4-BE49-F238E27FC236}">
                  <a16:creationId xmlns="" xmlns:a16="http://schemas.microsoft.com/office/drawing/2014/main" id="{9F2AC3F9-44DE-48DB-8B3A-8C2B3942BB9C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789;p73">
              <a:extLst>
                <a:ext uri="{FF2B5EF4-FFF2-40B4-BE49-F238E27FC236}">
                  <a16:creationId xmlns="" xmlns:a16="http://schemas.microsoft.com/office/drawing/2014/main" id="{746C620D-2A6F-4ED3-A085-A12EE629112C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790;p73">
              <a:extLst>
                <a:ext uri="{FF2B5EF4-FFF2-40B4-BE49-F238E27FC236}">
                  <a16:creationId xmlns="" xmlns:a16="http://schemas.microsoft.com/office/drawing/2014/main" id="{2B8CECF1-CC62-4122-8035-CF248AB2E947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791;p73">
              <a:extLst>
                <a:ext uri="{FF2B5EF4-FFF2-40B4-BE49-F238E27FC236}">
                  <a16:creationId xmlns="" xmlns:a16="http://schemas.microsoft.com/office/drawing/2014/main" id="{06F0E38A-A239-4494-865F-2AC10F401745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792;p73">
              <a:extLst>
                <a:ext uri="{FF2B5EF4-FFF2-40B4-BE49-F238E27FC236}">
                  <a16:creationId xmlns="" xmlns:a16="http://schemas.microsoft.com/office/drawing/2014/main" id="{9F6B61EF-E56E-47F1-AB5F-7CFA2270CD21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793;p73">
              <a:extLst>
                <a:ext uri="{FF2B5EF4-FFF2-40B4-BE49-F238E27FC236}">
                  <a16:creationId xmlns="" xmlns:a16="http://schemas.microsoft.com/office/drawing/2014/main" id="{3FA9D356-946B-4337-A129-84D5D4995981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794;p73">
              <a:extLst>
                <a:ext uri="{FF2B5EF4-FFF2-40B4-BE49-F238E27FC236}">
                  <a16:creationId xmlns="" xmlns:a16="http://schemas.microsoft.com/office/drawing/2014/main" id="{BEFEC43D-E19D-4627-974C-E7A79829A62B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795;p73">
              <a:extLst>
                <a:ext uri="{FF2B5EF4-FFF2-40B4-BE49-F238E27FC236}">
                  <a16:creationId xmlns="" xmlns:a16="http://schemas.microsoft.com/office/drawing/2014/main" id="{53B92314-DA0E-4E78-A1D5-F0A21FFB8D55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796;p73">
              <a:extLst>
                <a:ext uri="{FF2B5EF4-FFF2-40B4-BE49-F238E27FC236}">
                  <a16:creationId xmlns="" xmlns:a16="http://schemas.microsoft.com/office/drawing/2014/main" id="{C7687C75-1D5E-4EE9-9800-6C9C1067EFCE}"/>
                </a:ext>
              </a:extLst>
            </p:cNvPr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797;p73">
              <a:extLst>
                <a:ext uri="{FF2B5EF4-FFF2-40B4-BE49-F238E27FC236}">
                  <a16:creationId xmlns="" xmlns:a16="http://schemas.microsoft.com/office/drawing/2014/main" id="{4BB6EEAA-11B3-4AB1-A229-7A845C31D33D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798;p73">
              <a:extLst>
                <a:ext uri="{FF2B5EF4-FFF2-40B4-BE49-F238E27FC236}">
                  <a16:creationId xmlns="" xmlns:a16="http://schemas.microsoft.com/office/drawing/2014/main" id="{1B8C16E6-BC94-4480-9BF0-4D0C76C41421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799;p73">
              <a:extLst>
                <a:ext uri="{FF2B5EF4-FFF2-40B4-BE49-F238E27FC236}">
                  <a16:creationId xmlns="" xmlns:a16="http://schemas.microsoft.com/office/drawing/2014/main" id="{BAED0FD5-5937-48C2-A768-1AFBAB60ECD6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800;p73">
              <a:extLst>
                <a:ext uri="{FF2B5EF4-FFF2-40B4-BE49-F238E27FC236}">
                  <a16:creationId xmlns="" xmlns:a16="http://schemas.microsoft.com/office/drawing/2014/main" id="{51A1EAE2-CAD2-438C-B850-2799BC4FA4B2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801;p73">
              <a:extLst>
                <a:ext uri="{FF2B5EF4-FFF2-40B4-BE49-F238E27FC236}">
                  <a16:creationId xmlns="" xmlns:a16="http://schemas.microsoft.com/office/drawing/2014/main" id="{AC601B2F-B876-4350-A26F-BFF9175983C8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802;p73">
              <a:extLst>
                <a:ext uri="{FF2B5EF4-FFF2-40B4-BE49-F238E27FC236}">
                  <a16:creationId xmlns="" xmlns:a16="http://schemas.microsoft.com/office/drawing/2014/main" id="{A746C3E8-6E73-43E2-B323-B98459D23DEE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3803;p73">
              <a:extLst>
                <a:ext uri="{FF2B5EF4-FFF2-40B4-BE49-F238E27FC236}">
                  <a16:creationId xmlns="" xmlns:a16="http://schemas.microsoft.com/office/drawing/2014/main" id="{1CEA20F6-CE45-4E22-A72B-94ED6194DD33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3804;p73">
              <a:extLst>
                <a:ext uri="{FF2B5EF4-FFF2-40B4-BE49-F238E27FC236}">
                  <a16:creationId xmlns="" xmlns:a16="http://schemas.microsoft.com/office/drawing/2014/main" id="{1E1AA22F-054E-4E5A-BEEB-5776FCB48867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805;p73">
              <a:extLst>
                <a:ext uri="{FF2B5EF4-FFF2-40B4-BE49-F238E27FC236}">
                  <a16:creationId xmlns="" xmlns:a16="http://schemas.microsoft.com/office/drawing/2014/main" id="{3E3ED87F-26E4-4B9D-9C01-E954031D6362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3806;p73">
              <a:extLst>
                <a:ext uri="{FF2B5EF4-FFF2-40B4-BE49-F238E27FC236}">
                  <a16:creationId xmlns="" xmlns:a16="http://schemas.microsoft.com/office/drawing/2014/main" id="{151D515A-D14A-43ED-81DC-312913572307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3807;p73">
              <a:extLst>
                <a:ext uri="{FF2B5EF4-FFF2-40B4-BE49-F238E27FC236}">
                  <a16:creationId xmlns="" xmlns:a16="http://schemas.microsoft.com/office/drawing/2014/main" id="{6B34C2B5-5629-4775-B115-9A0130B7EAF4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3808;p73">
              <a:extLst>
                <a:ext uri="{FF2B5EF4-FFF2-40B4-BE49-F238E27FC236}">
                  <a16:creationId xmlns="" xmlns:a16="http://schemas.microsoft.com/office/drawing/2014/main" id="{65BF89DF-CFFE-4F8A-BF2B-982A83B609AB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809;p73">
              <a:extLst>
                <a:ext uri="{FF2B5EF4-FFF2-40B4-BE49-F238E27FC236}">
                  <a16:creationId xmlns="" xmlns:a16="http://schemas.microsoft.com/office/drawing/2014/main" id="{68F6079A-6409-49F7-8D92-B46571496390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810;p73">
              <a:extLst>
                <a:ext uri="{FF2B5EF4-FFF2-40B4-BE49-F238E27FC236}">
                  <a16:creationId xmlns="" xmlns:a16="http://schemas.microsoft.com/office/drawing/2014/main" id="{8C09666D-2BDB-4C22-8C0C-1F461CD89DCE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811;p73">
              <a:extLst>
                <a:ext uri="{FF2B5EF4-FFF2-40B4-BE49-F238E27FC236}">
                  <a16:creationId xmlns="" xmlns:a16="http://schemas.microsoft.com/office/drawing/2014/main" id="{C5B1684C-BA3B-49FA-AFAC-DF5265163F4D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812;p73">
              <a:extLst>
                <a:ext uri="{FF2B5EF4-FFF2-40B4-BE49-F238E27FC236}">
                  <a16:creationId xmlns="" xmlns:a16="http://schemas.microsoft.com/office/drawing/2014/main" id="{CB89A044-6405-448C-AB43-ACD813F89924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813;p73">
              <a:extLst>
                <a:ext uri="{FF2B5EF4-FFF2-40B4-BE49-F238E27FC236}">
                  <a16:creationId xmlns="" xmlns:a16="http://schemas.microsoft.com/office/drawing/2014/main" id="{CBAE438E-3BC1-41D4-AC1F-6B8226B89CA1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814;p73">
              <a:extLst>
                <a:ext uri="{FF2B5EF4-FFF2-40B4-BE49-F238E27FC236}">
                  <a16:creationId xmlns="" xmlns:a16="http://schemas.microsoft.com/office/drawing/2014/main" id="{9D9DA711-1699-49DC-A8CD-63E4C6CED463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3815;p73">
              <a:extLst>
                <a:ext uri="{FF2B5EF4-FFF2-40B4-BE49-F238E27FC236}">
                  <a16:creationId xmlns="" xmlns:a16="http://schemas.microsoft.com/office/drawing/2014/main" id="{F129E084-A160-433F-8753-87FDDA5D82BA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3816;p73">
              <a:extLst>
                <a:ext uri="{FF2B5EF4-FFF2-40B4-BE49-F238E27FC236}">
                  <a16:creationId xmlns="" xmlns:a16="http://schemas.microsoft.com/office/drawing/2014/main" id="{C23AAEDC-B1A5-4639-BE86-F578D66BB5FA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3817;p73">
              <a:extLst>
                <a:ext uri="{FF2B5EF4-FFF2-40B4-BE49-F238E27FC236}">
                  <a16:creationId xmlns="" xmlns:a16="http://schemas.microsoft.com/office/drawing/2014/main" id="{C2563FF6-F0C9-4200-B4E9-8497A9C93BA9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3818;p73">
              <a:extLst>
                <a:ext uri="{FF2B5EF4-FFF2-40B4-BE49-F238E27FC236}">
                  <a16:creationId xmlns="" xmlns:a16="http://schemas.microsoft.com/office/drawing/2014/main" id="{516F8A84-5304-49BD-B4E2-94E805550371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3819;p73">
              <a:extLst>
                <a:ext uri="{FF2B5EF4-FFF2-40B4-BE49-F238E27FC236}">
                  <a16:creationId xmlns="" xmlns:a16="http://schemas.microsoft.com/office/drawing/2014/main" id="{EEC206D4-7D7D-4095-8B64-C28EB38D1F18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3820;p73">
              <a:extLst>
                <a:ext uri="{FF2B5EF4-FFF2-40B4-BE49-F238E27FC236}">
                  <a16:creationId xmlns="" xmlns:a16="http://schemas.microsoft.com/office/drawing/2014/main" id="{85C21DB7-4C45-4832-88BA-2C4FA4C14E71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3821;p73">
              <a:extLst>
                <a:ext uri="{FF2B5EF4-FFF2-40B4-BE49-F238E27FC236}">
                  <a16:creationId xmlns="" xmlns:a16="http://schemas.microsoft.com/office/drawing/2014/main" id="{B2FF0D87-87BE-4640-B7AE-F9031DFA5D44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3822;p73">
              <a:extLst>
                <a:ext uri="{FF2B5EF4-FFF2-40B4-BE49-F238E27FC236}">
                  <a16:creationId xmlns="" xmlns:a16="http://schemas.microsoft.com/office/drawing/2014/main" id="{6EEC2475-ED19-488B-AC9C-556BC8C32E47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3823;p73">
              <a:extLst>
                <a:ext uri="{FF2B5EF4-FFF2-40B4-BE49-F238E27FC236}">
                  <a16:creationId xmlns="" xmlns:a16="http://schemas.microsoft.com/office/drawing/2014/main" id="{027C6578-2FE9-44E5-B04E-2E6CAFA7C38E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3824;p73">
              <a:extLst>
                <a:ext uri="{FF2B5EF4-FFF2-40B4-BE49-F238E27FC236}">
                  <a16:creationId xmlns="" xmlns:a16="http://schemas.microsoft.com/office/drawing/2014/main" id="{B4EAC1DF-5A1A-4AAC-B284-7B7AF971A355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3825;p73">
              <a:extLst>
                <a:ext uri="{FF2B5EF4-FFF2-40B4-BE49-F238E27FC236}">
                  <a16:creationId xmlns="" xmlns:a16="http://schemas.microsoft.com/office/drawing/2014/main" id="{B48F61F9-9C87-4014-9B6A-8C1F1D8A0974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826;p73">
              <a:extLst>
                <a:ext uri="{FF2B5EF4-FFF2-40B4-BE49-F238E27FC236}">
                  <a16:creationId xmlns="" xmlns:a16="http://schemas.microsoft.com/office/drawing/2014/main" id="{3796634C-41A1-48FF-B8B2-0D2CBCDBA104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3827;p73">
              <a:extLst>
                <a:ext uri="{FF2B5EF4-FFF2-40B4-BE49-F238E27FC236}">
                  <a16:creationId xmlns="" xmlns:a16="http://schemas.microsoft.com/office/drawing/2014/main" id="{FACDAA03-74F0-4D3F-9AC5-D8D28783C64C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3828;p73">
              <a:extLst>
                <a:ext uri="{FF2B5EF4-FFF2-40B4-BE49-F238E27FC236}">
                  <a16:creationId xmlns="" xmlns:a16="http://schemas.microsoft.com/office/drawing/2014/main" id="{F71FC312-A18B-418E-9050-96DFEB17BA48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3829;p73">
              <a:extLst>
                <a:ext uri="{FF2B5EF4-FFF2-40B4-BE49-F238E27FC236}">
                  <a16:creationId xmlns="" xmlns:a16="http://schemas.microsoft.com/office/drawing/2014/main" id="{46C732CC-FA16-4732-B32A-FDF881246D49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3830;p73">
              <a:extLst>
                <a:ext uri="{FF2B5EF4-FFF2-40B4-BE49-F238E27FC236}">
                  <a16:creationId xmlns="" xmlns:a16="http://schemas.microsoft.com/office/drawing/2014/main" id="{5B2C7DD2-B278-4225-AF0C-CCC36988D8B5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3831;p73">
              <a:extLst>
                <a:ext uri="{FF2B5EF4-FFF2-40B4-BE49-F238E27FC236}">
                  <a16:creationId xmlns="" xmlns:a16="http://schemas.microsoft.com/office/drawing/2014/main" id="{58360085-872E-401B-B46B-45D823B0EAD0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3832;p73">
              <a:extLst>
                <a:ext uri="{FF2B5EF4-FFF2-40B4-BE49-F238E27FC236}">
                  <a16:creationId xmlns="" xmlns:a16="http://schemas.microsoft.com/office/drawing/2014/main" id="{77BA17D5-79EC-421C-896A-8B5ADC6DBC9F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3833;p73">
              <a:extLst>
                <a:ext uri="{FF2B5EF4-FFF2-40B4-BE49-F238E27FC236}">
                  <a16:creationId xmlns="" xmlns:a16="http://schemas.microsoft.com/office/drawing/2014/main" id="{EFAE9E39-12D4-4223-9094-45F3518120A2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3834;p73">
              <a:extLst>
                <a:ext uri="{FF2B5EF4-FFF2-40B4-BE49-F238E27FC236}">
                  <a16:creationId xmlns="" xmlns:a16="http://schemas.microsoft.com/office/drawing/2014/main" id="{12F6EEA3-800E-49A6-88B9-AADAB6AAF353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3835;p73">
              <a:extLst>
                <a:ext uri="{FF2B5EF4-FFF2-40B4-BE49-F238E27FC236}">
                  <a16:creationId xmlns="" xmlns:a16="http://schemas.microsoft.com/office/drawing/2014/main" id="{CE49B6D2-7BF8-4B6F-B07C-13339E6132B1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3836;p73">
              <a:extLst>
                <a:ext uri="{FF2B5EF4-FFF2-40B4-BE49-F238E27FC236}">
                  <a16:creationId xmlns="" xmlns:a16="http://schemas.microsoft.com/office/drawing/2014/main" id="{1F0A71AA-DE59-468E-AA2D-5145672850A0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3837;p73">
              <a:extLst>
                <a:ext uri="{FF2B5EF4-FFF2-40B4-BE49-F238E27FC236}">
                  <a16:creationId xmlns="" xmlns:a16="http://schemas.microsoft.com/office/drawing/2014/main" id="{D895F9D2-1DB0-4DAD-9FF4-A0A8EB049FE3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3838;p73">
              <a:extLst>
                <a:ext uri="{FF2B5EF4-FFF2-40B4-BE49-F238E27FC236}">
                  <a16:creationId xmlns="" xmlns:a16="http://schemas.microsoft.com/office/drawing/2014/main" id="{7CD06142-8891-4DCD-9973-A58B44245935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3839;p73">
              <a:extLst>
                <a:ext uri="{FF2B5EF4-FFF2-40B4-BE49-F238E27FC236}">
                  <a16:creationId xmlns="" xmlns:a16="http://schemas.microsoft.com/office/drawing/2014/main" id="{A94D9751-B083-42E1-BBD7-556E95D34CA5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3840;p73">
              <a:extLst>
                <a:ext uri="{FF2B5EF4-FFF2-40B4-BE49-F238E27FC236}">
                  <a16:creationId xmlns="" xmlns:a16="http://schemas.microsoft.com/office/drawing/2014/main" id="{AEAAF94B-F81C-4C6C-9109-1BB7EFCB8026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3841;p73">
              <a:extLst>
                <a:ext uri="{FF2B5EF4-FFF2-40B4-BE49-F238E27FC236}">
                  <a16:creationId xmlns="" xmlns:a16="http://schemas.microsoft.com/office/drawing/2014/main" id="{4E6DF181-3CD5-4820-A327-E1CB6C8FAB34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3842;p73">
              <a:extLst>
                <a:ext uri="{FF2B5EF4-FFF2-40B4-BE49-F238E27FC236}">
                  <a16:creationId xmlns="" xmlns:a16="http://schemas.microsoft.com/office/drawing/2014/main" id="{0E943E8A-DE0E-4566-8DE5-3D645D909F21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3843;p73">
              <a:extLst>
                <a:ext uri="{FF2B5EF4-FFF2-40B4-BE49-F238E27FC236}">
                  <a16:creationId xmlns="" xmlns:a16="http://schemas.microsoft.com/office/drawing/2014/main" id="{14156712-0D47-4458-A91A-40CEFBBA109F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3844;p73">
              <a:extLst>
                <a:ext uri="{FF2B5EF4-FFF2-40B4-BE49-F238E27FC236}">
                  <a16:creationId xmlns="" xmlns:a16="http://schemas.microsoft.com/office/drawing/2014/main" id="{F967922E-0A22-48BB-85E6-BF91279FC27A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3845;p73">
              <a:extLst>
                <a:ext uri="{FF2B5EF4-FFF2-40B4-BE49-F238E27FC236}">
                  <a16:creationId xmlns="" xmlns:a16="http://schemas.microsoft.com/office/drawing/2014/main" id="{D6DA478E-7276-49F7-A275-3E80E6D7BF80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3846;p73">
              <a:extLst>
                <a:ext uri="{FF2B5EF4-FFF2-40B4-BE49-F238E27FC236}">
                  <a16:creationId xmlns="" xmlns:a16="http://schemas.microsoft.com/office/drawing/2014/main" id="{3B50BFE4-7EB9-42FC-8A9B-30C0A4C34AC5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3847;p73">
              <a:extLst>
                <a:ext uri="{FF2B5EF4-FFF2-40B4-BE49-F238E27FC236}">
                  <a16:creationId xmlns="" xmlns:a16="http://schemas.microsoft.com/office/drawing/2014/main" id="{F66F5E42-F846-4CAC-B5F2-7A95B14E4D29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3848;p73">
              <a:extLst>
                <a:ext uri="{FF2B5EF4-FFF2-40B4-BE49-F238E27FC236}">
                  <a16:creationId xmlns="" xmlns:a16="http://schemas.microsoft.com/office/drawing/2014/main" id="{455A6A8D-3565-40B0-98AF-FC8CBDB4F87A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3849;p73">
              <a:extLst>
                <a:ext uri="{FF2B5EF4-FFF2-40B4-BE49-F238E27FC236}">
                  <a16:creationId xmlns="" xmlns:a16="http://schemas.microsoft.com/office/drawing/2014/main" id="{57F4EAB0-B25F-4BC1-95FB-E7BAD686F1FA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3850;p73">
              <a:extLst>
                <a:ext uri="{FF2B5EF4-FFF2-40B4-BE49-F238E27FC236}">
                  <a16:creationId xmlns="" xmlns:a16="http://schemas.microsoft.com/office/drawing/2014/main" id="{71F19F2D-21E4-4D64-A5C1-C66F7854EE2C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3851;p73">
              <a:extLst>
                <a:ext uri="{FF2B5EF4-FFF2-40B4-BE49-F238E27FC236}">
                  <a16:creationId xmlns="" xmlns:a16="http://schemas.microsoft.com/office/drawing/2014/main" id="{B8F55A9A-2BF0-4495-9256-29954A0736E0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3852;p73">
              <a:extLst>
                <a:ext uri="{FF2B5EF4-FFF2-40B4-BE49-F238E27FC236}">
                  <a16:creationId xmlns="" xmlns:a16="http://schemas.microsoft.com/office/drawing/2014/main" id="{62110203-BCB9-465B-84DD-56A7CAD96D24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3853;p73">
              <a:extLst>
                <a:ext uri="{FF2B5EF4-FFF2-40B4-BE49-F238E27FC236}">
                  <a16:creationId xmlns="" xmlns:a16="http://schemas.microsoft.com/office/drawing/2014/main" id="{BD0146D9-F53D-4097-AF0C-B4A243BECF6C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3854;p73">
              <a:extLst>
                <a:ext uri="{FF2B5EF4-FFF2-40B4-BE49-F238E27FC236}">
                  <a16:creationId xmlns="" xmlns:a16="http://schemas.microsoft.com/office/drawing/2014/main" id="{85908334-0FA8-4714-B15F-FC263C5F6460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3855;p73">
              <a:extLst>
                <a:ext uri="{FF2B5EF4-FFF2-40B4-BE49-F238E27FC236}">
                  <a16:creationId xmlns="" xmlns:a16="http://schemas.microsoft.com/office/drawing/2014/main" id="{1651B90B-3DF3-4159-A9B0-51B7F1FCC119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3856;p73">
              <a:extLst>
                <a:ext uri="{FF2B5EF4-FFF2-40B4-BE49-F238E27FC236}">
                  <a16:creationId xmlns="" xmlns:a16="http://schemas.microsoft.com/office/drawing/2014/main" id="{C506AE5F-845B-44B5-AF44-C73ED1FDF81A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3857;p73">
              <a:extLst>
                <a:ext uri="{FF2B5EF4-FFF2-40B4-BE49-F238E27FC236}">
                  <a16:creationId xmlns="" xmlns:a16="http://schemas.microsoft.com/office/drawing/2014/main" id="{C26883A3-EB18-4862-9822-DCDC9DF295D1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3858;p73">
              <a:extLst>
                <a:ext uri="{FF2B5EF4-FFF2-40B4-BE49-F238E27FC236}">
                  <a16:creationId xmlns="" xmlns:a16="http://schemas.microsoft.com/office/drawing/2014/main" id="{4EA75CA7-698C-4837-8A03-4E82762B25BF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3859;p73">
              <a:extLst>
                <a:ext uri="{FF2B5EF4-FFF2-40B4-BE49-F238E27FC236}">
                  <a16:creationId xmlns="" xmlns:a16="http://schemas.microsoft.com/office/drawing/2014/main" id="{6F7BFF11-68AE-415F-8867-428D8518660A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3860;p73">
              <a:extLst>
                <a:ext uri="{FF2B5EF4-FFF2-40B4-BE49-F238E27FC236}">
                  <a16:creationId xmlns="" xmlns:a16="http://schemas.microsoft.com/office/drawing/2014/main" id="{E4DD05CE-D35F-4F24-9018-168435714475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3861;p73">
              <a:extLst>
                <a:ext uri="{FF2B5EF4-FFF2-40B4-BE49-F238E27FC236}">
                  <a16:creationId xmlns="" xmlns:a16="http://schemas.microsoft.com/office/drawing/2014/main" id="{52639697-81C5-4A1F-8F5F-E4161882B1D0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3862;p73">
              <a:extLst>
                <a:ext uri="{FF2B5EF4-FFF2-40B4-BE49-F238E27FC236}">
                  <a16:creationId xmlns="" xmlns:a16="http://schemas.microsoft.com/office/drawing/2014/main" id="{26B37EB9-3E86-417C-B6FD-DADB6A0C0920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3863;p73">
              <a:extLst>
                <a:ext uri="{FF2B5EF4-FFF2-40B4-BE49-F238E27FC236}">
                  <a16:creationId xmlns="" xmlns:a16="http://schemas.microsoft.com/office/drawing/2014/main" id="{0A6591C8-4910-4E74-B706-DD0D07090EE1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3864;p73">
              <a:extLst>
                <a:ext uri="{FF2B5EF4-FFF2-40B4-BE49-F238E27FC236}">
                  <a16:creationId xmlns="" xmlns:a16="http://schemas.microsoft.com/office/drawing/2014/main" id="{AA580B0E-1BE2-42A5-B8CE-31867752D7E7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3865;p73">
              <a:extLst>
                <a:ext uri="{FF2B5EF4-FFF2-40B4-BE49-F238E27FC236}">
                  <a16:creationId xmlns="" xmlns:a16="http://schemas.microsoft.com/office/drawing/2014/main" id="{5BD34243-F9EC-4C9B-BEB6-E2FEB5819D4D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3866;p73">
              <a:extLst>
                <a:ext uri="{FF2B5EF4-FFF2-40B4-BE49-F238E27FC236}">
                  <a16:creationId xmlns="" xmlns:a16="http://schemas.microsoft.com/office/drawing/2014/main" id="{A6F370B8-C44A-4358-AEFA-FB3BFA32B367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3867;p73">
              <a:extLst>
                <a:ext uri="{FF2B5EF4-FFF2-40B4-BE49-F238E27FC236}">
                  <a16:creationId xmlns="" xmlns:a16="http://schemas.microsoft.com/office/drawing/2014/main" id="{864E71AA-E911-459A-8F0A-665248BB6D1A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3868;p73">
              <a:extLst>
                <a:ext uri="{FF2B5EF4-FFF2-40B4-BE49-F238E27FC236}">
                  <a16:creationId xmlns="" xmlns:a16="http://schemas.microsoft.com/office/drawing/2014/main" id="{847E8C48-FABB-492F-A43A-FD1389E8DFC0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3869;p73">
              <a:extLst>
                <a:ext uri="{FF2B5EF4-FFF2-40B4-BE49-F238E27FC236}">
                  <a16:creationId xmlns="" xmlns:a16="http://schemas.microsoft.com/office/drawing/2014/main" id="{90467562-0921-43E7-B1CF-8DD1D5A691F9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3870;p73">
              <a:extLst>
                <a:ext uri="{FF2B5EF4-FFF2-40B4-BE49-F238E27FC236}">
                  <a16:creationId xmlns="" xmlns:a16="http://schemas.microsoft.com/office/drawing/2014/main" id="{062F7098-2A04-4306-9755-458994B3009D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3871;p73">
              <a:extLst>
                <a:ext uri="{FF2B5EF4-FFF2-40B4-BE49-F238E27FC236}">
                  <a16:creationId xmlns="" xmlns:a16="http://schemas.microsoft.com/office/drawing/2014/main" id="{4F7DEA0D-295A-4F30-A533-E2E51C6F163B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3872;p73">
              <a:extLst>
                <a:ext uri="{FF2B5EF4-FFF2-40B4-BE49-F238E27FC236}">
                  <a16:creationId xmlns="" xmlns:a16="http://schemas.microsoft.com/office/drawing/2014/main" id="{C0159887-A23D-40FA-98C5-212A38AC0D09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3873;p73">
              <a:extLst>
                <a:ext uri="{FF2B5EF4-FFF2-40B4-BE49-F238E27FC236}">
                  <a16:creationId xmlns="" xmlns:a16="http://schemas.microsoft.com/office/drawing/2014/main" id="{BB21F3BE-B72A-4FAD-A783-06E01B4DFA27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3874;p73">
              <a:extLst>
                <a:ext uri="{FF2B5EF4-FFF2-40B4-BE49-F238E27FC236}">
                  <a16:creationId xmlns="" xmlns:a16="http://schemas.microsoft.com/office/drawing/2014/main" id="{8389F1CA-3139-4A01-9467-CB7F63BB45D5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3875;p73">
              <a:extLst>
                <a:ext uri="{FF2B5EF4-FFF2-40B4-BE49-F238E27FC236}">
                  <a16:creationId xmlns="" xmlns:a16="http://schemas.microsoft.com/office/drawing/2014/main" id="{343770EB-1D0E-4E15-A7D5-E26CF9BED81A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3876;p73">
              <a:extLst>
                <a:ext uri="{FF2B5EF4-FFF2-40B4-BE49-F238E27FC236}">
                  <a16:creationId xmlns="" xmlns:a16="http://schemas.microsoft.com/office/drawing/2014/main" id="{4B20FBD6-F430-4DEF-B439-C22C32CA57D7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3877;p73">
              <a:extLst>
                <a:ext uri="{FF2B5EF4-FFF2-40B4-BE49-F238E27FC236}">
                  <a16:creationId xmlns="" xmlns:a16="http://schemas.microsoft.com/office/drawing/2014/main" id="{852F24D5-2107-4E72-A763-DAE982E14AB3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3878;p73">
              <a:extLst>
                <a:ext uri="{FF2B5EF4-FFF2-40B4-BE49-F238E27FC236}">
                  <a16:creationId xmlns="" xmlns:a16="http://schemas.microsoft.com/office/drawing/2014/main" id="{EF863EE0-303F-41DA-B374-0EC24C2D2F92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3879;p73">
              <a:extLst>
                <a:ext uri="{FF2B5EF4-FFF2-40B4-BE49-F238E27FC236}">
                  <a16:creationId xmlns="" xmlns:a16="http://schemas.microsoft.com/office/drawing/2014/main" id="{32F3EAE1-7A23-4FD5-B3B4-2D643C825FDF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3880;p73">
              <a:extLst>
                <a:ext uri="{FF2B5EF4-FFF2-40B4-BE49-F238E27FC236}">
                  <a16:creationId xmlns="" xmlns:a16="http://schemas.microsoft.com/office/drawing/2014/main" id="{A9114AAA-78D0-49A8-9419-EB4664493321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3881;p73">
              <a:extLst>
                <a:ext uri="{FF2B5EF4-FFF2-40B4-BE49-F238E27FC236}">
                  <a16:creationId xmlns="" xmlns:a16="http://schemas.microsoft.com/office/drawing/2014/main" id="{DD5A5ECA-C210-485E-8A33-27E60710A5F3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3882;p73">
              <a:extLst>
                <a:ext uri="{FF2B5EF4-FFF2-40B4-BE49-F238E27FC236}">
                  <a16:creationId xmlns="" xmlns:a16="http://schemas.microsoft.com/office/drawing/2014/main" id="{288F1B0D-5F82-4DC5-A251-40DC8B972D3A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3883;p73">
              <a:extLst>
                <a:ext uri="{FF2B5EF4-FFF2-40B4-BE49-F238E27FC236}">
                  <a16:creationId xmlns="" xmlns:a16="http://schemas.microsoft.com/office/drawing/2014/main" id="{7BA54599-4CA9-4B64-9257-4D463E4A641A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3884;p73">
              <a:extLst>
                <a:ext uri="{FF2B5EF4-FFF2-40B4-BE49-F238E27FC236}">
                  <a16:creationId xmlns="" xmlns:a16="http://schemas.microsoft.com/office/drawing/2014/main" id="{E00A60FE-4705-4BC2-8346-D99C1844AF60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3885;p73">
              <a:extLst>
                <a:ext uri="{FF2B5EF4-FFF2-40B4-BE49-F238E27FC236}">
                  <a16:creationId xmlns="" xmlns:a16="http://schemas.microsoft.com/office/drawing/2014/main" id="{9984CABA-9D01-4094-AC57-1E196C8A6462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3886;p73">
              <a:extLst>
                <a:ext uri="{FF2B5EF4-FFF2-40B4-BE49-F238E27FC236}">
                  <a16:creationId xmlns="" xmlns:a16="http://schemas.microsoft.com/office/drawing/2014/main" id="{59B5D187-C5FF-490C-ABAC-AB1593F0F27C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3887;p73">
              <a:extLst>
                <a:ext uri="{FF2B5EF4-FFF2-40B4-BE49-F238E27FC236}">
                  <a16:creationId xmlns="" xmlns:a16="http://schemas.microsoft.com/office/drawing/2014/main" id="{BD667898-3C8A-4FF5-96E7-D978E6C24E37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3888;p73">
              <a:extLst>
                <a:ext uri="{FF2B5EF4-FFF2-40B4-BE49-F238E27FC236}">
                  <a16:creationId xmlns="" xmlns:a16="http://schemas.microsoft.com/office/drawing/2014/main" id="{B31CED09-24E0-464B-940F-C59B4A65EEA0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3889;p73">
              <a:extLst>
                <a:ext uri="{FF2B5EF4-FFF2-40B4-BE49-F238E27FC236}">
                  <a16:creationId xmlns="" xmlns:a16="http://schemas.microsoft.com/office/drawing/2014/main" id="{545ADCA4-81AF-40E4-8B9C-BF9494932C33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890;p73">
              <a:extLst>
                <a:ext uri="{FF2B5EF4-FFF2-40B4-BE49-F238E27FC236}">
                  <a16:creationId xmlns="" xmlns:a16="http://schemas.microsoft.com/office/drawing/2014/main" id="{B752EE90-E046-4B61-8F5D-CD71FE8B8634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3891;p73">
              <a:extLst>
                <a:ext uri="{FF2B5EF4-FFF2-40B4-BE49-F238E27FC236}">
                  <a16:creationId xmlns="" xmlns:a16="http://schemas.microsoft.com/office/drawing/2014/main" id="{5A6A2D15-150F-4688-8D8C-5428BB5131F0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3892;p73">
              <a:extLst>
                <a:ext uri="{FF2B5EF4-FFF2-40B4-BE49-F238E27FC236}">
                  <a16:creationId xmlns="" xmlns:a16="http://schemas.microsoft.com/office/drawing/2014/main" id="{10D334DF-B187-4FB0-808E-3C01B89D378A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3893;p73">
              <a:extLst>
                <a:ext uri="{FF2B5EF4-FFF2-40B4-BE49-F238E27FC236}">
                  <a16:creationId xmlns="" xmlns:a16="http://schemas.microsoft.com/office/drawing/2014/main" id="{4A3C6250-D40E-4601-A5ED-DA4809E5D629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3894;p73">
              <a:extLst>
                <a:ext uri="{FF2B5EF4-FFF2-40B4-BE49-F238E27FC236}">
                  <a16:creationId xmlns="" xmlns:a16="http://schemas.microsoft.com/office/drawing/2014/main" id="{B0B97372-F246-47AA-952B-B2A8F88F08A3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3895;p73">
              <a:extLst>
                <a:ext uri="{FF2B5EF4-FFF2-40B4-BE49-F238E27FC236}">
                  <a16:creationId xmlns="" xmlns:a16="http://schemas.microsoft.com/office/drawing/2014/main" id="{12FD859D-58D6-4581-A1FA-C70276FE843D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3896;p73">
              <a:extLst>
                <a:ext uri="{FF2B5EF4-FFF2-40B4-BE49-F238E27FC236}">
                  <a16:creationId xmlns="" xmlns:a16="http://schemas.microsoft.com/office/drawing/2014/main" id="{30924D36-2440-46F9-8152-50A93503A3ED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3897;p73">
              <a:extLst>
                <a:ext uri="{FF2B5EF4-FFF2-40B4-BE49-F238E27FC236}">
                  <a16:creationId xmlns="" xmlns:a16="http://schemas.microsoft.com/office/drawing/2014/main" id="{626E6B5D-8802-4688-B51A-031AC7783BA0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3898;p73">
              <a:extLst>
                <a:ext uri="{FF2B5EF4-FFF2-40B4-BE49-F238E27FC236}">
                  <a16:creationId xmlns="" xmlns:a16="http://schemas.microsoft.com/office/drawing/2014/main" id="{DE8E8CC4-DDDE-40AA-9B9C-53C9B9FB209A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3899;p73">
              <a:extLst>
                <a:ext uri="{FF2B5EF4-FFF2-40B4-BE49-F238E27FC236}">
                  <a16:creationId xmlns="" xmlns:a16="http://schemas.microsoft.com/office/drawing/2014/main" id="{4AE621B3-1D6A-4AEF-801B-6A5CC82EBAA0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3900;p73">
              <a:extLst>
                <a:ext uri="{FF2B5EF4-FFF2-40B4-BE49-F238E27FC236}">
                  <a16:creationId xmlns="" xmlns:a16="http://schemas.microsoft.com/office/drawing/2014/main" id="{B06CF124-0576-4653-B338-1144DCA506B5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3901;p73">
              <a:extLst>
                <a:ext uri="{FF2B5EF4-FFF2-40B4-BE49-F238E27FC236}">
                  <a16:creationId xmlns="" xmlns:a16="http://schemas.microsoft.com/office/drawing/2014/main" id="{6EA81CC7-33E8-4600-B66B-ADE76ADFB184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3902;p73">
              <a:extLst>
                <a:ext uri="{FF2B5EF4-FFF2-40B4-BE49-F238E27FC236}">
                  <a16:creationId xmlns="" xmlns:a16="http://schemas.microsoft.com/office/drawing/2014/main" id="{7E82CD75-CA44-4D75-8B58-538E15320F87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3903;p73">
              <a:extLst>
                <a:ext uri="{FF2B5EF4-FFF2-40B4-BE49-F238E27FC236}">
                  <a16:creationId xmlns="" xmlns:a16="http://schemas.microsoft.com/office/drawing/2014/main" id="{A80D6E03-90A9-4E82-8072-95399EDCE5BD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3904;p73">
              <a:extLst>
                <a:ext uri="{FF2B5EF4-FFF2-40B4-BE49-F238E27FC236}">
                  <a16:creationId xmlns="" xmlns:a16="http://schemas.microsoft.com/office/drawing/2014/main" id="{D1572807-3E65-4BF9-96AD-34E143A27A74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3905;p73">
              <a:extLst>
                <a:ext uri="{FF2B5EF4-FFF2-40B4-BE49-F238E27FC236}">
                  <a16:creationId xmlns="" xmlns:a16="http://schemas.microsoft.com/office/drawing/2014/main" id="{FBDD3C3B-B3C1-455A-B229-EAA6B47B3C53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3906;p73">
              <a:extLst>
                <a:ext uri="{FF2B5EF4-FFF2-40B4-BE49-F238E27FC236}">
                  <a16:creationId xmlns="" xmlns:a16="http://schemas.microsoft.com/office/drawing/2014/main" id="{571DC141-1A03-411D-B852-3BB9CAD8E970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3907;p73">
              <a:extLst>
                <a:ext uri="{FF2B5EF4-FFF2-40B4-BE49-F238E27FC236}">
                  <a16:creationId xmlns="" xmlns:a16="http://schemas.microsoft.com/office/drawing/2014/main" id="{B0C5B286-E5F1-48A2-AD62-8A1970138FBE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3908;p73">
              <a:extLst>
                <a:ext uri="{FF2B5EF4-FFF2-40B4-BE49-F238E27FC236}">
                  <a16:creationId xmlns="" xmlns:a16="http://schemas.microsoft.com/office/drawing/2014/main" id="{51BDEF31-C768-4D6A-85E7-1A804DCC51D0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3909;p73">
              <a:extLst>
                <a:ext uri="{FF2B5EF4-FFF2-40B4-BE49-F238E27FC236}">
                  <a16:creationId xmlns="" xmlns:a16="http://schemas.microsoft.com/office/drawing/2014/main" id="{880A53AA-5105-4E15-ABF7-FC66DE24C106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3910;p73">
              <a:extLst>
                <a:ext uri="{FF2B5EF4-FFF2-40B4-BE49-F238E27FC236}">
                  <a16:creationId xmlns="" xmlns:a16="http://schemas.microsoft.com/office/drawing/2014/main" id="{B765C394-1E5E-4B85-9D7A-98D539186CE3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3911;p73">
              <a:extLst>
                <a:ext uri="{FF2B5EF4-FFF2-40B4-BE49-F238E27FC236}">
                  <a16:creationId xmlns="" xmlns:a16="http://schemas.microsoft.com/office/drawing/2014/main" id="{E8315841-70EC-499F-8D55-B01D8FA43CC2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3912;p73">
              <a:extLst>
                <a:ext uri="{FF2B5EF4-FFF2-40B4-BE49-F238E27FC236}">
                  <a16:creationId xmlns="" xmlns:a16="http://schemas.microsoft.com/office/drawing/2014/main" id="{630BFDE6-5554-43F5-9275-15C04843224F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3913;p73">
              <a:extLst>
                <a:ext uri="{FF2B5EF4-FFF2-40B4-BE49-F238E27FC236}">
                  <a16:creationId xmlns="" xmlns:a16="http://schemas.microsoft.com/office/drawing/2014/main" id="{4C86DDB8-F014-4969-8530-FF68112C6FA4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3914;p73">
              <a:extLst>
                <a:ext uri="{FF2B5EF4-FFF2-40B4-BE49-F238E27FC236}">
                  <a16:creationId xmlns="" xmlns:a16="http://schemas.microsoft.com/office/drawing/2014/main" id="{6810688B-2094-4B2A-AB9F-EB9C5FA4FC6E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3915;p73">
              <a:extLst>
                <a:ext uri="{FF2B5EF4-FFF2-40B4-BE49-F238E27FC236}">
                  <a16:creationId xmlns="" xmlns:a16="http://schemas.microsoft.com/office/drawing/2014/main" id="{FDC8F032-6F76-4258-ADAB-6631CB13ED8E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3916;p73">
              <a:extLst>
                <a:ext uri="{FF2B5EF4-FFF2-40B4-BE49-F238E27FC236}">
                  <a16:creationId xmlns="" xmlns:a16="http://schemas.microsoft.com/office/drawing/2014/main" id="{F3976C57-5639-449E-B7A7-53873E5CE246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3917;p73">
              <a:extLst>
                <a:ext uri="{FF2B5EF4-FFF2-40B4-BE49-F238E27FC236}">
                  <a16:creationId xmlns="" xmlns:a16="http://schemas.microsoft.com/office/drawing/2014/main" id="{8A24030C-18E5-49EE-BB30-A98E5F3A5C02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3918;p73">
              <a:extLst>
                <a:ext uri="{FF2B5EF4-FFF2-40B4-BE49-F238E27FC236}">
                  <a16:creationId xmlns="" xmlns:a16="http://schemas.microsoft.com/office/drawing/2014/main" id="{7376C627-1D8A-44AE-BA7E-C052BF5A9970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3919;p73">
              <a:extLst>
                <a:ext uri="{FF2B5EF4-FFF2-40B4-BE49-F238E27FC236}">
                  <a16:creationId xmlns="" xmlns:a16="http://schemas.microsoft.com/office/drawing/2014/main" id="{8599D538-3139-4289-9DC0-DA0E7BDA3B63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3920;p73">
              <a:extLst>
                <a:ext uri="{FF2B5EF4-FFF2-40B4-BE49-F238E27FC236}">
                  <a16:creationId xmlns="" xmlns:a16="http://schemas.microsoft.com/office/drawing/2014/main" id="{6E4FA3F3-57F2-4874-AEE1-0FC96F157B6D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3921;p73">
              <a:extLst>
                <a:ext uri="{FF2B5EF4-FFF2-40B4-BE49-F238E27FC236}">
                  <a16:creationId xmlns="" xmlns:a16="http://schemas.microsoft.com/office/drawing/2014/main" id="{AA4F11C7-63BA-4DD8-B87D-46FC25BCF26A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922;p73">
              <a:extLst>
                <a:ext uri="{FF2B5EF4-FFF2-40B4-BE49-F238E27FC236}">
                  <a16:creationId xmlns="" xmlns:a16="http://schemas.microsoft.com/office/drawing/2014/main" id="{70DD3649-EF92-4759-9644-BDD6ABDB4D8C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923;p73">
              <a:extLst>
                <a:ext uri="{FF2B5EF4-FFF2-40B4-BE49-F238E27FC236}">
                  <a16:creationId xmlns="" xmlns:a16="http://schemas.microsoft.com/office/drawing/2014/main" id="{15A12EB5-F990-4A9D-BEB1-9A5A047870CF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924;p73">
              <a:extLst>
                <a:ext uri="{FF2B5EF4-FFF2-40B4-BE49-F238E27FC236}">
                  <a16:creationId xmlns="" xmlns:a16="http://schemas.microsoft.com/office/drawing/2014/main" id="{77499E0C-1081-481C-A955-52E8816D73BE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925;p73">
              <a:extLst>
                <a:ext uri="{FF2B5EF4-FFF2-40B4-BE49-F238E27FC236}">
                  <a16:creationId xmlns="" xmlns:a16="http://schemas.microsoft.com/office/drawing/2014/main" id="{335AF9EF-1B29-432E-A92F-EF5E0BE254F7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926;p73">
              <a:extLst>
                <a:ext uri="{FF2B5EF4-FFF2-40B4-BE49-F238E27FC236}">
                  <a16:creationId xmlns="" xmlns:a16="http://schemas.microsoft.com/office/drawing/2014/main" id="{076A9E48-44D4-4E7C-B80E-016B15FBDE4E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927;p73">
              <a:extLst>
                <a:ext uri="{FF2B5EF4-FFF2-40B4-BE49-F238E27FC236}">
                  <a16:creationId xmlns="" xmlns:a16="http://schemas.microsoft.com/office/drawing/2014/main" id="{57031723-49DD-4B06-A0D0-1F31CBEBFE96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928;p73">
              <a:extLst>
                <a:ext uri="{FF2B5EF4-FFF2-40B4-BE49-F238E27FC236}">
                  <a16:creationId xmlns="" xmlns:a16="http://schemas.microsoft.com/office/drawing/2014/main" id="{28390157-C111-4A0D-A785-D3621D0CB334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929;p73">
              <a:extLst>
                <a:ext uri="{FF2B5EF4-FFF2-40B4-BE49-F238E27FC236}">
                  <a16:creationId xmlns="" xmlns:a16="http://schemas.microsoft.com/office/drawing/2014/main" id="{3A825E32-12F5-490A-B048-85B09C08ADDC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930;p73">
              <a:extLst>
                <a:ext uri="{FF2B5EF4-FFF2-40B4-BE49-F238E27FC236}">
                  <a16:creationId xmlns="" xmlns:a16="http://schemas.microsoft.com/office/drawing/2014/main" id="{88BA630E-1540-497B-B755-5642AACC112D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931;p73">
              <a:extLst>
                <a:ext uri="{FF2B5EF4-FFF2-40B4-BE49-F238E27FC236}">
                  <a16:creationId xmlns="" xmlns:a16="http://schemas.microsoft.com/office/drawing/2014/main" id="{BE63E752-753B-49E1-B1CB-44FAE6EC4160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932;p73">
              <a:extLst>
                <a:ext uri="{FF2B5EF4-FFF2-40B4-BE49-F238E27FC236}">
                  <a16:creationId xmlns="" xmlns:a16="http://schemas.microsoft.com/office/drawing/2014/main" id="{64326FC9-09A0-4EB9-88D9-4EF8DEBDA798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933;p73">
              <a:extLst>
                <a:ext uri="{FF2B5EF4-FFF2-40B4-BE49-F238E27FC236}">
                  <a16:creationId xmlns="" xmlns:a16="http://schemas.microsoft.com/office/drawing/2014/main" id="{E941510B-6A46-4B3C-B20B-4FCFA9B4CDB2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934;p73">
              <a:extLst>
                <a:ext uri="{FF2B5EF4-FFF2-40B4-BE49-F238E27FC236}">
                  <a16:creationId xmlns="" xmlns:a16="http://schemas.microsoft.com/office/drawing/2014/main" id="{8590714F-8D04-4682-A9DF-B47B9635314E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935;p73">
              <a:extLst>
                <a:ext uri="{FF2B5EF4-FFF2-40B4-BE49-F238E27FC236}">
                  <a16:creationId xmlns="" xmlns:a16="http://schemas.microsoft.com/office/drawing/2014/main" id="{EF4CB9BA-ADEA-4572-8771-A75DBFEB6A0E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936;p73">
              <a:extLst>
                <a:ext uri="{FF2B5EF4-FFF2-40B4-BE49-F238E27FC236}">
                  <a16:creationId xmlns="" xmlns:a16="http://schemas.microsoft.com/office/drawing/2014/main" id="{1E00D145-DF10-4E6F-A397-B79705D46DD0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3937;p73">
              <a:extLst>
                <a:ext uri="{FF2B5EF4-FFF2-40B4-BE49-F238E27FC236}">
                  <a16:creationId xmlns="" xmlns:a16="http://schemas.microsoft.com/office/drawing/2014/main" id="{557E904B-2D26-4410-BC39-E3214BE085F8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3938;p73">
              <a:extLst>
                <a:ext uri="{FF2B5EF4-FFF2-40B4-BE49-F238E27FC236}">
                  <a16:creationId xmlns="" xmlns:a16="http://schemas.microsoft.com/office/drawing/2014/main" id="{8FC7F179-1A2E-4799-A8AC-F65734A325FF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939;p73">
              <a:extLst>
                <a:ext uri="{FF2B5EF4-FFF2-40B4-BE49-F238E27FC236}">
                  <a16:creationId xmlns="" xmlns:a16="http://schemas.microsoft.com/office/drawing/2014/main" id="{0A8D2010-3734-49B8-8D77-A175F132A70D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940;p73">
              <a:extLst>
                <a:ext uri="{FF2B5EF4-FFF2-40B4-BE49-F238E27FC236}">
                  <a16:creationId xmlns="" xmlns:a16="http://schemas.microsoft.com/office/drawing/2014/main" id="{B2B725DC-2731-4BAD-B1D4-91730C1E0FB5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941;p73">
              <a:extLst>
                <a:ext uri="{FF2B5EF4-FFF2-40B4-BE49-F238E27FC236}">
                  <a16:creationId xmlns="" xmlns:a16="http://schemas.microsoft.com/office/drawing/2014/main" id="{28897217-9C57-4159-9182-6C54FE1F8512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942;p73">
              <a:extLst>
                <a:ext uri="{FF2B5EF4-FFF2-40B4-BE49-F238E27FC236}">
                  <a16:creationId xmlns="" xmlns:a16="http://schemas.microsoft.com/office/drawing/2014/main" id="{86AF5633-1813-48D8-8B08-9FA070C26E90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943;p73">
              <a:extLst>
                <a:ext uri="{FF2B5EF4-FFF2-40B4-BE49-F238E27FC236}">
                  <a16:creationId xmlns="" xmlns:a16="http://schemas.microsoft.com/office/drawing/2014/main" id="{3A7B290F-9AF5-4895-BC3C-703BB34D327C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944;p73">
              <a:extLst>
                <a:ext uri="{FF2B5EF4-FFF2-40B4-BE49-F238E27FC236}">
                  <a16:creationId xmlns="" xmlns:a16="http://schemas.microsoft.com/office/drawing/2014/main" id="{69AC3068-DD1F-4251-A01E-8D0108BF7862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945;p73">
              <a:extLst>
                <a:ext uri="{FF2B5EF4-FFF2-40B4-BE49-F238E27FC236}">
                  <a16:creationId xmlns="" xmlns:a16="http://schemas.microsoft.com/office/drawing/2014/main" id="{DAD0F96D-3A45-492B-B056-5A0884D92331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946;p73">
              <a:extLst>
                <a:ext uri="{FF2B5EF4-FFF2-40B4-BE49-F238E27FC236}">
                  <a16:creationId xmlns="" xmlns:a16="http://schemas.microsoft.com/office/drawing/2014/main" id="{6473E2D0-6833-4D7C-8817-475E24ACECE1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947;p73">
              <a:extLst>
                <a:ext uri="{FF2B5EF4-FFF2-40B4-BE49-F238E27FC236}">
                  <a16:creationId xmlns="" xmlns:a16="http://schemas.microsoft.com/office/drawing/2014/main" id="{6458662C-C782-4D7C-9074-1627957C5E7B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948;p73">
              <a:extLst>
                <a:ext uri="{FF2B5EF4-FFF2-40B4-BE49-F238E27FC236}">
                  <a16:creationId xmlns="" xmlns:a16="http://schemas.microsoft.com/office/drawing/2014/main" id="{F19CF782-33D9-47E9-9407-090E2BA037AA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949;p73">
              <a:extLst>
                <a:ext uri="{FF2B5EF4-FFF2-40B4-BE49-F238E27FC236}">
                  <a16:creationId xmlns="" xmlns:a16="http://schemas.microsoft.com/office/drawing/2014/main" id="{C45C35E1-638A-46DF-AC46-7E97C342B0C9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950;p73">
              <a:extLst>
                <a:ext uri="{FF2B5EF4-FFF2-40B4-BE49-F238E27FC236}">
                  <a16:creationId xmlns="" xmlns:a16="http://schemas.microsoft.com/office/drawing/2014/main" id="{CCECF3DC-6C1D-4C2C-BA7A-6BC9F5F11C1B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951;p73">
              <a:extLst>
                <a:ext uri="{FF2B5EF4-FFF2-40B4-BE49-F238E27FC236}">
                  <a16:creationId xmlns="" xmlns:a16="http://schemas.microsoft.com/office/drawing/2014/main" id="{341CA0B1-F900-4E6C-88B2-9B642F9AF9FA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952;p73">
              <a:extLst>
                <a:ext uri="{FF2B5EF4-FFF2-40B4-BE49-F238E27FC236}">
                  <a16:creationId xmlns="" xmlns:a16="http://schemas.microsoft.com/office/drawing/2014/main" id="{5BC526A0-E8CD-4533-9D9E-347A36560370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953;p73">
              <a:extLst>
                <a:ext uri="{FF2B5EF4-FFF2-40B4-BE49-F238E27FC236}">
                  <a16:creationId xmlns="" xmlns:a16="http://schemas.microsoft.com/office/drawing/2014/main" id="{323FD9E8-0D16-4D43-B1FD-BC0A5E522063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954;p73">
              <a:extLst>
                <a:ext uri="{FF2B5EF4-FFF2-40B4-BE49-F238E27FC236}">
                  <a16:creationId xmlns="" xmlns:a16="http://schemas.microsoft.com/office/drawing/2014/main" id="{B3F87066-6B28-4AC8-B173-091CC16BFF73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955;p73">
              <a:extLst>
                <a:ext uri="{FF2B5EF4-FFF2-40B4-BE49-F238E27FC236}">
                  <a16:creationId xmlns="" xmlns:a16="http://schemas.microsoft.com/office/drawing/2014/main" id="{BEAAFFCA-9707-4456-992B-35B416476049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956;p73">
              <a:extLst>
                <a:ext uri="{FF2B5EF4-FFF2-40B4-BE49-F238E27FC236}">
                  <a16:creationId xmlns="" xmlns:a16="http://schemas.microsoft.com/office/drawing/2014/main" id="{5BB712A2-B4A2-4A27-BFAA-4D15C8716EF2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957;p73">
              <a:extLst>
                <a:ext uri="{FF2B5EF4-FFF2-40B4-BE49-F238E27FC236}">
                  <a16:creationId xmlns="" xmlns:a16="http://schemas.microsoft.com/office/drawing/2014/main" id="{651D7CFC-1DA5-46C8-82A7-2A42BDE9F5A5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958;p73">
              <a:extLst>
                <a:ext uri="{FF2B5EF4-FFF2-40B4-BE49-F238E27FC236}">
                  <a16:creationId xmlns="" xmlns:a16="http://schemas.microsoft.com/office/drawing/2014/main" id="{FDC28013-72E1-4478-88DC-EC75B87B0A7C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959;p73">
              <a:extLst>
                <a:ext uri="{FF2B5EF4-FFF2-40B4-BE49-F238E27FC236}">
                  <a16:creationId xmlns="" xmlns:a16="http://schemas.microsoft.com/office/drawing/2014/main" id="{189A3B19-4816-477E-8DD1-7241057F8392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960;p73">
              <a:extLst>
                <a:ext uri="{FF2B5EF4-FFF2-40B4-BE49-F238E27FC236}">
                  <a16:creationId xmlns="" xmlns:a16="http://schemas.microsoft.com/office/drawing/2014/main" id="{751719DE-14A5-4BAA-8BBB-F9350CA8632B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961;p73">
              <a:extLst>
                <a:ext uri="{FF2B5EF4-FFF2-40B4-BE49-F238E27FC236}">
                  <a16:creationId xmlns="" xmlns:a16="http://schemas.microsoft.com/office/drawing/2014/main" id="{EAADC1F1-9FB5-49EA-B07D-07EA5392423D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962;p73">
              <a:extLst>
                <a:ext uri="{FF2B5EF4-FFF2-40B4-BE49-F238E27FC236}">
                  <a16:creationId xmlns="" xmlns:a16="http://schemas.microsoft.com/office/drawing/2014/main" id="{6A0BE0D9-FE2F-4950-90C6-578A8E7ECA5B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963;p73">
              <a:extLst>
                <a:ext uri="{FF2B5EF4-FFF2-40B4-BE49-F238E27FC236}">
                  <a16:creationId xmlns="" xmlns:a16="http://schemas.microsoft.com/office/drawing/2014/main" id="{502B9AD2-C068-4075-B1A5-1C76C878ADAF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964;p73">
              <a:extLst>
                <a:ext uri="{FF2B5EF4-FFF2-40B4-BE49-F238E27FC236}">
                  <a16:creationId xmlns="" xmlns:a16="http://schemas.microsoft.com/office/drawing/2014/main" id="{13A2B770-EB04-45FA-9EF7-6AEB2B02F13F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965;p73">
              <a:extLst>
                <a:ext uri="{FF2B5EF4-FFF2-40B4-BE49-F238E27FC236}">
                  <a16:creationId xmlns="" xmlns:a16="http://schemas.microsoft.com/office/drawing/2014/main" id="{AC7A7403-C7BC-4257-9FBF-36F14EF32812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966;p73">
              <a:extLst>
                <a:ext uri="{FF2B5EF4-FFF2-40B4-BE49-F238E27FC236}">
                  <a16:creationId xmlns="" xmlns:a16="http://schemas.microsoft.com/office/drawing/2014/main" id="{249A4D0D-5556-4C36-A662-9424B139A4DF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967;p73">
              <a:extLst>
                <a:ext uri="{FF2B5EF4-FFF2-40B4-BE49-F238E27FC236}">
                  <a16:creationId xmlns="" xmlns:a16="http://schemas.microsoft.com/office/drawing/2014/main" id="{12EF9E1C-B6E6-40DC-8FE5-EC8520C1FDF8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968;p73">
              <a:extLst>
                <a:ext uri="{FF2B5EF4-FFF2-40B4-BE49-F238E27FC236}">
                  <a16:creationId xmlns="" xmlns:a16="http://schemas.microsoft.com/office/drawing/2014/main" id="{8DDD6B62-E287-434B-A254-6AD42604C649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969;p73">
              <a:extLst>
                <a:ext uri="{FF2B5EF4-FFF2-40B4-BE49-F238E27FC236}">
                  <a16:creationId xmlns="" xmlns:a16="http://schemas.microsoft.com/office/drawing/2014/main" id="{76C5AD0C-0AC5-4B53-BEC2-DB27D4C2A416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970;p73">
              <a:extLst>
                <a:ext uri="{FF2B5EF4-FFF2-40B4-BE49-F238E27FC236}">
                  <a16:creationId xmlns="" xmlns:a16="http://schemas.microsoft.com/office/drawing/2014/main" id="{544A1286-8FC9-48BE-8D65-F886FC898C8A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3971;p73">
              <a:extLst>
                <a:ext uri="{FF2B5EF4-FFF2-40B4-BE49-F238E27FC236}">
                  <a16:creationId xmlns="" xmlns:a16="http://schemas.microsoft.com/office/drawing/2014/main" id="{11F2961B-51B5-43E1-A064-CA476FCED8CC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3972;p73">
              <a:extLst>
                <a:ext uri="{FF2B5EF4-FFF2-40B4-BE49-F238E27FC236}">
                  <a16:creationId xmlns="" xmlns:a16="http://schemas.microsoft.com/office/drawing/2014/main" id="{001AD167-8E50-497C-B56E-09C36C1B8423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3973;p73">
              <a:extLst>
                <a:ext uri="{FF2B5EF4-FFF2-40B4-BE49-F238E27FC236}">
                  <a16:creationId xmlns="" xmlns:a16="http://schemas.microsoft.com/office/drawing/2014/main" id="{640605ED-6243-496B-98FD-4AE77FFD021A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3974;p73">
              <a:extLst>
                <a:ext uri="{FF2B5EF4-FFF2-40B4-BE49-F238E27FC236}">
                  <a16:creationId xmlns="" xmlns:a16="http://schemas.microsoft.com/office/drawing/2014/main" id="{C7D0BC06-C054-4984-BC42-411BD769A94A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3975;p73">
              <a:extLst>
                <a:ext uri="{FF2B5EF4-FFF2-40B4-BE49-F238E27FC236}">
                  <a16:creationId xmlns="" xmlns:a16="http://schemas.microsoft.com/office/drawing/2014/main" id="{D1DB6C45-CEEA-421B-BD4D-2664275E0414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3976;p73">
              <a:extLst>
                <a:ext uri="{FF2B5EF4-FFF2-40B4-BE49-F238E27FC236}">
                  <a16:creationId xmlns="" xmlns:a16="http://schemas.microsoft.com/office/drawing/2014/main" id="{71E51146-C27F-4892-996C-D2AE0BA6F608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3977;p73">
              <a:extLst>
                <a:ext uri="{FF2B5EF4-FFF2-40B4-BE49-F238E27FC236}">
                  <a16:creationId xmlns="" xmlns:a16="http://schemas.microsoft.com/office/drawing/2014/main" id="{C14F2F2A-24CF-4B5C-9772-178E4E709882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3978;p73">
              <a:extLst>
                <a:ext uri="{FF2B5EF4-FFF2-40B4-BE49-F238E27FC236}">
                  <a16:creationId xmlns="" xmlns:a16="http://schemas.microsoft.com/office/drawing/2014/main" id="{490B2493-17AE-4875-A504-88BD9FCBA7DD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3979;p73">
              <a:extLst>
                <a:ext uri="{FF2B5EF4-FFF2-40B4-BE49-F238E27FC236}">
                  <a16:creationId xmlns="" xmlns:a16="http://schemas.microsoft.com/office/drawing/2014/main" id="{619600D0-1364-4125-A00A-AD8CE890012A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980;p73">
              <a:extLst>
                <a:ext uri="{FF2B5EF4-FFF2-40B4-BE49-F238E27FC236}">
                  <a16:creationId xmlns="" xmlns:a16="http://schemas.microsoft.com/office/drawing/2014/main" id="{FC95D977-4FDB-4A5E-8924-63767D8DC63D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981;p73">
              <a:extLst>
                <a:ext uri="{FF2B5EF4-FFF2-40B4-BE49-F238E27FC236}">
                  <a16:creationId xmlns="" xmlns:a16="http://schemas.microsoft.com/office/drawing/2014/main" id="{EDA1E6B8-BCCE-4963-B872-C8D26C771ADF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982;p73">
              <a:extLst>
                <a:ext uri="{FF2B5EF4-FFF2-40B4-BE49-F238E27FC236}">
                  <a16:creationId xmlns="" xmlns:a16="http://schemas.microsoft.com/office/drawing/2014/main" id="{1F66C63D-B198-4335-9193-757908E3E47C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983;p73">
              <a:extLst>
                <a:ext uri="{FF2B5EF4-FFF2-40B4-BE49-F238E27FC236}">
                  <a16:creationId xmlns="" xmlns:a16="http://schemas.microsoft.com/office/drawing/2014/main" id="{3F2618C3-CCF2-4223-8367-8C6F32A1BA30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984;p73">
              <a:extLst>
                <a:ext uri="{FF2B5EF4-FFF2-40B4-BE49-F238E27FC236}">
                  <a16:creationId xmlns="" xmlns:a16="http://schemas.microsoft.com/office/drawing/2014/main" id="{8A58AF49-E78E-40D2-A55A-035320B5CACD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985;p73">
              <a:extLst>
                <a:ext uri="{FF2B5EF4-FFF2-40B4-BE49-F238E27FC236}">
                  <a16:creationId xmlns="" xmlns:a16="http://schemas.microsoft.com/office/drawing/2014/main" id="{A8A63058-7C18-4912-A329-D110BD0D8FA3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986;p73">
              <a:extLst>
                <a:ext uri="{FF2B5EF4-FFF2-40B4-BE49-F238E27FC236}">
                  <a16:creationId xmlns="" xmlns:a16="http://schemas.microsoft.com/office/drawing/2014/main" id="{AF729688-AD91-4711-B49C-FD1013966F48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987;p73">
              <a:extLst>
                <a:ext uri="{FF2B5EF4-FFF2-40B4-BE49-F238E27FC236}">
                  <a16:creationId xmlns="" xmlns:a16="http://schemas.microsoft.com/office/drawing/2014/main" id="{36474598-8C4F-4982-83AB-67B6A07B5DC4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988;p73">
              <a:extLst>
                <a:ext uri="{FF2B5EF4-FFF2-40B4-BE49-F238E27FC236}">
                  <a16:creationId xmlns="" xmlns:a16="http://schemas.microsoft.com/office/drawing/2014/main" id="{1B5093E3-A0A7-4D5E-AE17-3BF5F13CCDB8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989;p73">
              <a:extLst>
                <a:ext uri="{FF2B5EF4-FFF2-40B4-BE49-F238E27FC236}">
                  <a16:creationId xmlns="" xmlns:a16="http://schemas.microsoft.com/office/drawing/2014/main" id="{79207593-D9A5-4975-8514-2B6D5A571838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990;p73">
              <a:extLst>
                <a:ext uri="{FF2B5EF4-FFF2-40B4-BE49-F238E27FC236}">
                  <a16:creationId xmlns="" xmlns:a16="http://schemas.microsoft.com/office/drawing/2014/main" id="{9DF42A20-2F72-4A06-BE7E-FB734520FD27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991;p73">
              <a:extLst>
                <a:ext uri="{FF2B5EF4-FFF2-40B4-BE49-F238E27FC236}">
                  <a16:creationId xmlns="" xmlns:a16="http://schemas.microsoft.com/office/drawing/2014/main" id="{CCFFD102-CD07-4757-A5D1-71EB613CD98A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992;p73">
              <a:extLst>
                <a:ext uri="{FF2B5EF4-FFF2-40B4-BE49-F238E27FC236}">
                  <a16:creationId xmlns="" xmlns:a16="http://schemas.microsoft.com/office/drawing/2014/main" id="{8048EEAC-4302-4068-8AF7-CCF26E3988C3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993;p73">
              <a:extLst>
                <a:ext uri="{FF2B5EF4-FFF2-40B4-BE49-F238E27FC236}">
                  <a16:creationId xmlns="" xmlns:a16="http://schemas.microsoft.com/office/drawing/2014/main" id="{70143B4C-406C-4B9E-97B8-38831ADF85C7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994;p73">
              <a:extLst>
                <a:ext uri="{FF2B5EF4-FFF2-40B4-BE49-F238E27FC236}">
                  <a16:creationId xmlns="" xmlns:a16="http://schemas.microsoft.com/office/drawing/2014/main" id="{41F62EB1-FCF9-4A1A-A6E9-7E3F5A43C63E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995;p73">
              <a:extLst>
                <a:ext uri="{FF2B5EF4-FFF2-40B4-BE49-F238E27FC236}">
                  <a16:creationId xmlns="" xmlns:a16="http://schemas.microsoft.com/office/drawing/2014/main" id="{072524FC-44A1-4DE0-AEAB-4206EE570BFC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996;p73">
              <a:extLst>
                <a:ext uri="{FF2B5EF4-FFF2-40B4-BE49-F238E27FC236}">
                  <a16:creationId xmlns="" xmlns:a16="http://schemas.microsoft.com/office/drawing/2014/main" id="{AC77852C-E90F-431C-843F-4C1B8ED1957F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997;p73">
              <a:extLst>
                <a:ext uri="{FF2B5EF4-FFF2-40B4-BE49-F238E27FC236}">
                  <a16:creationId xmlns="" xmlns:a16="http://schemas.microsoft.com/office/drawing/2014/main" id="{FF15D75A-E8B2-40B7-802D-B7969DD53E45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998;p73">
              <a:extLst>
                <a:ext uri="{FF2B5EF4-FFF2-40B4-BE49-F238E27FC236}">
                  <a16:creationId xmlns="" xmlns:a16="http://schemas.microsoft.com/office/drawing/2014/main" id="{5D9A9C0D-4CAC-46DB-9FC9-4FEBCED8E00E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999;p73">
              <a:extLst>
                <a:ext uri="{FF2B5EF4-FFF2-40B4-BE49-F238E27FC236}">
                  <a16:creationId xmlns="" xmlns:a16="http://schemas.microsoft.com/office/drawing/2014/main" id="{5AC53874-3B62-4210-A196-1F77A9284A46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4000;p73">
              <a:extLst>
                <a:ext uri="{FF2B5EF4-FFF2-40B4-BE49-F238E27FC236}">
                  <a16:creationId xmlns="" xmlns:a16="http://schemas.microsoft.com/office/drawing/2014/main" id="{60D7F618-FBA1-4D41-9D87-62218111CFA3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4001;p73">
              <a:extLst>
                <a:ext uri="{FF2B5EF4-FFF2-40B4-BE49-F238E27FC236}">
                  <a16:creationId xmlns="" xmlns:a16="http://schemas.microsoft.com/office/drawing/2014/main" id="{1D5C55AD-F5AD-4532-97E2-9202EA0FE4CD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4002;p73">
              <a:extLst>
                <a:ext uri="{FF2B5EF4-FFF2-40B4-BE49-F238E27FC236}">
                  <a16:creationId xmlns="" xmlns:a16="http://schemas.microsoft.com/office/drawing/2014/main" id="{FC4FB31C-C247-4D70-A9E7-8C6557A0091C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4003;p73">
              <a:extLst>
                <a:ext uri="{FF2B5EF4-FFF2-40B4-BE49-F238E27FC236}">
                  <a16:creationId xmlns="" xmlns:a16="http://schemas.microsoft.com/office/drawing/2014/main" id="{C453030F-AC72-45D7-936F-0E766C1C8EA7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4004;p73">
              <a:extLst>
                <a:ext uri="{FF2B5EF4-FFF2-40B4-BE49-F238E27FC236}">
                  <a16:creationId xmlns="" xmlns:a16="http://schemas.microsoft.com/office/drawing/2014/main" id="{9D5386F1-BEF7-4669-8303-7D7B6519F44B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4005;p73">
              <a:extLst>
                <a:ext uri="{FF2B5EF4-FFF2-40B4-BE49-F238E27FC236}">
                  <a16:creationId xmlns="" xmlns:a16="http://schemas.microsoft.com/office/drawing/2014/main" id="{C6874DFA-ADE3-4AB8-81EE-A761210CF903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4006;p73">
              <a:extLst>
                <a:ext uri="{FF2B5EF4-FFF2-40B4-BE49-F238E27FC236}">
                  <a16:creationId xmlns="" xmlns:a16="http://schemas.microsoft.com/office/drawing/2014/main" id="{3D33C02C-DFD0-427F-832F-36B9B5305EB3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4007;p73">
              <a:extLst>
                <a:ext uri="{FF2B5EF4-FFF2-40B4-BE49-F238E27FC236}">
                  <a16:creationId xmlns="" xmlns:a16="http://schemas.microsoft.com/office/drawing/2014/main" id="{018D0468-044D-4F6E-8F3F-E7B7A98B147B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4008;p73">
              <a:extLst>
                <a:ext uri="{FF2B5EF4-FFF2-40B4-BE49-F238E27FC236}">
                  <a16:creationId xmlns="" xmlns:a16="http://schemas.microsoft.com/office/drawing/2014/main" id="{81B23AAE-983F-4874-8B6D-4E98A8F9A59A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4009;p73">
              <a:extLst>
                <a:ext uri="{FF2B5EF4-FFF2-40B4-BE49-F238E27FC236}">
                  <a16:creationId xmlns="" xmlns:a16="http://schemas.microsoft.com/office/drawing/2014/main" id="{0D28A13D-889E-41C7-9F1C-19D2B4627DF7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4010;p73">
              <a:extLst>
                <a:ext uri="{FF2B5EF4-FFF2-40B4-BE49-F238E27FC236}">
                  <a16:creationId xmlns="" xmlns:a16="http://schemas.microsoft.com/office/drawing/2014/main" id="{6D432192-6124-42A4-B45F-B67512B3E4BE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4011;p73">
              <a:extLst>
                <a:ext uri="{FF2B5EF4-FFF2-40B4-BE49-F238E27FC236}">
                  <a16:creationId xmlns="" xmlns:a16="http://schemas.microsoft.com/office/drawing/2014/main" id="{63984AFC-AA64-4839-8F64-3CC106B52C0D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4012;p73">
              <a:extLst>
                <a:ext uri="{FF2B5EF4-FFF2-40B4-BE49-F238E27FC236}">
                  <a16:creationId xmlns="" xmlns:a16="http://schemas.microsoft.com/office/drawing/2014/main" id="{BF5578BB-DBBA-4F31-927E-6A8CE64B07C1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4013;p73">
              <a:extLst>
                <a:ext uri="{FF2B5EF4-FFF2-40B4-BE49-F238E27FC236}">
                  <a16:creationId xmlns="" xmlns:a16="http://schemas.microsoft.com/office/drawing/2014/main" id="{E486EE22-1ACC-4880-A8BD-9B725D0092D7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4014;p73">
              <a:extLst>
                <a:ext uri="{FF2B5EF4-FFF2-40B4-BE49-F238E27FC236}">
                  <a16:creationId xmlns="" xmlns:a16="http://schemas.microsoft.com/office/drawing/2014/main" id="{B32A290E-7B56-4C49-9257-8906B6B0AD12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4015;p73">
              <a:extLst>
                <a:ext uri="{FF2B5EF4-FFF2-40B4-BE49-F238E27FC236}">
                  <a16:creationId xmlns="" xmlns:a16="http://schemas.microsoft.com/office/drawing/2014/main" id="{4C92A27A-BDC3-4D11-94D8-F9137653946D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4016;p73">
              <a:extLst>
                <a:ext uri="{FF2B5EF4-FFF2-40B4-BE49-F238E27FC236}">
                  <a16:creationId xmlns="" xmlns:a16="http://schemas.microsoft.com/office/drawing/2014/main" id="{5F517C00-90CC-4D0B-A7D0-8FFBAAF08CAE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4017;p73">
              <a:extLst>
                <a:ext uri="{FF2B5EF4-FFF2-40B4-BE49-F238E27FC236}">
                  <a16:creationId xmlns="" xmlns:a16="http://schemas.microsoft.com/office/drawing/2014/main" id="{77BDC9FB-9E00-4E74-9F4A-E9400E1356EF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4018;p73">
              <a:extLst>
                <a:ext uri="{FF2B5EF4-FFF2-40B4-BE49-F238E27FC236}">
                  <a16:creationId xmlns="" xmlns:a16="http://schemas.microsoft.com/office/drawing/2014/main" id="{49C06C9E-E79A-492A-A195-ECFFF911699D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4019;p73">
              <a:extLst>
                <a:ext uri="{FF2B5EF4-FFF2-40B4-BE49-F238E27FC236}">
                  <a16:creationId xmlns="" xmlns:a16="http://schemas.microsoft.com/office/drawing/2014/main" id="{EB121A2A-F662-40F2-8ED1-8AD0CA099570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4020;p73">
              <a:extLst>
                <a:ext uri="{FF2B5EF4-FFF2-40B4-BE49-F238E27FC236}">
                  <a16:creationId xmlns="" xmlns:a16="http://schemas.microsoft.com/office/drawing/2014/main" id="{FE2B51F9-962A-4B64-BBA5-481467B52982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4021;p73">
              <a:extLst>
                <a:ext uri="{FF2B5EF4-FFF2-40B4-BE49-F238E27FC236}">
                  <a16:creationId xmlns="" xmlns:a16="http://schemas.microsoft.com/office/drawing/2014/main" id="{B3776588-36B3-4112-9B90-2DA741BA75C8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4022;p73">
              <a:extLst>
                <a:ext uri="{FF2B5EF4-FFF2-40B4-BE49-F238E27FC236}">
                  <a16:creationId xmlns="" xmlns:a16="http://schemas.microsoft.com/office/drawing/2014/main" id="{129A2B1B-DCD9-4F29-B846-3BFC4E81EE70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4023;p73">
              <a:extLst>
                <a:ext uri="{FF2B5EF4-FFF2-40B4-BE49-F238E27FC236}">
                  <a16:creationId xmlns="" xmlns:a16="http://schemas.microsoft.com/office/drawing/2014/main" id="{12C51382-D6B1-48A6-8B59-990A5C45AC43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4024;p73">
              <a:extLst>
                <a:ext uri="{FF2B5EF4-FFF2-40B4-BE49-F238E27FC236}">
                  <a16:creationId xmlns="" xmlns:a16="http://schemas.microsoft.com/office/drawing/2014/main" id="{369A7391-DF6F-440E-8840-D1DCFD400EAC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4025;p73">
              <a:extLst>
                <a:ext uri="{FF2B5EF4-FFF2-40B4-BE49-F238E27FC236}">
                  <a16:creationId xmlns="" xmlns:a16="http://schemas.microsoft.com/office/drawing/2014/main" id="{5402C37F-FAAD-45FD-8114-C0BA4A05C406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4026;p73">
              <a:extLst>
                <a:ext uri="{FF2B5EF4-FFF2-40B4-BE49-F238E27FC236}">
                  <a16:creationId xmlns="" xmlns:a16="http://schemas.microsoft.com/office/drawing/2014/main" id="{26A77BF9-F704-419D-8A89-86E944A005D1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4027;p73">
              <a:extLst>
                <a:ext uri="{FF2B5EF4-FFF2-40B4-BE49-F238E27FC236}">
                  <a16:creationId xmlns="" xmlns:a16="http://schemas.microsoft.com/office/drawing/2014/main" id="{52FFE776-E832-47E3-9E5C-904C320FC562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4028;p73">
              <a:extLst>
                <a:ext uri="{FF2B5EF4-FFF2-40B4-BE49-F238E27FC236}">
                  <a16:creationId xmlns="" xmlns:a16="http://schemas.microsoft.com/office/drawing/2014/main" id="{AE812991-B300-40D8-B650-A4A4AF780E4A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4029;p73">
              <a:extLst>
                <a:ext uri="{FF2B5EF4-FFF2-40B4-BE49-F238E27FC236}">
                  <a16:creationId xmlns="" xmlns:a16="http://schemas.microsoft.com/office/drawing/2014/main" id="{25C7B055-1AE7-4D30-B88A-101F202FF961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4030;p73">
              <a:extLst>
                <a:ext uri="{FF2B5EF4-FFF2-40B4-BE49-F238E27FC236}">
                  <a16:creationId xmlns="" xmlns:a16="http://schemas.microsoft.com/office/drawing/2014/main" id="{E4AF7B78-C499-4B84-A115-B3BF9F17565B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4031;p73">
              <a:extLst>
                <a:ext uri="{FF2B5EF4-FFF2-40B4-BE49-F238E27FC236}">
                  <a16:creationId xmlns="" xmlns:a16="http://schemas.microsoft.com/office/drawing/2014/main" id="{A3809017-502F-4E24-A361-1603676FAE75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4032;p73">
              <a:extLst>
                <a:ext uri="{FF2B5EF4-FFF2-40B4-BE49-F238E27FC236}">
                  <a16:creationId xmlns="" xmlns:a16="http://schemas.microsoft.com/office/drawing/2014/main" id="{1E9EC2C7-E657-48D1-8E67-51E8EB672761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4033;p73">
              <a:extLst>
                <a:ext uri="{FF2B5EF4-FFF2-40B4-BE49-F238E27FC236}">
                  <a16:creationId xmlns="" xmlns:a16="http://schemas.microsoft.com/office/drawing/2014/main" id="{EE3C9BC0-342D-4F6B-B371-CBEFE75C03CF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4034;p73">
              <a:extLst>
                <a:ext uri="{FF2B5EF4-FFF2-40B4-BE49-F238E27FC236}">
                  <a16:creationId xmlns="" xmlns:a16="http://schemas.microsoft.com/office/drawing/2014/main" id="{D1D8C0BB-208D-4ABE-BAA1-0A67B4922127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4035;p73">
              <a:extLst>
                <a:ext uri="{FF2B5EF4-FFF2-40B4-BE49-F238E27FC236}">
                  <a16:creationId xmlns="" xmlns:a16="http://schemas.microsoft.com/office/drawing/2014/main" id="{E19D6D3E-FB5B-48E9-BF6E-42042E5DBA02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4036;p73">
              <a:extLst>
                <a:ext uri="{FF2B5EF4-FFF2-40B4-BE49-F238E27FC236}">
                  <a16:creationId xmlns="" xmlns:a16="http://schemas.microsoft.com/office/drawing/2014/main" id="{0053DFEA-A430-4F61-B53E-7306C8BCC81C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4037;p73">
              <a:extLst>
                <a:ext uri="{FF2B5EF4-FFF2-40B4-BE49-F238E27FC236}">
                  <a16:creationId xmlns="" xmlns:a16="http://schemas.microsoft.com/office/drawing/2014/main" id="{9F6CC977-5C7A-4F1E-9AFE-FD120167AEE9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4038;p73">
              <a:extLst>
                <a:ext uri="{FF2B5EF4-FFF2-40B4-BE49-F238E27FC236}">
                  <a16:creationId xmlns="" xmlns:a16="http://schemas.microsoft.com/office/drawing/2014/main" id="{B4837B2D-AF8D-48D3-8ACA-C7D971F02CF8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4039;p73">
              <a:extLst>
                <a:ext uri="{FF2B5EF4-FFF2-40B4-BE49-F238E27FC236}">
                  <a16:creationId xmlns="" xmlns:a16="http://schemas.microsoft.com/office/drawing/2014/main" id="{9AE51DEE-BD81-44C9-BB99-57590F546C64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4040;p73">
              <a:extLst>
                <a:ext uri="{FF2B5EF4-FFF2-40B4-BE49-F238E27FC236}">
                  <a16:creationId xmlns="" xmlns:a16="http://schemas.microsoft.com/office/drawing/2014/main" id="{29AF7024-411B-4793-A099-FE2F382FAB9E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4041;p73">
              <a:extLst>
                <a:ext uri="{FF2B5EF4-FFF2-40B4-BE49-F238E27FC236}">
                  <a16:creationId xmlns="" xmlns:a16="http://schemas.microsoft.com/office/drawing/2014/main" id="{BF997828-3AA3-4FF2-B3D2-4F98DDDDBBF1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4042;p73">
              <a:extLst>
                <a:ext uri="{FF2B5EF4-FFF2-40B4-BE49-F238E27FC236}">
                  <a16:creationId xmlns="" xmlns:a16="http://schemas.microsoft.com/office/drawing/2014/main" id="{ECB47385-4822-4BE4-8990-B722026B243F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4043;p73">
              <a:extLst>
                <a:ext uri="{FF2B5EF4-FFF2-40B4-BE49-F238E27FC236}">
                  <a16:creationId xmlns="" xmlns:a16="http://schemas.microsoft.com/office/drawing/2014/main" id="{354848EB-07BB-44F0-A57E-8934C9CD6FA8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4044;p73">
              <a:extLst>
                <a:ext uri="{FF2B5EF4-FFF2-40B4-BE49-F238E27FC236}">
                  <a16:creationId xmlns="" xmlns:a16="http://schemas.microsoft.com/office/drawing/2014/main" id="{8BC6FEFB-ECD6-48E5-89F0-E1FF1204D83A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4045;p73">
              <a:extLst>
                <a:ext uri="{FF2B5EF4-FFF2-40B4-BE49-F238E27FC236}">
                  <a16:creationId xmlns="" xmlns:a16="http://schemas.microsoft.com/office/drawing/2014/main" id="{5746EA85-4685-4B9B-A0FF-80603C616652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4046;p73">
              <a:extLst>
                <a:ext uri="{FF2B5EF4-FFF2-40B4-BE49-F238E27FC236}">
                  <a16:creationId xmlns="" xmlns:a16="http://schemas.microsoft.com/office/drawing/2014/main" id="{49D1296E-E601-4EBB-BDB4-90F3828618AE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4047;p73">
              <a:extLst>
                <a:ext uri="{FF2B5EF4-FFF2-40B4-BE49-F238E27FC236}">
                  <a16:creationId xmlns="" xmlns:a16="http://schemas.microsoft.com/office/drawing/2014/main" id="{99C218CD-FB16-4134-88C6-B471D5FAFBD6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4048;p73">
              <a:extLst>
                <a:ext uri="{FF2B5EF4-FFF2-40B4-BE49-F238E27FC236}">
                  <a16:creationId xmlns="" xmlns:a16="http://schemas.microsoft.com/office/drawing/2014/main" id="{E7C4F599-7CE9-4653-861B-556EF462C999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4049;p73">
              <a:extLst>
                <a:ext uri="{FF2B5EF4-FFF2-40B4-BE49-F238E27FC236}">
                  <a16:creationId xmlns="" xmlns:a16="http://schemas.microsoft.com/office/drawing/2014/main" id="{F52F67B1-117C-4BB2-9AEA-C81BB1FE10A4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4050;p73">
              <a:extLst>
                <a:ext uri="{FF2B5EF4-FFF2-40B4-BE49-F238E27FC236}">
                  <a16:creationId xmlns="" xmlns:a16="http://schemas.microsoft.com/office/drawing/2014/main" id="{BFC0B29D-BB76-4F34-965A-AC339A947088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4051;p73">
              <a:extLst>
                <a:ext uri="{FF2B5EF4-FFF2-40B4-BE49-F238E27FC236}">
                  <a16:creationId xmlns="" xmlns:a16="http://schemas.microsoft.com/office/drawing/2014/main" id="{18DCF805-5809-4B40-BD26-F8B6C3F25B1B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4052;p73">
              <a:extLst>
                <a:ext uri="{FF2B5EF4-FFF2-40B4-BE49-F238E27FC236}">
                  <a16:creationId xmlns="" xmlns:a16="http://schemas.microsoft.com/office/drawing/2014/main" id="{0E2BE8E0-ABAB-4B04-91C9-CE2C137CE42A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4053;p73">
              <a:extLst>
                <a:ext uri="{FF2B5EF4-FFF2-40B4-BE49-F238E27FC236}">
                  <a16:creationId xmlns="" xmlns:a16="http://schemas.microsoft.com/office/drawing/2014/main" id="{D53CDA69-181E-4320-B841-D352D951A2F2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4054;p73">
              <a:extLst>
                <a:ext uri="{FF2B5EF4-FFF2-40B4-BE49-F238E27FC236}">
                  <a16:creationId xmlns="" xmlns:a16="http://schemas.microsoft.com/office/drawing/2014/main" id="{1D73DF6A-E514-4504-BAD2-170EEEE9D73D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4055;p73">
              <a:extLst>
                <a:ext uri="{FF2B5EF4-FFF2-40B4-BE49-F238E27FC236}">
                  <a16:creationId xmlns="" xmlns:a16="http://schemas.microsoft.com/office/drawing/2014/main" id="{EA8E854C-FAF5-43A3-AEAA-FD6E9F2F6E14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4056;p73">
              <a:extLst>
                <a:ext uri="{FF2B5EF4-FFF2-40B4-BE49-F238E27FC236}">
                  <a16:creationId xmlns="" xmlns:a16="http://schemas.microsoft.com/office/drawing/2014/main" id="{7744F734-7259-4F47-9B77-FB52B763A5B9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4057;p73">
              <a:extLst>
                <a:ext uri="{FF2B5EF4-FFF2-40B4-BE49-F238E27FC236}">
                  <a16:creationId xmlns="" xmlns:a16="http://schemas.microsoft.com/office/drawing/2014/main" id="{C6FC5713-16BF-4AA9-ACCF-AE71E23EAEA8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4058;p73">
              <a:extLst>
                <a:ext uri="{FF2B5EF4-FFF2-40B4-BE49-F238E27FC236}">
                  <a16:creationId xmlns="" xmlns:a16="http://schemas.microsoft.com/office/drawing/2014/main" id="{4EDE5434-E3BF-47E9-A63A-AC5CE24FB4C2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4059;p73">
              <a:extLst>
                <a:ext uri="{FF2B5EF4-FFF2-40B4-BE49-F238E27FC236}">
                  <a16:creationId xmlns="" xmlns:a16="http://schemas.microsoft.com/office/drawing/2014/main" id="{A9A66C8A-26F8-44B8-9E4A-0B148B5A6386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4060;p73">
              <a:extLst>
                <a:ext uri="{FF2B5EF4-FFF2-40B4-BE49-F238E27FC236}">
                  <a16:creationId xmlns="" xmlns:a16="http://schemas.microsoft.com/office/drawing/2014/main" id="{C28C9598-033C-42C0-BD93-5857994F472C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4061;p73">
              <a:extLst>
                <a:ext uri="{FF2B5EF4-FFF2-40B4-BE49-F238E27FC236}">
                  <a16:creationId xmlns="" xmlns:a16="http://schemas.microsoft.com/office/drawing/2014/main" id="{0106CC8A-18D6-4259-AB62-BC594C078DA2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4062;p73">
              <a:extLst>
                <a:ext uri="{FF2B5EF4-FFF2-40B4-BE49-F238E27FC236}">
                  <a16:creationId xmlns="" xmlns:a16="http://schemas.microsoft.com/office/drawing/2014/main" id="{A18A6F93-C9D7-44EE-9C04-B78F0228A98B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4063;p73">
              <a:extLst>
                <a:ext uri="{FF2B5EF4-FFF2-40B4-BE49-F238E27FC236}">
                  <a16:creationId xmlns="" xmlns:a16="http://schemas.microsoft.com/office/drawing/2014/main" id="{D2EC6B7F-3490-4BAD-B745-1674A975D498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4064;p73">
              <a:extLst>
                <a:ext uri="{FF2B5EF4-FFF2-40B4-BE49-F238E27FC236}">
                  <a16:creationId xmlns="" xmlns:a16="http://schemas.microsoft.com/office/drawing/2014/main" id="{4843BFA7-4BD2-4115-8CD2-E5C02BDA19BF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4065;p73">
              <a:extLst>
                <a:ext uri="{FF2B5EF4-FFF2-40B4-BE49-F238E27FC236}">
                  <a16:creationId xmlns="" xmlns:a16="http://schemas.microsoft.com/office/drawing/2014/main" id="{B65A2E7B-2FA6-4E15-880D-AB6E705C6560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4066;p73">
              <a:extLst>
                <a:ext uri="{FF2B5EF4-FFF2-40B4-BE49-F238E27FC236}">
                  <a16:creationId xmlns="" xmlns:a16="http://schemas.microsoft.com/office/drawing/2014/main" id="{3E3EC8CA-D608-4747-9D8B-BFBBC94B467B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4067;p73">
              <a:extLst>
                <a:ext uri="{FF2B5EF4-FFF2-40B4-BE49-F238E27FC236}">
                  <a16:creationId xmlns="" xmlns:a16="http://schemas.microsoft.com/office/drawing/2014/main" id="{37ED7D25-1669-47B3-ACD8-B0AAC4ADBD39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4068;p73">
              <a:extLst>
                <a:ext uri="{FF2B5EF4-FFF2-40B4-BE49-F238E27FC236}">
                  <a16:creationId xmlns="" xmlns:a16="http://schemas.microsoft.com/office/drawing/2014/main" id="{B643747D-B65C-4BD0-A514-A25CAA0B6210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4069;p73">
              <a:extLst>
                <a:ext uri="{FF2B5EF4-FFF2-40B4-BE49-F238E27FC236}">
                  <a16:creationId xmlns="" xmlns:a16="http://schemas.microsoft.com/office/drawing/2014/main" id="{8C37C8FB-38DF-4587-A140-42648CB78A86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4070;p73">
              <a:extLst>
                <a:ext uri="{FF2B5EF4-FFF2-40B4-BE49-F238E27FC236}">
                  <a16:creationId xmlns="" xmlns:a16="http://schemas.microsoft.com/office/drawing/2014/main" id="{EFB69BD2-535B-48D8-A7B0-D2E3DA546BA9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4071;p73">
              <a:extLst>
                <a:ext uri="{FF2B5EF4-FFF2-40B4-BE49-F238E27FC236}">
                  <a16:creationId xmlns="" xmlns:a16="http://schemas.microsoft.com/office/drawing/2014/main" id="{07E220FC-2802-4412-926D-A2E95221A4DE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4072;p73">
              <a:extLst>
                <a:ext uri="{FF2B5EF4-FFF2-40B4-BE49-F238E27FC236}">
                  <a16:creationId xmlns="" xmlns:a16="http://schemas.microsoft.com/office/drawing/2014/main" id="{138A24A3-7282-4F6B-B2C9-BE1CBD081C0C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4073;p73">
              <a:extLst>
                <a:ext uri="{FF2B5EF4-FFF2-40B4-BE49-F238E27FC236}">
                  <a16:creationId xmlns="" xmlns:a16="http://schemas.microsoft.com/office/drawing/2014/main" id="{FD5A820C-0D12-4AC6-A947-7C259063D26A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4074;p73">
              <a:extLst>
                <a:ext uri="{FF2B5EF4-FFF2-40B4-BE49-F238E27FC236}">
                  <a16:creationId xmlns="" xmlns:a16="http://schemas.microsoft.com/office/drawing/2014/main" id="{C15EDE6B-D0BA-4F3F-8CB8-7696FE96B407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4075;p73">
              <a:extLst>
                <a:ext uri="{FF2B5EF4-FFF2-40B4-BE49-F238E27FC236}">
                  <a16:creationId xmlns="" xmlns:a16="http://schemas.microsoft.com/office/drawing/2014/main" id="{CA8CC226-7797-4057-8C72-39EAD91048B6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4076;p73">
              <a:extLst>
                <a:ext uri="{FF2B5EF4-FFF2-40B4-BE49-F238E27FC236}">
                  <a16:creationId xmlns="" xmlns:a16="http://schemas.microsoft.com/office/drawing/2014/main" id="{89E2A762-B324-43C0-90A4-B3D1DE5DE21D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4077;p73">
              <a:extLst>
                <a:ext uri="{FF2B5EF4-FFF2-40B4-BE49-F238E27FC236}">
                  <a16:creationId xmlns="" xmlns:a16="http://schemas.microsoft.com/office/drawing/2014/main" id="{352C2D0D-99C8-432F-8D40-057A4B911E43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4078;p73">
              <a:extLst>
                <a:ext uri="{FF2B5EF4-FFF2-40B4-BE49-F238E27FC236}">
                  <a16:creationId xmlns="" xmlns:a16="http://schemas.microsoft.com/office/drawing/2014/main" id="{31EDA3DD-5036-440D-882D-D81EF2167C71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4079;p73">
              <a:extLst>
                <a:ext uri="{FF2B5EF4-FFF2-40B4-BE49-F238E27FC236}">
                  <a16:creationId xmlns="" xmlns:a16="http://schemas.microsoft.com/office/drawing/2014/main" id="{80C9A0CF-6225-4BD6-ADC0-D5CD50D90506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4080;p73">
              <a:extLst>
                <a:ext uri="{FF2B5EF4-FFF2-40B4-BE49-F238E27FC236}">
                  <a16:creationId xmlns="" xmlns:a16="http://schemas.microsoft.com/office/drawing/2014/main" id="{1EE459EA-12A5-4632-838E-72269F138379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4081;p73">
              <a:extLst>
                <a:ext uri="{FF2B5EF4-FFF2-40B4-BE49-F238E27FC236}">
                  <a16:creationId xmlns="" xmlns:a16="http://schemas.microsoft.com/office/drawing/2014/main" id="{3125A5BF-EE1B-4827-BA60-4D6C6D6BF61E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4082;p73">
              <a:extLst>
                <a:ext uri="{FF2B5EF4-FFF2-40B4-BE49-F238E27FC236}">
                  <a16:creationId xmlns="" xmlns:a16="http://schemas.microsoft.com/office/drawing/2014/main" id="{C0B4977F-904B-4274-B073-11829E5DB566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4083;p73">
              <a:extLst>
                <a:ext uri="{FF2B5EF4-FFF2-40B4-BE49-F238E27FC236}">
                  <a16:creationId xmlns="" xmlns:a16="http://schemas.microsoft.com/office/drawing/2014/main" id="{FAB65D93-EB2B-45D9-BD7F-16020405CEC0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4084;p73">
              <a:extLst>
                <a:ext uri="{FF2B5EF4-FFF2-40B4-BE49-F238E27FC236}">
                  <a16:creationId xmlns="" xmlns:a16="http://schemas.microsoft.com/office/drawing/2014/main" id="{78C83AD6-ADBF-4C4A-88C6-5A1C55350665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4085;p73">
              <a:extLst>
                <a:ext uri="{FF2B5EF4-FFF2-40B4-BE49-F238E27FC236}">
                  <a16:creationId xmlns="" xmlns:a16="http://schemas.microsoft.com/office/drawing/2014/main" id="{A7C41F19-CAF9-4162-B36E-3344B87200B0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4086;p73">
              <a:extLst>
                <a:ext uri="{FF2B5EF4-FFF2-40B4-BE49-F238E27FC236}">
                  <a16:creationId xmlns="" xmlns:a16="http://schemas.microsoft.com/office/drawing/2014/main" id="{5591B7C8-F186-4E6B-9A2B-D4BB3A115BDF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4087;p73">
              <a:extLst>
                <a:ext uri="{FF2B5EF4-FFF2-40B4-BE49-F238E27FC236}">
                  <a16:creationId xmlns="" xmlns:a16="http://schemas.microsoft.com/office/drawing/2014/main" id="{41848DEA-1B7F-4E3E-98A6-182F75FB7032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4088;p73">
              <a:extLst>
                <a:ext uri="{FF2B5EF4-FFF2-40B4-BE49-F238E27FC236}">
                  <a16:creationId xmlns="" xmlns:a16="http://schemas.microsoft.com/office/drawing/2014/main" id="{BB978B40-C425-448E-BD6D-623455B4070C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4089;p73">
              <a:extLst>
                <a:ext uri="{FF2B5EF4-FFF2-40B4-BE49-F238E27FC236}">
                  <a16:creationId xmlns="" xmlns:a16="http://schemas.microsoft.com/office/drawing/2014/main" id="{30644DAB-1783-48E3-BBE6-0F936D39971C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4090;p73">
              <a:extLst>
                <a:ext uri="{FF2B5EF4-FFF2-40B4-BE49-F238E27FC236}">
                  <a16:creationId xmlns="" xmlns:a16="http://schemas.microsoft.com/office/drawing/2014/main" id="{B342FBCF-4FB9-4209-8CBE-5F18B4F239D8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4091;p73">
              <a:extLst>
                <a:ext uri="{FF2B5EF4-FFF2-40B4-BE49-F238E27FC236}">
                  <a16:creationId xmlns="" xmlns:a16="http://schemas.microsoft.com/office/drawing/2014/main" id="{840E023D-E312-4A87-801B-A4798CF2569B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4092;p73">
              <a:extLst>
                <a:ext uri="{FF2B5EF4-FFF2-40B4-BE49-F238E27FC236}">
                  <a16:creationId xmlns="" xmlns:a16="http://schemas.microsoft.com/office/drawing/2014/main" id="{70D58BCD-9012-410C-9FB3-41B73ACFC4A2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4093;p73">
              <a:extLst>
                <a:ext uri="{FF2B5EF4-FFF2-40B4-BE49-F238E27FC236}">
                  <a16:creationId xmlns="" xmlns:a16="http://schemas.microsoft.com/office/drawing/2014/main" id="{A0C2EEF5-3386-41A7-B035-B698DFAA262D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4094;p73">
              <a:extLst>
                <a:ext uri="{FF2B5EF4-FFF2-40B4-BE49-F238E27FC236}">
                  <a16:creationId xmlns="" xmlns:a16="http://schemas.microsoft.com/office/drawing/2014/main" id="{561E134F-931A-4E40-B0FC-15195C5F5E05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4095;p73">
              <a:extLst>
                <a:ext uri="{FF2B5EF4-FFF2-40B4-BE49-F238E27FC236}">
                  <a16:creationId xmlns="" xmlns:a16="http://schemas.microsoft.com/office/drawing/2014/main" id="{D9D73C5E-2C76-4A97-9901-8B6890B99D28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4096;p73">
              <a:extLst>
                <a:ext uri="{FF2B5EF4-FFF2-40B4-BE49-F238E27FC236}">
                  <a16:creationId xmlns="" xmlns:a16="http://schemas.microsoft.com/office/drawing/2014/main" id="{EE12247C-C4A9-4345-9D66-527316B057ED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4097;p73">
              <a:extLst>
                <a:ext uri="{FF2B5EF4-FFF2-40B4-BE49-F238E27FC236}">
                  <a16:creationId xmlns="" xmlns:a16="http://schemas.microsoft.com/office/drawing/2014/main" id="{B5EB873E-EF0C-4D4D-9411-8A7AC5B5937B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4098;p73">
              <a:extLst>
                <a:ext uri="{FF2B5EF4-FFF2-40B4-BE49-F238E27FC236}">
                  <a16:creationId xmlns="" xmlns:a16="http://schemas.microsoft.com/office/drawing/2014/main" id="{82EFEDE9-4AF0-43BC-B3FA-705FB0CDF2C6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4099;p73">
              <a:extLst>
                <a:ext uri="{FF2B5EF4-FFF2-40B4-BE49-F238E27FC236}">
                  <a16:creationId xmlns="" xmlns:a16="http://schemas.microsoft.com/office/drawing/2014/main" id="{A033101E-A1A6-4E1D-8DDB-36D4AB0599E7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100;p73">
              <a:extLst>
                <a:ext uri="{FF2B5EF4-FFF2-40B4-BE49-F238E27FC236}">
                  <a16:creationId xmlns="" xmlns:a16="http://schemas.microsoft.com/office/drawing/2014/main" id="{DAF002F4-F83F-4D90-8FEA-E6CF0DA17E46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101;p73">
              <a:extLst>
                <a:ext uri="{FF2B5EF4-FFF2-40B4-BE49-F238E27FC236}">
                  <a16:creationId xmlns="" xmlns:a16="http://schemas.microsoft.com/office/drawing/2014/main" id="{27B25A8B-EF5A-4EFF-B72D-46451460EB13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102;p73">
              <a:extLst>
                <a:ext uri="{FF2B5EF4-FFF2-40B4-BE49-F238E27FC236}">
                  <a16:creationId xmlns="" xmlns:a16="http://schemas.microsoft.com/office/drawing/2014/main" id="{52CA27A6-CC3E-49F4-9BC7-CF84171D7CFA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103;p73">
              <a:extLst>
                <a:ext uri="{FF2B5EF4-FFF2-40B4-BE49-F238E27FC236}">
                  <a16:creationId xmlns="" xmlns:a16="http://schemas.microsoft.com/office/drawing/2014/main" id="{05642A10-1938-4524-AB3B-854B4CD0FBD5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104;p73">
              <a:extLst>
                <a:ext uri="{FF2B5EF4-FFF2-40B4-BE49-F238E27FC236}">
                  <a16:creationId xmlns="" xmlns:a16="http://schemas.microsoft.com/office/drawing/2014/main" id="{9D046610-C465-4A6A-BFBD-971309BAC137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105;p73">
              <a:extLst>
                <a:ext uri="{FF2B5EF4-FFF2-40B4-BE49-F238E27FC236}">
                  <a16:creationId xmlns="" xmlns:a16="http://schemas.microsoft.com/office/drawing/2014/main" id="{F2010F81-5C54-4B6C-9EA0-4F985B1F379E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106;p73">
              <a:extLst>
                <a:ext uri="{FF2B5EF4-FFF2-40B4-BE49-F238E27FC236}">
                  <a16:creationId xmlns="" xmlns:a16="http://schemas.microsoft.com/office/drawing/2014/main" id="{05C30DF3-8770-4BCF-A33B-F8B42E6A47B6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107;p73">
              <a:extLst>
                <a:ext uri="{FF2B5EF4-FFF2-40B4-BE49-F238E27FC236}">
                  <a16:creationId xmlns="" xmlns:a16="http://schemas.microsoft.com/office/drawing/2014/main" id="{DB70C435-E3BD-4073-BD3B-F90C52AD96D3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108;p73">
              <a:extLst>
                <a:ext uri="{FF2B5EF4-FFF2-40B4-BE49-F238E27FC236}">
                  <a16:creationId xmlns="" xmlns:a16="http://schemas.microsoft.com/office/drawing/2014/main" id="{69E677C6-ABAB-4A23-9A94-1F4D77DAEDCA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109;p73">
              <a:extLst>
                <a:ext uri="{FF2B5EF4-FFF2-40B4-BE49-F238E27FC236}">
                  <a16:creationId xmlns="" xmlns:a16="http://schemas.microsoft.com/office/drawing/2014/main" id="{79415215-207B-4D22-A648-C98705B12FF6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10;p73">
              <a:extLst>
                <a:ext uri="{FF2B5EF4-FFF2-40B4-BE49-F238E27FC236}">
                  <a16:creationId xmlns="" xmlns:a16="http://schemas.microsoft.com/office/drawing/2014/main" id="{2ADD8EB5-65DD-40B9-8E88-6366547CD8B3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1;p73">
              <a:extLst>
                <a:ext uri="{FF2B5EF4-FFF2-40B4-BE49-F238E27FC236}">
                  <a16:creationId xmlns="" xmlns:a16="http://schemas.microsoft.com/office/drawing/2014/main" id="{D274066E-5AF8-475E-A466-9D812F46BA6D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12;p73">
              <a:extLst>
                <a:ext uri="{FF2B5EF4-FFF2-40B4-BE49-F238E27FC236}">
                  <a16:creationId xmlns="" xmlns:a16="http://schemas.microsoft.com/office/drawing/2014/main" id="{B0E8D6DD-130D-4093-95CD-4FAB1AEB7E45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13;p73">
              <a:extLst>
                <a:ext uri="{FF2B5EF4-FFF2-40B4-BE49-F238E27FC236}">
                  <a16:creationId xmlns="" xmlns:a16="http://schemas.microsoft.com/office/drawing/2014/main" id="{2D3E7E86-8605-46A3-AE03-E90052BFF4EA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14;p73">
              <a:extLst>
                <a:ext uri="{FF2B5EF4-FFF2-40B4-BE49-F238E27FC236}">
                  <a16:creationId xmlns="" xmlns:a16="http://schemas.microsoft.com/office/drawing/2014/main" id="{41E0D7BC-7767-4E0C-98F7-603BDDBAD558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15;p73">
              <a:extLst>
                <a:ext uri="{FF2B5EF4-FFF2-40B4-BE49-F238E27FC236}">
                  <a16:creationId xmlns="" xmlns:a16="http://schemas.microsoft.com/office/drawing/2014/main" id="{AD93ED3A-03C8-49F7-AB67-8DC4F2CA1E6A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16;p73">
              <a:extLst>
                <a:ext uri="{FF2B5EF4-FFF2-40B4-BE49-F238E27FC236}">
                  <a16:creationId xmlns="" xmlns:a16="http://schemas.microsoft.com/office/drawing/2014/main" id="{19FAB4D6-2536-4B80-B157-24E3CC6FA394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17;p73">
              <a:extLst>
                <a:ext uri="{FF2B5EF4-FFF2-40B4-BE49-F238E27FC236}">
                  <a16:creationId xmlns="" xmlns:a16="http://schemas.microsoft.com/office/drawing/2014/main" id="{4F28D0CF-73EC-4D01-B4F3-E4C8E1CC93AD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18;p73">
              <a:extLst>
                <a:ext uri="{FF2B5EF4-FFF2-40B4-BE49-F238E27FC236}">
                  <a16:creationId xmlns="" xmlns:a16="http://schemas.microsoft.com/office/drawing/2014/main" id="{37ABAC74-CF4E-4556-9E32-F74D182B4EE3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19;p73">
              <a:extLst>
                <a:ext uri="{FF2B5EF4-FFF2-40B4-BE49-F238E27FC236}">
                  <a16:creationId xmlns="" xmlns:a16="http://schemas.microsoft.com/office/drawing/2014/main" id="{35367B5F-B302-4DB2-A9D6-6CB5C2C22D83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120;p73">
              <a:extLst>
                <a:ext uri="{FF2B5EF4-FFF2-40B4-BE49-F238E27FC236}">
                  <a16:creationId xmlns="" xmlns:a16="http://schemas.microsoft.com/office/drawing/2014/main" id="{6F0FB0B9-3932-42EE-8AEF-7A477A59E318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121;p73">
              <a:extLst>
                <a:ext uri="{FF2B5EF4-FFF2-40B4-BE49-F238E27FC236}">
                  <a16:creationId xmlns="" xmlns:a16="http://schemas.microsoft.com/office/drawing/2014/main" id="{6970E434-85D6-4129-8A13-C61F95D77953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4122;p73">
              <a:extLst>
                <a:ext uri="{FF2B5EF4-FFF2-40B4-BE49-F238E27FC236}">
                  <a16:creationId xmlns="" xmlns:a16="http://schemas.microsoft.com/office/drawing/2014/main" id="{693562CB-04EC-4AF9-A558-0988BBFEC4AD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4123;p73">
              <a:extLst>
                <a:ext uri="{FF2B5EF4-FFF2-40B4-BE49-F238E27FC236}">
                  <a16:creationId xmlns="" xmlns:a16="http://schemas.microsoft.com/office/drawing/2014/main" id="{DDFD5774-9A0A-4A5D-ADF5-887E7649032D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124;p73">
              <a:extLst>
                <a:ext uri="{FF2B5EF4-FFF2-40B4-BE49-F238E27FC236}">
                  <a16:creationId xmlns="" xmlns:a16="http://schemas.microsoft.com/office/drawing/2014/main" id="{168B2A20-8D73-4DB7-8C0A-343EFA015B4B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125;p73">
              <a:extLst>
                <a:ext uri="{FF2B5EF4-FFF2-40B4-BE49-F238E27FC236}">
                  <a16:creationId xmlns="" xmlns:a16="http://schemas.microsoft.com/office/drawing/2014/main" id="{8A3B1013-E3A9-4D56-8E28-C3359E5D18BC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126;p73">
              <a:extLst>
                <a:ext uri="{FF2B5EF4-FFF2-40B4-BE49-F238E27FC236}">
                  <a16:creationId xmlns="" xmlns:a16="http://schemas.microsoft.com/office/drawing/2014/main" id="{D3F927A1-6BAF-41CF-B8C7-19958AE5BB51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127;p73">
              <a:extLst>
                <a:ext uri="{FF2B5EF4-FFF2-40B4-BE49-F238E27FC236}">
                  <a16:creationId xmlns="" xmlns:a16="http://schemas.microsoft.com/office/drawing/2014/main" id="{F01C0E5E-5D89-4B41-9FAC-872CA0D93949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128;p73">
              <a:extLst>
                <a:ext uri="{FF2B5EF4-FFF2-40B4-BE49-F238E27FC236}">
                  <a16:creationId xmlns="" xmlns:a16="http://schemas.microsoft.com/office/drawing/2014/main" id="{ADC99948-084E-4F62-92EB-3073F3A884D9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129;p73">
              <a:extLst>
                <a:ext uri="{FF2B5EF4-FFF2-40B4-BE49-F238E27FC236}">
                  <a16:creationId xmlns="" xmlns:a16="http://schemas.microsoft.com/office/drawing/2014/main" id="{1DF056D0-34BB-4B30-83A6-15749BC7BB9A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130;p73">
              <a:extLst>
                <a:ext uri="{FF2B5EF4-FFF2-40B4-BE49-F238E27FC236}">
                  <a16:creationId xmlns="" xmlns:a16="http://schemas.microsoft.com/office/drawing/2014/main" id="{FF104C0D-EE14-4F4F-82AA-B999A5F62369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131;p73">
              <a:extLst>
                <a:ext uri="{FF2B5EF4-FFF2-40B4-BE49-F238E27FC236}">
                  <a16:creationId xmlns="" xmlns:a16="http://schemas.microsoft.com/office/drawing/2014/main" id="{52E29C26-F3F0-47AE-B9F3-11DDFC08EAC6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132;p73">
              <a:extLst>
                <a:ext uri="{FF2B5EF4-FFF2-40B4-BE49-F238E27FC236}">
                  <a16:creationId xmlns="" xmlns:a16="http://schemas.microsoft.com/office/drawing/2014/main" id="{C3D3EDE6-F3C9-4DF5-A637-9EA64A3555C9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133;p73">
              <a:extLst>
                <a:ext uri="{FF2B5EF4-FFF2-40B4-BE49-F238E27FC236}">
                  <a16:creationId xmlns="" xmlns:a16="http://schemas.microsoft.com/office/drawing/2014/main" id="{397DF9C1-C75A-43E7-8357-BD4053892742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134;p73">
              <a:extLst>
                <a:ext uri="{FF2B5EF4-FFF2-40B4-BE49-F238E27FC236}">
                  <a16:creationId xmlns="" xmlns:a16="http://schemas.microsoft.com/office/drawing/2014/main" id="{8587EFF8-59F5-46FD-81A4-9F3654AC7CAD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135;p73">
              <a:extLst>
                <a:ext uri="{FF2B5EF4-FFF2-40B4-BE49-F238E27FC236}">
                  <a16:creationId xmlns="" xmlns:a16="http://schemas.microsoft.com/office/drawing/2014/main" id="{59393E60-6375-4729-9908-A5F1D79C9FD6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136;p73">
              <a:extLst>
                <a:ext uri="{FF2B5EF4-FFF2-40B4-BE49-F238E27FC236}">
                  <a16:creationId xmlns="" xmlns:a16="http://schemas.microsoft.com/office/drawing/2014/main" id="{D074DC97-76FC-4513-951A-8CD36A063D81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137;p73">
              <a:extLst>
                <a:ext uri="{FF2B5EF4-FFF2-40B4-BE49-F238E27FC236}">
                  <a16:creationId xmlns="" xmlns:a16="http://schemas.microsoft.com/office/drawing/2014/main" id="{39928396-FD9A-4791-B1B1-6BA8AE6F0B05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138;p73">
              <a:extLst>
                <a:ext uri="{FF2B5EF4-FFF2-40B4-BE49-F238E27FC236}">
                  <a16:creationId xmlns="" xmlns:a16="http://schemas.microsoft.com/office/drawing/2014/main" id="{F7FDE234-C1C5-4715-B77C-28BCE51AF3B0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139;p73">
              <a:extLst>
                <a:ext uri="{FF2B5EF4-FFF2-40B4-BE49-F238E27FC236}">
                  <a16:creationId xmlns="" xmlns:a16="http://schemas.microsoft.com/office/drawing/2014/main" id="{9C38DC53-4520-49C8-A165-7AC5EC9B1A92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140;p73">
              <a:extLst>
                <a:ext uri="{FF2B5EF4-FFF2-40B4-BE49-F238E27FC236}">
                  <a16:creationId xmlns="" xmlns:a16="http://schemas.microsoft.com/office/drawing/2014/main" id="{5E0604BF-D3B5-467C-ACB9-FF18E6CD932F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141;p73">
              <a:extLst>
                <a:ext uri="{FF2B5EF4-FFF2-40B4-BE49-F238E27FC236}">
                  <a16:creationId xmlns="" xmlns:a16="http://schemas.microsoft.com/office/drawing/2014/main" id="{5FD7EF75-2854-4CBA-BBDB-43B34B2C0FFB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142;p73">
              <a:extLst>
                <a:ext uri="{FF2B5EF4-FFF2-40B4-BE49-F238E27FC236}">
                  <a16:creationId xmlns="" xmlns:a16="http://schemas.microsoft.com/office/drawing/2014/main" id="{CE2155FD-00FD-4289-9844-772DDDDFC8DF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143;p73">
              <a:extLst>
                <a:ext uri="{FF2B5EF4-FFF2-40B4-BE49-F238E27FC236}">
                  <a16:creationId xmlns="" xmlns:a16="http://schemas.microsoft.com/office/drawing/2014/main" id="{8EEA6BAB-160D-4F44-826F-F8559858487E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144;p73">
              <a:extLst>
                <a:ext uri="{FF2B5EF4-FFF2-40B4-BE49-F238E27FC236}">
                  <a16:creationId xmlns="" xmlns:a16="http://schemas.microsoft.com/office/drawing/2014/main" id="{9A44E376-1F8C-477C-A8EB-73D20A2B6BB5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145;p73">
              <a:extLst>
                <a:ext uri="{FF2B5EF4-FFF2-40B4-BE49-F238E27FC236}">
                  <a16:creationId xmlns="" xmlns:a16="http://schemas.microsoft.com/office/drawing/2014/main" id="{D351485D-F527-4EDA-9C23-7C35953F2C37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146;p73">
              <a:extLst>
                <a:ext uri="{FF2B5EF4-FFF2-40B4-BE49-F238E27FC236}">
                  <a16:creationId xmlns="" xmlns:a16="http://schemas.microsoft.com/office/drawing/2014/main" id="{C230D687-D39B-4958-B9EF-7F8E341B0752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147;p73">
              <a:extLst>
                <a:ext uri="{FF2B5EF4-FFF2-40B4-BE49-F238E27FC236}">
                  <a16:creationId xmlns="" xmlns:a16="http://schemas.microsoft.com/office/drawing/2014/main" id="{A8573936-4641-4153-B0BC-6AD6AC582312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148;p73">
              <a:extLst>
                <a:ext uri="{FF2B5EF4-FFF2-40B4-BE49-F238E27FC236}">
                  <a16:creationId xmlns="" xmlns:a16="http://schemas.microsoft.com/office/drawing/2014/main" id="{31251241-3B44-4F5F-8A31-89617A056D94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149;p73">
              <a:extLst>
                <a:ext uri="{FF2B5EF4-FFF2-40B4-BE49-F238E27FC236}">
                  <a16:creationId xmlns="" xmlns:a16="http://schemas.microsoft.com/office/drawing/2014/main" id="{66B02D65-585F-4A5A-88D5-222FC5E0E8DF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150;p73">
              <a:extLst>
                <a:ext uri="{FF2B5EF4-FFF2-40B4-BE49-F238E27FC236}">
                  <a16:creationId xmlns="" xmlns:a16="http://schemas.microsoft.com/office/drawing/2014/main" id="{401F7A13-6AD2-4EDE-ADA8-735C77C8FF96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151;p73">
              <a:extLst>
                <a:ext uri="{FF2B5EF4-FFF2-40B4-BE49-F238E27FC236}">
                  <a16:creationId xmlns="" xmlns:a16="http://schemas.microsoft.com/office/drawing/2014/main" id="{350D5262-B6F0-4C97-9AF8-0F255288AC02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152;p73">
              <a:extLst>
                <a:ext uri="{FF2B5EF4-FFF2-40B4-BE49-F238E27FC236}">
                  <a16:creationId xmlns="" xmlns:a16="http://schemas.microsoft.com/office/drawing/2014/main" id="{D6639BEE-590D-4B0D-9CD7-70AEDEEFF8E0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153;p73">
              <a:extLst>
                <a:ext uri="{FF2B5EF4-FFF2-40B4-BE49-F238E27FC236}">
                  <a16:creationId xmlns="" xmlns:a16="http://schemas.microsoft.com/office/drawing/2014/main" id="{9549DCAD-C3E6-4BE5-B1CF-4463F67A677C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154;p73">
              <a:extLst>
                <a:ext uri="{FF2B5EF4-FFF2-40B4-BE49-F238E27FC236}">
                  <a16:creationId xmlns="" xmlns:a16="http://schemas.microsoft.com/office/drawing/2014/main" id="{D6083F07-DD42-4FF7-ABC9-6982EAAE06E1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155;p73">
              <a:extLst>
                <a:ext uri="{FF2B5EF4-FFF2-40B4-BE49-F238E27FC236}">
                  <a16:creationId xmlns="" xmlns:a16="http://schemas.microsoft.com/office/drawing/2014/main" id="{514F3BBE-5BF3-42C9-B6EC-10B5E10F86D4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156;p73">
              <a:extLst>
                <a:ext uri="{FF2B5EF4-FFF2-40B4-BE49-F238E27FC236}">
                  <a16:creationId xmlns="" xmlns:a16="http://schemas.microsoft.com/office/drawing/2014/main" id="{A6ABA3EA-3E9F-411A-87DD-5A3FEE457FCA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157;p73">
              <a:extLst>
                <a:ext uri="{FF2B5EF4-FFF2-40B4-BE49-F238E27FC236}">
                  <a16:creationId xmlns="" xmlns:a16="http://schemas.microsoft.com/office/drawing/2014/main" id="{D45B3A56-C8A5-414C-AE00-75C25B9EA765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158;p73">
              <a:extLst>
                <a:ext uri="{FF2B5EF4-FFF2-40B4-BE49-F238E27FC236}">
                  <a16:creationId xmlns="" xmlns:a16="http://schemas.microsoft.com/office/drawing/2014/main" id="{7C30D4CF-110E-4747-8308-1C5420537E8D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159;p73">
              <a:extLst>
                <a:ext uri="{FF2B5EF4-FFF2-40B4-BE49-F238E27FC236}">
                  <a16:creationId xmlns="" xmlns:a16="http://schemas.microsoft.com/office/drawing/2014/main" id="{4E632D3B-FDF9-4814-BAC5-7BAA54CFC7EB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160;p73">
              <a:extLst>
                <a:ext uri="{FF2B5EF4-FFF2-40B4-BE49-F238E27FC236}">
                  <a16:creationId xmlns="" xmlns:a16="http://schemas.microsoft.com/office/drawing/2014/main" id="{2554CE80-C784-4C39-B4DB-650969146692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161;p73">
              <a:extLst>
                <a:ext uri="{FF2B5EF4-FFF2-40B4-BE49-F238E27FC236}">
                  <a16:creationId xmlns="" xmlns:a16="http://schemas.microsoft.com/office/drawing/2014/main" id="{EF0AFAE9-683C-462D-B30B-0D4AED10DE11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162;p73">
              <a:extLst>
                <a:ext uri="{FF2B5EF4-FFF2-40B4-BE49-F238E27FC236}">
                  <a16:creationId xmlns="" xmlns:a16="http://schemas.microsoft.com/office/drawing/2014/main" id="{BC407CB4-6245-47DA-A74E-7D3DEE4A2585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163;p73">
              <a:extLst>
                <a:ext uri="{FF2B5EF4-FFF2-40B4-BE49-F238E27FC236}">
                  <a16:creationId xmlns="" xmlns:a16="http://schemas.microsoft.com/office/drawing/2014/main" id="{4821806A-3240-41E9-A67D-699D48D5D51D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164;p73">
              <a:extLst>
                <a:ext uri="{FF2B5EF4-FFF2-40B4-BE49-F238E27FC236}">
                  <a16:creationId xmlns="" xmlns:a16="http://schemas.microsoft.com/office/drawing/2014/main" id="{172A4294-6C39-4B72-93D6-5FB2A3F9618B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165;p73">
              <a:extLst>
                <a:ext uri="{FF2B5EF4-FFF2-40B4-BE49-F238E27FC236}">
                  <a16:creationId xmlns="" xmlns:a16="http://schemas.microsoft.com/office/drawing/2014/main" id="{9A296582-DB9E-46B9-8EC3-D5DDD8C38321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166;p73">
              <a:extLst>
                <a:ext uri="{FF2B5EF4-FFF2-40B4-BE49-F238E27FC236}">
                  <a16:creationId xmlns="" xmlns:a16="http://schemas.microsoft.com/office/drawing/2014/main" id="{C68DB173-3ED8-4273-84F3-16F067010181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167;p73">
              <a:extLst>
                <a:ext uri="{FF2B5EF4-FFF2-40B4-BE49-F238E27FC236}">
                  <a16:creationId xmlns="" xmlns:a16="http://schemas.microsoft.com/office/drawing/2014/main" id="{29CFDEA8-E4C5-40BB-B013-E617F40CF5DD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168;p73">
              <a:extLst>
                <a:ext uri="{FF2B5EF4-FFF2-40B4-BE49-F238E27FC236}">
                  <a16:creationId xmlns="" xmlns:a16="http://schemas.microsoft.com/office/drawing/2014/main" id="{BDE30244-3DB6-4594-BEB2-ED96F48F7725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169;p73">
              <a:extLst>
                <a:ext uri="{FF2B5EF4-FFF2-40B4-BE49-F238E27FC236}">
                  <a16:creationId xmlns="" xmlns:a16="http://schemas.microsoft.com/office/drawing/2014/main" id="{47E4489A-EF18-47BD-8C3C-CF2AB1846D3E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170;p73">
              <a:extLst>
                <a:ext uri="{FF2B5EF4-FFF2-40B4-BE49-F238E27FC236}">
                  <a16:creationId xmlns="" xmlns:a16="http://schemas.microsoft.com/office/drawing/2014/main" id="{70E98BC6-D110-40BE-9DA9-001A3A2D269E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171;p73">
              <a:extLst>
                <a:ext uri="{FF2B5EF4-FFF2-40B4-BE49-F238E27FC236}">
                  <a16:creationId xmlns="" xmlns:a16="http://schemas.microsoft.com/office/drawing/2014/main" id="{DDD41905-DA4D-465C-9C2F-695F16111FE1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172;p73">
              <a:extLst>
                <a:ext uri="{FF2B5EF4-FFF2-40B4-BE49-F238E27FC236}">
                  <a16:creationId xmlns="" xmlns:a16="http://schemas.microsoft.com/office/drawing/2014/main" id="{79E48E20-933F-468C-ADEE-B4B8B71666A0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173;p73">
              <a:extLst>
                <a:ext uri="{FF2B5EF4-FFF2-40B4-BE49-F238E27FC236}">
                  <a16:creationId xmlns="" xmlns:a16="http://schemas.microsoft.com/office/drawing/2014/main" id="{A4D0016B-951E-44EE-923D-609A9F45A330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174;p73">
              <a:extLst>
                <a:ext uri="{FF2B5EF4-FFF2-40B4-BE49-F238E27FC236}">
                  <a16:creationId xmlns="" xmlns:a16="http://schemas.microsoft.com/office/drawing/2014/main" id="{AD4C5B46-20FE-43E5-9C45-649C225FF184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175;p73">
              <a:extLst>
                <a:ext uri="{FF2B5EF4-FFF2-40B4-BE49-F238E27FC236}">
                  <a16:creationId xmlns="" xmlns:a16="http://schemas.microsoft.com/office/drawing/2014/main" id="{F2972AA8-0565-436B-B0CB-014D2BC24C93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176;p73">
              <a:extLst>
                <a:ext uri="{FF2B5EF4-FFF2-40B4-BE49-F238E27FC236}">
                  <a16:creationId xmlns="" xmlns:a16="http://schemas.microsoft.com/office/drawing/2014/main" id="{10B5AD5F-48D0-400C-A77C-EF38E2DE6B1C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177;p73">
              <a:extLst>
                <a:ext uri="{FF2B5EF4-FFF2-40B4-BE49-F238E27FC236}">
                  <a16:creationId xmlns="" xmlns:a16="http://schemas.microsoft.com/office/drawing/2014/main" id="{54B197C7-2783-486D-BE22-B9BB4CAEA076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178;p73">
              <a:extLst>
                <a:ext uri="{FF2B5EF4-FFF2-40B4-BE49-F238E27FC236}">
                  <a16:creationId xmlns="" xmlns:a16="http://schemas.microsoft.com/office/drawing/2014/main" id="{77E8DE4E-430A-4589-BF20-F799A021DD4F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179;p73">
              <a:extLst>
                <a:ext uri="{FF2B5EF4-FFF2-40B4-BE49-F238E27FC236}">
                  <a16:creationId xmlns="" xmlns:a16="http://schemas.microsoft.com/office/drawing/2014/main" id="{AA351E3C-E5A8-49C0-B624-8985B35BB294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180;p73">
              <a:extLst>
                <a:ext uri="{FF2B5EF4-FFF2-40B4-BE49-F238E27FC236}">
                  <a16:creationId xmlns="" xmlns:a16="http://schemas.microsoft.com/office/drawing/2014/main" id="{006CB624-4799-4CE6-8E31-1825206C8058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181;p73">
              <a:extLst>
                <a:ext uri="{FF2B5EF4-FFF2-40B4-BE49-F238E27FC236}">
                  <a16:creationId xmlns="" xmlns:a16="http://schemas.microsoft.com/office/drawing/2014/main" id="{328F39D9-EB25-4718-90AC-324AF32E944F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182;p73">
              <a:extLst>
                <a:ext uri="{FF2B5EF4-FFF2-40B4-BE49-F238E27FC236}">
                  <a16:creationId xmlns="" xmlns:a16="http://schemas.microsoft.com/office/drawing/2014/main" id="{5024A11E-119C-4CE0-8EE3-81BB7B953B5C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183;p73">
              <a:extLst>
                <a:ext uri="{FF2B5EF4-FFF2-40B4-BE49-F238E27FC236}">
                  <a16:creationId xmlns="" xmlns:a16="http://schemas.microsoft.com/office/drawing/2014/main" id="{4ECD29D1-2174-4E80-A37D-D9A7EE060A2E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184;p73">
              <a:extLst>
                <a:ext uri="{FF2B5EF4-FFF2-40B4-BE49-F238E27FC236}">
                  <a16:creationId xmlns="" xmlns:a16="http://schemas.microsoft.com/office/drawing/2014/main" id="{A6C73E9A-DAB5-4088-968F-C510D1064EA1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185;p73">
              <a:extLst>
                <a:ext uri="{FF2B5EF4-FFF2-40B4-BE49-F238E27FC236}">
                  <a16:creationId xmlns="" xmlns:a16="http://schemas.microsoft.com/office/drawing/2014/main" id="{1261EFDB-9A49-49D2-A02A-F21C20CE99D7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186;p73">
              <a:extLst>
                <a:ext uri="{FF2B5EF4-FFF2-40B4-BE49-F238E27FC236}">
                  <a16:creationId xmlns="" xmlns:a16="http://schemas.microsoft.com/office/drawing/2014/main" id="{0EF881EC-8C53-41C5-B2D5-32C0381CD994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187;p73">
              <a:extLst>
                <a:ext uri="{FF2B5EF4-FFF2-40B4-BE49-F238E27FC236}">
                  <a16:creationId xmlns="" xmlns:a16="http://schemas.microsoft.com/office/drawing/2014/main" id="{965F02BF-6893-4273-8640-648F46356ECC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188;p73">
              <a:extLst>
                <a:ext uri="{FF2B5EF4-FFF2-40B4-BE49-F238E27FC236}">
                  <a16:creationId xmlns="" xmlns:a16="http://schemas.microsoft.com/office/drawing/2014/main" id="{9BEAA821-59F4-4966-8BA0-F019602BF397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189;p73">
              <a:extLst>
                <a:ext uri="{FF2B5EF4-FFF2-40B4-BE49-F238E27FC236}">
                  <a16:creationId xmlns="" xmlns:a16="http://schemas.microsoft.com/office/drawing/2014/main" id="{18D72A29-A362-4481-B101-3C6D2B1B62EE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190;p73">
              <a:extLst>
                <a:ext uri="{FF2B5EF4-FFF2-40B4-BE49-F238E27FC236}">
                  <a16:creationId xmlns="" xmlns:a16="http://schemas.microsoft.com/office/drawing/2014/main" id="{37B22CAF-9A52-4247-97C9-FFD01119859B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191;p73">
              <a:extLst>
                <a:ext uri="{FF2B5EF4-FFF2-40B4-BE49-F238E27FC236}">
                  <a16:creationId xmlns="" xmlns:a16="http://schemas.microsoft.com/office/drawing/2014/main" id="{889E67C6-5793-48E3-A878-C32751B59054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192;p73">
              <a:extLst>
                <a:ext uri="{FF2B5EF4-FFF2-40B4-BE49-F238E27FC236}">
                  <a16:creationId xmlns="" xmlns:a16="http://schemas.microsoft.com/office/drawing/2014/main" id="{A669E4DC-1190-4054-B2EA-4949E79374B3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193;p73">
              <a:extLst>
                <a:ext uri="{FF2B5EF4-FFF2-40B4-BE49-F238E27FC236}">
                  <a16:creationId xmlns="" xmlns:a16="http://schemas.microsoft.com/office/drawing/2014/main" id="{25EA9C3A-63E9-4895-A357-8C962D36134D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194;p73">
              <a:extLst>
                <a:ext uri="{FF2B5EF4-FFF2-40B4-BE49-F238E27FC236}">
                  <a16:creationId xmlns="" xmlns:a16="http://schemas.microsoft.com/office/drawing/2014/main" id="{D752DE23-D766-404E-A278-5324B35719B9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195;p73">
              <a:extLst>
                <a:ext uri="{FF2B5EF4-FFF2-40B4-BE49-F238E27FC236}">
                  <a16:creationId xmlns="" xmlns:a16="http://schemas.microsoft.com/office/drawing/2014/main" id="{025CFF98-D0A9-4828-ABB8-555D4B7A1CBA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196;p73">
              <a:extLst>
                <a:ext uri="{FF2B5EF4-FFF2-40B4-BE49-F238E27FC236}">
                  <a16:creationId xmlns="" xmlns:a16="http://schemas.microsoft.com/office/drawing/2014/main" id="{A514AD26-90C2-482B-A1F1-256DCDD83CD3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197;p73">
              <a:extLst>
                <a:ext uri="{FF2B5EF4-FFF2-40B4-BE49-F238E27FC236}">
                  <a16:creationId xmlns="" xmlns:a16="http://schemas.microsoft.com/office/drawing/2014/main" id="{00929418-41B5-4AF2-BCEF-6A559991F847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198;p73">
              <a:extLst>
                <a:ext uri="{FF2B5EF4-FFF2-40B4-BE49-F238E27FC236}">
                  <a16:creationId xmlns="" xmlns:a16="http://schemas.microsoft.com/office/drawing/2014/main" id="{57C971DD-65AC-42DD-9968-15BEC56207FF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199;p73">
              <a:extLst>
                <a:ext uri="{FF2B5EF4-FFF2-40B4-BE49-F238E27FC236}">
                  <a16:creationId xmlns="" xmlns:a16="http://schemas.microsoft.com/office/drawing/2014/main" id="{9E08D3A3-3042-454F-839F-81E64532A38C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4200;p73">
              <a:extLst>
                <a:ext uri="{FF2B5EF4-FFF2-40B4-BE49-F238E27FC236}">
                  <a16:creationId xmlns="" xmlns:a16="http://schemas.microsoft.com/office/drawing/2014/main" id="{C8341C6F-D16A-4870-9F32-796C01E0BD88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4201;p73">
              <a:extLst>
                <a:ext uri="{FF2B5EF4-FFF2-40B4-BE49-F238E27FC236}">
                  <a16:creationId xmlns="" xmlns:a16="http://schemas.microsoft.com/office/drawing/2014/main" id="{0DC66D8E-93FA-4CD1-8E40-5BA31D88E057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4202;p73">
              <a:extLst>
                <a:ext uri="{FF2B5EF4-FFF2-40B4-BE49-F238E27FC236}">
                  <a16:creationId xmlns="" xmlns:a16="http://schemas.microsoft.com/office/drawing/2014/main" id="{D4C2EE8D-DFBE-40A1-9428-0771EC4A85BC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4203;p73">
              <a:extLst>
                <a:ext uri="{FF2B5EF4-FFF2-40B4-BE49-F238E27FC236}">
                  <a16:creationId xmlns="" xmlns:a16="http://schemas.microsoft.com/office/drawing/2014/main" id="{06AB1C43-F1A7-43A5-8E96-4C66A333EA21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4204;p73">
              <a:extLst>
                <a:ext uri="{FF2B5EF4-FFF2-40B4-BE49-F238E27FC236}">
                  <a16:creationId xmlns="" xmlns:a16="http://schemas.microsoft.com/office/drawing/2014/main" id="{47043F69-4A13-422C-B06B-A0CFDF2DF832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4205;p73">
              <a:extLst>
                <a:ext uri="{FF2B5EF4-FFF2-40B4-BE49-F238E27FC236}">
                  <a16:creationId xmlns="" xmlns:a16="http://schemas.microsoft.com/office/drawing/2014/main" id="{CD49E6D9-1000-49DB-807C-B80A5D648B71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4206;p73">
              <a:extLst>
                <a:ext uri="{FF2B5EF4-FFF2-40B4-BE49-F238E27FC236}">
                  <a16:creationId xmlns="" xmlns:a16="http://schemas.microsoft.com/office/drawing/2014/main" id="{1F3A4F11-CEB9-49E5-AC04-57A372CCF421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4207;p73">
              <a:extLst>
                <a:ext uri="{FF2B5EF4-FFF2-40B4-BE49-F238E27FC236}">
                  <a16:creationId xmlns="" xmlns:a16="http://schemas.microsoft.com/office/drawing/2014/main" id="{C6188489-C786-4934-AB8D-6ABD6D89B249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4208;p73">
              <a:extLst>
                <a:ext uri="{FF2B5EF4-FFF2-40B4-BE49-F238E27FC236}">
                  <a16:creationId xmlns="" xmlns:a16="http://schemas.microsoft.com/office/drawing/2014/main" id="{7B341A11-1022-4DBF-BA3D-0AC55BE65E0F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4209;p73">
              <a:extLst>
                <a:ext uri="{FF2B5EF4-FFF2-40B4-BE49-F238E27FC236}">
                  <a16:creationId xmlns="" xmlns:a16="http://schemas.microsoft.com/office/drawing/2014/main" id="{B4448309-9C21-4C83-81CD-F121F89675B5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4210;p73">
              <a:extLst>
                <a:ext uri="{FF2B5EF4-FFF2-40B4-BE49-F238E27FC236}">
                  <a16:creationId xmlns="" xmlns:a16="http://schemas.microsoft.com/office/drawing/2014/main" id="{291CD1B4-F6EC-4F0A-9F40-53A343765758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4211;p73">
              <a:extLst>
                <a:ext uri="{FF2B5EF4-FFF2-40B4-BE49-F238E27FC236}">
                  <a16:creationId xmlns="" xmlns:a16="http://schemas.microsoft.com/office/drawing/2014/main" id="{DB6DFE48-EFED-4548-8FC4-075E3E9828B3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4212;p73">
              <a:extLst>
                <a:ext uri="{FF2B5EF4-FFF2-40B4-BE49-F238E27FC236}">
                  <a16:creationId xmlns="" xmlns:a16="http://schemas.microsoft.com/office/drawing/2014/main" id="{7BC6AA75-8DFE-4C78-9480-D371FD752D68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4213;p73">
              <a:extLst>
                <a:ext uri="{FF2B5EF4-FFF2-40B4-BE49-F238E27FC236}">
                  <a16:creationId xmlns="" xmlns:a16="http://schemas.microsoft.com/office/drawing/2014/main" id="{B5B452FF-B112-4919-82EA-0612A5AD4778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4214;p73">
              <a:extLst>
                <a:ext uri="{FF2B5EF4-FFF2-40B4-BE49-F238E27FC236}">
                  <a16:creationId xmlns="" xmlns:a16="http://schemas.microsoft.com/office/drawing/2014/main" id="{C6A0395A-AF24-4201-88AC-C123F8159385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4215;p73">
              <a:extLst>
                <a:ext uri="{FF2B5EF4-FFF2-40B4-BE49-F238E27FC236}">
                  <a16:creationId xmlns="" xmlns:a16="http://schemas.microsoft.com/office/drawing/2014/main" id="{44C386DE-AD65-424F-93C8-F9D87C1DCE54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4216;p73">
              <a:extLst>
                <a:ext uri="{FF2B5EF4-FFF2-40B4-BE49-F238E27FC236}">
                  <a16:creationId xmlns="" xmlns:a16="http://schemas.microsoft.com/office/drawing/2014/main" id="{80BC8AD4-52A1-40FE-8521-EDE70437679B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4217;p73">
              <a:extLst>
                <a:ext uri="{FF2B5EF4-FFF2-40B4-BE49-F238E27FC236}">
                  <a16:creationId xmlns="" xmlns:a16="http://schemas.microsoft.com/office/drawing/2014/main" id="{7DFA41DA-A4C8-4E8C-8F0E-FC78F460B3AE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4218;p73">
              <a:extLst>
                <a:ext uri="{FF2B5EF4-FFF2-40B4-BE49-F238E27FC236}">
                  <a16:creationId xmlns="" xmlns:a16="http://schemas.microsoft.com/office/drawing/2014/main" id="{CB64CCA2-42FE-4A22-AC3B-E6909471FE83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4219;p73">
              <a:extLst>
                <a:ext uri="{FF2B5EF4-FFF2-40B4-BE49-F238E27FC236}">
                  <a16:creationId xmlns="" xmlns:a16="http://schemas.microsoft.com/office/drawing/2014/main" id="{5D8C742A-F020-47C1-BB2A-0BB124E6F04F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4220;p73">
              <a:extLst>
                <a:ext uri="{FF2B5EF4-FFF2-40B4-BE49-F238E27FC236}">
                  <a16:creationId xmlns="" xmlns:a16="http://schemas.microsoft.com/office/drawing/2014/main" id="{91FFBE7F-BAAB-4A28-BA6B-9EE551F4D9C3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4221;p73">
              <a:extLst>
                <a:ext uri="{FF2B5EF4-FFF2-40B4-BE49-F238E27FC236}">
                  <a16:creationId xmlns="" xmlns:a16="http://schemas.microsoft.com/office/drawing/2014/main" id="{11AB5567-29AA-47F0-86DB-8BE62D3C6BBD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4222;p73">
              <a:extLst>
                <a:ext uri="{FF2B5EF4-FFF2-40B4-BE49-F238E27FC236}">
                  <a16:creationId xmlns="" xmlns:a16="http://schemas.microsoft.com/office/drawing/2014/main" id="{9E13A78F-1336-498F-B737-A30C7BD65B37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4223;p73">
              <a:extLst>
                <a:ext uri="{FF2B5EF4-FFF2-40B4-BE49-F238E27FC236}">
                  <a16:creationId xmlns="" xmlns:a16="http://schemas.microsoft.com/office/drawing/2014/main" id="{15341E28-4E92-4197-BB6B-49C1DFBDAD6E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4224;p73">
              <a:extLst>
                <a:ext uri="{FF2B5EF4-FFF2-40B4-BE49-F238E27FC236}">
                  <a16:creationId xmlns="" xmlns:a16="http://schemas.microsoft.com/office/drawing/2014/main" id="{063EAB85-6EBB-4A47-8059-F0D9C8851314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4225;p73">
              <a:extLst>
                <a:ext uri="{FF2B5EF4-FFF2-40B4-BE49-F238E27FC236}">
                  <a16:creationId xmlns="" xmlns:a16="http://schemas.microsoft.com/office/drawing/2014/main" id="{4F792FA0-10D0-4667-95EF-C705B38CE162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4226;p73">
              <a:extLst>
                <a:ext uri="{FF2B5EF4-FFF2-40B4-BE49-F238E27FC236}">
                  <a16:creationId xmlns="" xmlns:a16="http://schemas.microsoft.com/office/drawing/2014/main" id="{C904488D-9F11-453E-A9F5-229F06F511CE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4227;p73">
              <a:extLst>
                <a:ext uri="{FF2B5EF4-FFF2-40B4-BE49-F238E27FC236}">
                  <a16:creationId xmlns="" xmlns:a16="http://schemas.microsoft.com/office/drawing/2014/main" id="{B8DF95B2-0DDA-4810-A025-BE472862E88D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4228;p73">
              <a:extLst>
                <a:ext uri="{FF2B5EF4-FFF2-40B4-BE49-F238E27FC236}">
                  <a16:creationId xmlns="" xmlns:a16="http://schemas.microsoft.com/office/drawing/2014/main" id="{C3DECEB6-D801-4286-8748-245BD811F898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4229;p73">
              <a:extLst>
                <a:ext uri="{FF2B5EF4-FFF2-40B4-BE49-F238E27FC236}">
                  <a16:creationId xmlns="" xmlns:a16="http://schemas.microsoft.com/office/drawing/2014/main" id="{A734D14F-8270-45F7-8F82-E3422BB8FC6F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4230;p73">
              <a:extLst>
                <a:ext uri="{FF2B5EF4-FFF2-40B4-BE49-F238E27FC236}">
                  <a16:creationId xmlns="" xmlns:a16="http://schemas.microsoft.com/office/drawing/2014/main" id="{7D364EC8-BE6F-4F69-8C48-CF333A7844BE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4231;p73">
              <a:extLst>
                <a:ext uri="{FF2B5EF4-FFF2-40B4-BE49-F238E27FC236}">
                  <a16:creationId xmlns="" xmlns:a16="http://schemas.microsoft.com/office/drawing/2014/main" id="{81DAF5BA-8053-46D7-9751-2D52AEF58A04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4232;p73">
              <a:extLst>
                <a:ext uri="{FF2B5EF4-FFF2-40B4-BE49-F238E27FC236}">
                  <a16:creationId xmlns="" xmlns:a16="http://schemas.microsoft.com/office/drawing/2014/main" id="{6E56AA7F-CA72-4F21-8FCE-86D9D7C1225B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4233;p73">
              <a:extLst>
                <a:ext uri="{FF2B5EF4-FFF2-40B4-BE49-F238E27FC236}">
                  <a16:creationId xmlns="" xmlns:a16="http://schemas.microsoft.com/office/drawing/2014/main" id="{6198B57B-F15C-402E-82CF-B7D19CC8805F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4234;p73">
              <a:extLst>
                <a:ext uri="{FF2B5EF4-FFF2-40B4-BE49-F238E27FC236}">
                  <a16:creationId xmlns="" xmlns:a16="http://schemas.microsoft.com/office/drawing/2014/main" id="{2123760C-B4B2-4525-867A-367457E8B3E8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4235;p73">
              <a:extLst>
                <a:ext uri="{FF2B5EF4-FFF2-40B4-BE49-F238E27FC236}">
                  <a16:creationId xmlns="" xmlns:a16="http://schemas.microsoft.com/office/drawing/2014/main" id="{8E46228B-1EA8-49C4-B991-97D245C2CF02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4236;p73">
              <a:extLst>
                <a:ext uri="{FF2B5EF4-FFF2-40B4-BE49-F238E27FC236}">
                  <a16:creationId xmlns="" xmlns:a16="http://schemas.microsoft.com/office/drawing/2014/main" id="{D0712799-C5E7-4D88-8B19-23652244AD00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4237;p73">
              <a:extLst>
                <a:ext uri="{FF2B5EF4-FFF2-40B4-BE49-F238E27FC236}">
                  <a16:creationId xmlns="" xmlns:a16="http://schemas.microsoft.com/office/drawing/2014/main" id="{6FA2EC0F-A8AC-43F2-A1FB-D02641E3B0FA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4238;p73">
              <a:extLst>
                <a:ext uri="{FF2B5EF4-FFF2-40B4-BE49-F238E27FC236}">
                  <a16:creationId xmlns="" xmlns:a16="http://schemas.microsoft.com/office/drawing/2014/main" id="{B653FDCE-F8E4-4570-9444-4C7BA2FA6BA2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4239;p73">
              <a:extLst>
                <a:ext uri="{FF2B5EF4-FFF2-40B4-BE49-F238E27FC236}">
                  <a16:creationId xmlns="" xmlns:a16="http://schemas.microsoft.com/office/drawing/2014/main" id="{F0573F42-2B54-48C0-A198-3F5423B974B5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4240;p73">
              <a:extLst>
                <a:ext uri="{FF2B5EF4-FFF2-40B4-BE49-F238E27FC236}">
                  <a16:creationId xmlns="" xmlns:a16="http://schemas.microsoft.com/office/drawing/2014/main" id="{0859A250-F83E-4E1A-B9F0-35EDCCB243F4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4241;p73">
              <a:extLst>
                <a:ext uri="{FF2B5EF4-FFF2-40B4-BE49-F238E27FC236}">
                  <a16:creationId xmlns="" xmlns:a16="http://schemas.microsoft.com/office/drawing/2014/main" id="{CFEA2417-7385-4CE3-813E-4DAB6B4E812A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4242;p73">
              <a:extLst>
                <a:ext uri="{FF2B5EF4-FFF2-40B4-BE49-F238E27FC236}">
                  <a16:creationId xmlns="" xmlns:a16="http://schemas.microsoft.com/office/drawing/2014/main" id="{C86B85F0-916C-44AA-A4FE-5964B9F51011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4243;p73">
              <a:extLst>
                <a:ext uri="{FF2B5EF4-FFF2-40B4-BE49-F238E27FC236}">
                  <a16:creationId xmlns="" xmlns:a16="http://schemas.microsoft.com/office/drawing/2014/main" id="{8BE0E488-7734-4238-8C5B-EDC79B89A6AF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4244;p73">
              <a:extLst>
                <a:ext uri="{FF2B5EF4-FFF2-40B4-BE49-F238E27FC236}">
                  <a16:creationId xmlns="" xmlns:a16="http://schemas.microsoft.com/office/drawing/2014/main" id="{9AD67EEA-6604-4FE0-B669-8C4FC6EE81AA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4245;p73">
              <a:extLst>
                <a:ext uri="{FF2B5EF4-FFF2-40B4-BE49-F238E27FC236}">
                  <a16:creationId xmlns="" xmlns:a16="http://schemas.microsoft.com/office/drawing/2014/main" id="{548D3171-542F-4E7F-BC26-DC8C0D986210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4246;p73">
              <a:extLst>
                <a:ext uri="{FF2B5EF4-FFF2-40B4-BE49-F238E27FC236}">
                  <a16:creationId xmlns="" xmlns:a16="http://schemas.microsoft.com/office/drawing/2014/main" id="{7F3781EA-CC82-4400-A8FF-74980C55A6B0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4247;p73">
              <a:extLst>
                <a:ext uri="{FF2B5EF4-FFF2-40B4-BE49-F238E27FC236}">
                  <a16:creationId xmlns="" xmlns:a16="http://schemas.microsoft.com/office/drawing/2014/main" id="{BEF39D81-B501-4392-AB94-BCD65FB9973E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4248;p73">
              <a:extLst>
                <a:ext uri="{FF2B5EF4-FFF2-40B4-BE49-F238E27FC236}">
                  <a16:creationId xmlns="" xmlns:a16="http://schemas.microsoft.com/office/drawing/2014/main" id="{D98C9813-EE4C-42A4-B9A6-0248DC7F9E93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4249;p73">
              <a:extLst>
                <a:ext uri="{FF2B5EF4-FFF2-40B4-BE49-F238E27FC236}">
                  <a16:creationId xmlns="" xmlns:a16="http://schemas.microsoft.com/office/drawing/2014/main" id="{3F019FC9-DF2E-428A-BA02-44BF0B88E5C4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4250;p73">
              <a:extLst>
                <a:ext uri="{FF2B5EF4-FFF2-40B4-BE49-F238E27FC236}">
                  <a16:creationId xmlns="" xmlns:a16="http://schemas.microsoft.com/office/drawing/2014/main" id="{A4FD788D-D6F3-40B0-A704-E406EE5FC04E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4251;p73">
              <a:extLst>
                <a:ext uri="{FF2B5EF4-FFF2-40B4-BE49-F238E27FC236}">
                  <a16:creationId xmlns="" xmlns:a16="http://schemas.microsoft.com/office/drawing/2014/main" id="{DE60A0D7-5E4C-4152-B225-5290988C72D4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4252;p73">
              <a:extLst>
                <a:ext uri="{FF2B5EF4-FFF2-40B4-BE49-F238E27FC236}">
                  <a16:creationId xmlns="" xmlns:a16="http://schemas.microsoft.com/office/drawing/2014/main" id="{5333D075-00C6-473C-9FCF-085C19652F00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4253;p73">
              <a:extLst>
                <a:ext uri="{FF2B5EF4-FFF2-40B4-BE49-F238E27FC236}">
                  <a16:creationId xmlns="" xmlns:a16="http://schemas.microsoft.com/office/drawing/2014/main" id="{4EFBA8C8-D742-4911-8247-EDCE47DF4288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4254;p73">
              <a:extLst>
                <a:ext uri="{FF2B5EF4-FFF2-40B4-BE49-F238E27FC236}">
                  <a16:creationId xmlns="" xmlns:a16="http://schemas.microsoft.com/office/drawing/2014/main" id="{59A43065-4770-4DD7-B154-B1728EC727CC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4255;p73">
              <a:extLst>
                <a:ext uri="{FF2B5EF4-FFF2-40B4-BE49-F238E27FC236}">
                  <a16:creationId xmlns="" xmlns:a16="http://schemas.microsoft.com/office/drawing/2014/main" id="{A878EE83-30B6-46C1-A4C8-877EA0AFD377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4256;p73">
              <a:extLst>
                <a:ext uri="{FF2B5EF4-FFF2-40B4-BE49-F238E27FC236}">
                  <a16:creationId xmlns="" xmlns:a16="http://schemas.microsoft.com/office/drawing/2014/main" id="{9F26090C-60A0-4890-8B3F-E30379296D4F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4257;p73">
              <a:extLst>
                <a:ext uri="{FF2B5EF4-FFF2-40B4-BE49-F238E27FC236}">
                  <a16:creationId xmlns="" xmlns:a16="http://schemas.microsoft.com/office/drawing/2014/main" id="{4AFF67C4-AC41-45F5-9494-0FC1DE5CB56E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4258;p73">
              <a:extLst>
                <a:ext uri="{FF2B5EF4-FFF2-40B4-BE49-F238E27FC236}">
                  <a16:creationId xmlns="" xmlns:a16="http://schemas.microsoft.com/office/drawing/2014/main" id="{0B97650A-53F6-4A52-A5B8-D207BDB62309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4259;p73">
              <a:extLst>
                <a:ext uri="{FF2B5EF4-FFF2-40B4-BE49-F238E27FC236}">
                  <a16:creationId xmlns="" xmlns:a16="http://schemas.microsoft.com/office/drawing/2014/main" id="{2AFFFDF3-3F62-4DDC-880E-D95D6EE1AB21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4260;p73">
              <a:extLst>
                <a:ext uri="{FF2B5EF4-FFF2-40B4-BE49-F238E27FC236}">
                  <a16:creationId xmlns="" xmlns:a16="http://schemas.microsoft.com/office/drawing/2014/main" id="{A54D0A15-9C57-43CA-9A15-8ED44997AE7B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4261;p73">
              <a:extLst>
                <a:ext uri="{FF2B5EF4-FFF2-40B4-BE49-F238E27FC236}">
                  <a16:creationId xmlns="" xmlns:a16="http://schemas.microsoft.com/office/drawing/2014/main" id="{3A5CF7AC-AB1A-43AF-BAE3-669AFD03A858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4262;p73">
              <a:extLst>
                <a:ext uri="{FF2B5EF4-FFF2-40B4-BE49-F238E27FC236}">
                  <a16:creationId xmlns="" xmlns:a16="http://schemas.microsoft.com/office/drawing/2014/main" id="{770661D4-A9FA-4199-81F9-17CD45D3C0B2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4263;p73">
              <a:extLst>
                <a:ext uri="{FF2B5EF4-FFF2-40B4-BE49-F238E27FC236}">
                  <a16:creationId xmlns="" xmlns:a16="http://schemas.microsoft.com/office/drawing/2014/main" id="{ECA31C36-B9E0-49C8-82F4-01373CB60C42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4264;p73">
              <a:extLst>
                <a:ext uri="{FF2B5EF4-FFF2-40B4-BE49-F238E27FC236}">
                  <a16:creationId xmlns="" xmlns:a16="http://schemas.microsoft.com/office/drawing/2014/main" id="{71FEBAC1-80CF-4091-8E73-C3FBB9A50412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4317;p73">
            <a:extLst>
              <a:ext uri="{FF2B5EF4-FFF2-40B4-BE49-F238E27FC236}">
                <a16:creationId xmlns="" xmlns:a16="http://schemas.microsoft.com/office/drawing/2014/main" id="{7902FFD7-6D20-4FC1-8CCD-EE7607F1F028}"/>
              </a:ext>
            </a:extLst>
          </p:cNvPr>
          <p:cNvGrpSpPr/>
          <p:nvPr/>
        </p:nvGrpSpPr>
        <p:grpSpPr>
          <a:xfrm>
            <a:off x="2474606" y="1553075"/>
            <a:ext cx="271569" cy="572700"/>
            <a:chOff x="7564426" y="3224343"/>
            <a:chExt cx="119985" cy="368801"/>
          </a:xfrm>
          <a:solidFill>
            <a:schemeClr val="tx1"/>
          </a:solidFill>
        </p:grpSpPr>
        <p:sp>
          <p:nvSpPr>
            <p:cNvPr id="1592" name="Google Shape;4318;p73">
              <a:extLst>
                <a:ext uri="{FF2B5EF4-FFF2-40B4-BE49-F238E27FC236}">
                  <a16:creationId xmlns="" xmlns:a16="http://schemas.microsoft.com/office/drawing/2014/main" id="{2CBE9A16-75DF-49EC-9A1C-0002D18538AB}"/>
                </a:ext>
              </a:extLst>
            </p:cNvPr>
            <p:cNvSpPr/>
            <p:nvPr/>
          </p:nvSpPr>
          <p:spPr>
            <a:xfrm>
              <a:off x="7564426" y="3224379"/>
              <a:ext cx="119985" cy="368765"/>
            </a:xfrm>
            <a:custGeom>
              <a:avLst/>
              <a:gdLst/>
              <a:ahLst/>
              <a:cxnLst/>
              <a:rect l="l" t="t" r="r" b="b"/>
              <a:pathLst>
                <a:path w="13196" h="40557" extrusionOk="0">
                  <a:moveTo>
                    <a:pt x="2529" y="1"/>
                  </a:moveTo>
                  <a:lnTo>
                    <a:pt x="2547" y="1348"/>
                  </a:lnTo>
                  <a:lnTo>
                    <a:pt x="10244" y="1459"/>
                  </a:lnTo>
                  <a:lnTo>
                    <a:pt x="10227" y="108"/>
                  </a:lnTo>
                  <a:lnTo>
                    <a:pt x="2529" y="1"/>
                  </a:lnTo>
                  <a:close/>
                  <a:moveTo>
                    <a:pt x="3107" y="1850"/>
                  </a:moveTo>
                  <a:lnTo>
                    <a:pt x="556" y="15262"/>
                  </a:lnTo>
                  <a:lnTo>
                    <a:pt x="12617" y="15439"/>
                  </a:lnTo>
                  <a:lnTo>
                    <a:pt x="9489" y="1872"/>
                  </a:lnTo>
                  <a:lnTo>
                    <a:pt x="3107" y="1850"/>
                  </a:lnTo>
                  <a:close/>
                  <a:moveTo>
                    <a:pt x="1" y="15688"/>
                  </a:moveTo>
                  <a:lnTo>
                    <a:pt x="23" y="17035"/>
                  </a:lnTo>
                  <a:lnTo>
                    <a:pt x="13195" y="17226"/>
                  </a:lnTo>
                  <a:lnTo>
                    <a:pt x="13177" y="15879"/>
                  </a:lnTo>
                  <a:lnTo>
                    <a:pt x="1" y="15688"/>
                  </a:lnTo>
                  <a:close/>
                  <a:moveTo>
                    <a:pt x="4658" y="17528"/>
                  </a:moveTo>
                  <a:lnTo>
                    <a:pt x="4658" y="17528"/>
                  </a:lnTo>
                  <a:cubicBezTo>
                    <a:pt x="4685" y="21359"/>
                    <a:pt x="6027" y="32838"/>
                    <a:pt x="6902" y="40557"/>
                  </a:cubicBezTo>
                  <a:cubicBezTo>
                    <a:pt x="6902" y="40557"/>
                    <a:pt x="8813" y="21274"/>
                    <a:pt x="8560" y="17586"/>
                  </a:cubicBezTo>
                  <a:lnTo>
                    <a:pt x="4658" y="175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4319;p73">
              <a:extLst>
                <a:ext uri="{FF2B5EF4-FFF2-40B4-BE49-F238E27FC236}">
                  <a16:creationId xmlns="" xmlns:a16="http://schemas.microsoft.com/office/drawing/2014/main" id="{2A631DCE-3B2F-482D-BECC-6F6818E781E4}"/>
                </a:ext>
              </a:extLst>
            </p:cNvPr>
            <p:cNvSpPr/>
            <p:nvPr/>
          </p:nvSpPr>
          <p:spPr>
            <a:xfrm>
              <a:off x="7564426" y="3224343"/>
              <a:ext cx="119985" cy="368801"/>
            </a:xfrm>
            <a:custGeom>
              <a:avLst/>
              <a:gdLst/>
              <a:ahLst/>
              <a:cxnLst/>
              <a:rect l="l" t="t" r="r" b="b"/>
              <a:pathLst>
                <a:path w="13196" h="40561" extrusionOk="0">
                  <a:moveTo>
                    <a:pt x="2529" y="1"/>
                  </a:moveTo>
                  <a:lnTo>
                    <a:pt x="2529" y="5"/>
                  </a:lnTo>
                  <a:lnTo>
                    <a:pt x="2547" y="1352"/>
                  </a:lnTo>
                  <a:lnTo>
                    <a:pt x="10244" y="1463"/>
                  </a:lnTo>
                  <a:lnTo>
                    <a:pt x="10227" y="112"/>
                  </a:lnTo>
                  <a:lnTo>
                    <a:pt x="2529" y="1"/>
                  </a:lnTo>
                  <a:close/>
                  <a:moveTo>
                    <a:pt x="3107" y="1854"/>
                  </a:moveTo>
                  <a:lnTo>
                    <a:pt x="556" y="15266"/>
                  </a:lnTo>
                  <a:lnTo>
                    <a:pt x="12617" y="15443"/>
                  </a:lnTo>
                  <a:lnTo>
                    <a:pt x="9489" y="1876"/>
                  </a:lnTo>
                  <a:lnTo>
                    <a:pt x="3107" y="1854"/>
                  </a:lnTo>
                  <a:close/>
                  <a:moveTo>
                    <a:pt x="1" y="15692"/>
                  </a:moveTo>
                  <a:lnTo>
                    <a:pt x="23" y="17039"/>
                  </a:lnTo>
                  <a:lnTo>
                    <a:pt x="13195" y="17230"/>
                  </a:lnTo>
                  <a:lnTo>
                    <a:pt x="13177" y="15883"/>
                  </a:lnTo>
                  <a:lnTo>
                    <a:pt x="1" y="15692"/>
                  </a:lnTo>
                  <a:close/>
                  <a:moveTo>
                    <a:pt x="4658" y="17532"/>
                  </a:moveTo>
                  <a:lnTo>
                    <a:pt x="4658" y="17532"/>
                  </a:lnTo>
                  <a:cubicBezTo>
                    <a:pt x="4685" y="21363"/>
                    <a:pt x="6027" y="32842"/>
                    <a:pt x="6902" y="40561"/>
                  </a:cubicBezTo>
                  <a:cubicBezTo>
                    <a:pt x="6902" y="40561"/>
                    <a:pt x="8813" y="21278"/>
                    <a:pt x="8560" y="17590"/>
                  </a:cubicBezTo>
                  <a:lnTo>
                    <a:pt x="4658" y="175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5" name="Google Shape;9817;p85">
            <a:extLst>
              <a:ext uri="{FF2B5EF4-FFF2-40B4-BE49-F238E27FC236}">
                <a16:creationId xmlns="" xmlns:a16="http://schemas.microsoft.com/office/drawing/2014/main" id="{25BF2910-D25B-4ED1-8CCC-B78BDC0AEF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4939" y="746895"/>
            <a:ext cx="800236" cy="74796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0" name="Google Shape;4398;p73">
            <a:extLst>
              <a:ext uri="{FF2B5EF4-FFF2-40B4-BE49-F238E27FC236}">
                <a16:creationId xmlns="" xmlns:a16="http://schemas.microsoft.com/office/drawing/2014/main" id="{1E1039B3-EC07-47D7-A533-3808DFC22A8C}"/>
              </a:ext>
            </a:extLst>
          </p:cNvPr>
          <p:cNvGrpSpPr/>
          <p:nvPr/>
        </p:nvGrpSpPr>
        <p:grpSpPr>
          <a:xfrm>
            <a:off x="4718373" y="1760900"/>
            <a:ext cx="3712352" cy="1862088"/>
            <a:chOff x="3597785" y="3065882"/>
            <a:chExt cx="2241344" cy="1330656"/>
          </a:xfrm>
          <a:solidFill>
            <a:schemeClr val="accent5">
              <a:lumMod val="50000"/>
            </a:schemeClr>
          </a:solidFill>
        </p:grpSpPr>
        <p:grpSp>
          <p:nvGrpSpPr>
            <p:cNvPr id="1601" name="Google Shape;4399;p73">
              <a:extLst>
                <a:ext uri="{FF2B5EF4-FFF2-40B4-BE49-F238E27FC236}">
                  <a16:creationId xmlns="" xmlns:a16="http://schemas.microsoft.com/office/drawing/2014/main" id="{0A41EB12-E6ED-45A0-B8E2-7F831596B317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  <a:grpFill/>
          </p:grpSpPr>
          <p:sp>
            <p:nvSpPr>
              <p:cNvPr id="2421" name="Google Shape;4400;p73">
                <a:extLst>
                  <a:ext uri="{FF2B5EF4-FFF2-40B4-BE49-F238E27FC236}">
                    <a16:creationId xmlns="" xmlns:a16="http://schemas.microsoft.com/office/drawing/2014/main" id="{D4A48F6D-C049-41F8-961B-872EFCD039CC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grpFill/>
              <a:ln w="1825" cap="flat" cmpd="sng">
                <a:solidFill>
                  <a:schemeClr val="accent1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2" name="Google Shape;4401;p73">
                <a:extLst>
                  <a:ext uri="{FF2B5EF4-FFF2-40B4-BE49-F238E27FC236}">
                    <a16:creationId xmlns="" xmlns:a16="http://schemas.microsoft.com/office/drawing/2014/main" id="{4E03FA9F-40D9-45AD-9B71-A461ED173DC2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  <a:grpFill/>
            </p:grpSpPr>
            <p:sp>
              <p:nvSpPr>
                <p:cNvPr id="2426" name="Google Shape;4402;p73">
                  <a:extLst>
                    <a:ext uri="{FF2B5EF4-FFF2-40B4-BE49-F238E27FC236}">
                      <a16:creationId xmlns="" xmlns:a16="http://schemas.microsoft.com/office/drawing/2014/main" id="{30721E0A-78C9-4C2D-B590-272D7427648C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4403;p73">
                  <a:extLst>
                    <a:ext uri="{FF2B5EF4-FFF2-40B4-BE49-F238E27FC236}">
                      <a16:creationId xmlns="" xmlns:a16="http://schemas.microsoft.com/office/drawing/2014/main" id="{AB1A411F-66B0-4569-9B8B-44684BF9A0B3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3" name="Google Shape;4404;p73">
                <a:extLst>
                  <a:ext uri="{FF2B5EF4-FFF2-40B4-BE49-F238E27FC236}">
                    <a16:creationId xmlns="" xmlns:a16="http://schemas.microsoft.com/office/drawing/2014/main" id="{1D37EA99-5AD5-49AB-B91F-45AA2AA9A102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  <a:grpFill/>
            </p:grpSpPr>
            <p:sp>
              <p:nvSpPr>
                <p:cNvPr id="2424" name="Google Shape;4405;p73">
                  <a:extLst>
                    <a:ext uri="{FF2B5EF4-FFF2-40B4-BE49-F238E27FC236}">
                      <a16:creationId xmlns="" xmlns:a16="http://schemas.microsoft.com/office/drawing/2014/main" id="{992976EA-9DDB-4B77-8513-E50F9F0645CC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4406;p73">
                  <a:extLst>
                    <a:ext uri="{FF2B5EF4-FFF2-40B4-BE49-F238E27FC236}">
                      <a16:creationId xmlns="" xmlns:a16="http://schemas.microsoft.com/office/drawing/2014/main" id="{A6861380-1545-49C0-81A6-3CA15C6A6475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2" name="Google Shape;4407;p73">
              <a:extLst>
                <a:ext uri="{FF2B5EF4-FFF2-40B4-BE49-F238E27FC236}">
                  <a16:creationId xmlns="" xmlns:a16="http://schemas.microsoft.com/office/drawing/2014/main" id="{D824C881-E3E7-4D07-986E-B116F8661166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  <a:grpFill/>
          </p:grpSpPr>
          <p:grpSp>
            <p:nvGrpSpPr>
              <p:cNvPr id="2406" name="Google Shape;4408;p73">
                <a:extLst>
                  <a:ext uri="{FF2B5EF4-FFF2-40B4-BE49-F238E27FC236}">
                    <a16:creationId xmlns="" xmlns:a16="http://schemas.microsoft.com/office/drawing/2014/main" id="{B7510CBE-651A-4A24-9C57-43A009E5FC66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  <a:grpFill/>
            </p:grpSpPr>
            <p:sp>
              <p:nvSpPr>
                <p:cNvPr id="2419" name="Google Shape;4409;p73">
                  <a:extLst>
                    <a:ext uri="{FF2B5EF4-FFF2-40B4-BE49-F238E27FC236}">
                      <a16:creationId xmlns="" xmlns:a16="http://schemas.microsoft.com/office/drawing/2014/main" id="{8EBB524F-591B-4807-9534-DE96CD6CA166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4410;p73">
                  <a:extLst>
                    <a:ext uri="{FF2B5EF4-FFF2-40B4-BE49-F238E27FC236}">
                      <a16:creationId xmlns="" xmlns:a16="http://schemas.microsoft.com/office/drawing/2014/main" id="{FED22924-52CE-4A92-9E32-E607CD8611DF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7" name="Google Shape;4411;p73">
                <a:extLst>
                  <a:ext uri="{FF2B5EF4-FFF2-40B4-BE49-F238E27FC236}">
                    <a16:creationId xmlns="" xmlns:a16="http://schemas.microsoft.com/office/drawing/2014/main" id="{F5E113B9-A348-4EB2-B1FC-667B9EBF2F93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  <a:grpFill/>
            </p:grpSpPr>
            <p:sp>
              <p:nvSpPr>
                <p:cNvPr id="2417" name="Google Shape;4412;p73">
                  <a:extLst>
                    <a:ext uri="{FF2B5EF4-FFF2-40B4-BE49-F238E27FC236}">
                      <a16:creationId xmlns="" xmlns:a16="http://schemas.microsoft.com/office/drawing/2014/main" id="{53F2FDAD-98C0-495B-8A79-0D4A95A7E84D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4413;p73">
                  <a:extLst>
                    <a:ext uri="{FF2B5EF4-FFF2-40B4-BE49-F238E27FC236}">
                      <a16:creationId xmlns="" xmlns:a16="http://schemas.microsoft.com/office/drawing/2014/main" id="{B73A432B-0186-4E44-A752-D14F12CC5454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8" name="Google Shape;4414;p73">
                <a:extLst>
                  <a:ext uri="{FF2B5EF4-FFF2-40B4-BE49-F238E27FC236}">
                    <a16:creationId xmlns="" xmlns:a16="http://schemas.microsoft.com/office/drawing/2014/main" id="{7BCF774A-2B74-4BF5-AD0C-8CA8EC13CBEB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  <a:grpFill/>
            </p:grpSpPr>
            <p:sp>
              <p:nvSpPr>
                <p:cNvPr id="2415" name="Google Shape;4415;p73">
                  <a:extLst>
                    <a:ext uri="{FF2B5EF4-FFF2-40B4-BE49-F238E27FC236}">
                      <a16:creationId xmlns="" xmlns:a16="http://schemas.microsoft.com/office/drawing/2014/main" id="{68097CE7-20A8-4658-B381-6041E4E75EE5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4416;p73">
                  <a:extLst>
                    <a:ext uri="{FF2B5EF4-FFF2-40B4-BE49-F238E27FC236}">
                      <a16:creationId xmlns="" xmlns:a16="http://schemas.microsoft.com/office/drawing/2014/main" id="{F4193761-2CFE-4877-B6A7-903A3AC9D3A6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9" name="Google Shape;4417;p73">
                <a:extLst>
                  <a:ext uri="{FF2B5EF4-FFF2-40B4-BE49-F238E27FC236}">
                    <a16:creationId xmlns="" xmlns:a16="http://schemas.microsoft.com/office/drawing/2014/main" id="{E45B0F7E-479F-4E7C-8869-EA805DF31AAC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  <a:grpFill/>
            </p:grpSpPr>
            <p:sp>
              <p:nvSpPr>
                <p:cNvPr id="2413" name="Google Shape;4418;p73">
                  <a:extLst>
                    <a:ext uri="{FF2B5EF4-FFF2-40B4-BE49-F238E27FC236}">
                      <a16:creationId xmlns="" xmlns:a16="http://schemas.microsoft.com/office/drawing/2014/main" id="{8D067F7E-6573-4753-8164-4D3505A52D7E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4419;p73">
                  <a:extLst>
                    <a:ext uri="{FF2B5EF4-FFF2-40B4-BE49-F238E27FC236}">
                      <a16:creationId xmlns="" xmlns:a16="http://schemas.microsoft.com/office/drawing/2014/main" id="{6BB284A8-725D-4E4E-9F93-3EBE8DC265AE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0" name="Google Shape;4420;p73">
                <a:extLst>
                  <a:ext uri="{FF2B5EF4-FFF2-40B4-BE49-F238E27FC236}">
                    <a16:creationId xmlns="" xmlns:a16="http://schemas.microsoft.com/office/drawing/2014/main" id="{0DBEB710-E440-4374-B232-59089AB0BFB3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  <a:grpFill/>
            </p:grpSpPr>
            <p:sp>
              <p:nvSpPr>
                <p:cNvPr id="2411" name="Google Shape;4421;p73">
                  <a:extLst>
                    <a:ext uri="{FF2B5EF4-FFF2-40B4-BE49-F238E27FC236}">
                      <a16:creationId xmlns="" xmlns:a16="http://schemas.microsoft.com/office/drawing/2014/main" id="{CF5B5C6D-790E-41C3-A582-EB4397AB4A63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4422;p73">
                  <a:extLst>
                    <a:ext uri="{FF2B5EF4-FFF2-40B4-BE49-F238E27FC236}">
                      <a16:creationId xmlns="" xmlns:a16="http://schemas.microsoft.com/office/drawing/2014/main" id="{AEC01307-92E9-410A-BB9C-EB0C31E2146C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3" name="Google Shape;4423;p73">
              <a:extLst>
                <a:ext uri="{FF2B5EF4-FFF2-40B4-BE49-F238E27FC236}">
                  <a16:creationId xmlns="" xmlns:a16="http://schemas.microsoft.com/office/drawing/2014/main" id="{B4758F65-BDC8-4CDE-A84D-18DD3378B46D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  <a:grpFill/>
          </p:grpSpPr>
          <p:grpSp>
            <p:nvGrpSpPr>
              <p:cNvPr id="2378" name="Google Shape;4424;p73">
                <a:extLst>
                  <a:ext uri="{FF2B5EF4-FFF2-40B4-BE49-F238E27FC236}">
                    <a16:creationId xmlns="" xmlns:a16="http://schemas.microsoft.com/office/drawing/2014/main" id="{99F9103D-969E-41E3-99A4-65621F3B5F22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  <a:grpFill/>
            </p:grpSpPr>
            <p:sp>
              <p:nvSpPr>
                <p:cNvPr id="2400" name="Google Shape;4425;p73">
                  <a:extLst>
                    <a:ext uri="{FF2B5EF4-FFF2-40B4-BE49-F238E27FC236}">
                      <a16:creationId xmlns="" xmlns:a16="http://schemas.microsoft.com/office/drawing/2014/main" id="{4EF1BEA8-DDCF-4C44-9C56-3C1AB32D3F13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4426;p73">
                  <a:extLst>
                    <a:ext uri="{FF2B5EF4-FFF2-40B4-BE49-F238E27FC236}">
                      <a16:creationId xmlns="" xmlns:a16="http://schemas.microsoft.com/office/drawing/2014/main" id="{3D5DBFDB-2AB4-403D-8A66-83C9EF8CECA7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4427;p73">
                  <a:extLst>
                    <a:ext uri="{FF2B5EF4-FFF2-40B4-BE49-F238E27FC236}">
                      <a16:creationId xmlns="" xmlns:a16="http://schemas.microsoft.com/office/drawing/2014/main" id="{8E44C171-3241-4CD3-908A-F115F38783A3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4428;p73">
                  <a:extLst>
                    <a:ext uri="{FF2B5EF4-FFF2-40B4-BE49-F238E27FC236}">
                      <a16:creationId xmlns="" xmlns:a16="http://schemas.microsoft.com/office/drawing/2014/main" id="{26A2D18A-E609-412C-BE0A-27748240E58D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4429;p73">
                  <a:extLst>
                    <a:ext uri="{FF2B5EF4-FFF2-40B4-BE49-F238E27FC236}">
                      <a16:creationId xmlns="" xmlns:a16="http://schemas.microsoft.com/office/drawing/2014/main" id="{ACA8F75B-AE91-47D3-AE63-D0DE7AB3E7F3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4430;p73">
                  <a:extLst>
                    <a:ext uri="{FF2B5EF4-FFF2-40B4-BE49-F238E27FC236}">
                      <a16:creationId xmlns="" xmlns:a16="http://schemas.microsoft.com/office/drawing/2014/main" id="{E3899AAA-E8E7-44F7-91DF-CE206D0F2439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9" name="Google Shape;4431;p73">
                <a:extLst>
                  <a:ext uri="{FF2B5EF4-FFF2-40B4-BE49-F238E27FC236}">
                    <a16:creationId xmlns="" xmlns:a16="http://schemas.microsoft.com/office/drawing/2014/main" id="{0864AFC2-F6CC-4F1E-A865-0C517ED1446D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  <a:grpFill/>
            </p:grpSpPr>
            <p:sp>
              <p:nvSpPr>
                <p:cNvPr id="2398" name="Google Shape;4432;p73">
                  <a:extLst>
                    <a:ext uri="{FF2B5EF4-FFF2-40B4-BE49-F238E27FC236}">
                      <a16:creationId xmlns="" xmlns:a16="http://schemas.microsoft.com/office/drawing/2014/main" id="{9AC59821-D87B-4159-A263-634B3CE39585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4433;p73">
                  <a:extLst>
                    <a:ext uri="{FF2B5EF4-FFF2-40B4-BE49-F238E27FC236}">
                      <a16:creationId xmlns="" xmlns:a16="http://schemas.microsoft.com/office/drawing/2014/main" id="{4BD7D203-5BC4-41DA-8F4E-1266CDDA81D5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0" name="Google Shape;4434;p73">
                <a:extLst>
                  <a:ext uri="{FF2B5EF4-FFF2-40B4-BE49-F238E27FC236}">
                    <a16:creationId xmlns="" xmlns:a16="http://schemas.microsoft.com/office/drawing/2014/main" id="{9B4CCDDF-C13C-4E21-8005-B07F20DBAAAE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  <a:grpFill/>
            </p:grpSpPr>
            <p:sp>
              <p:nvSpPr>
                <p:cNvPr id="2396" name="Google Shape;4435;p73">
                  <a:extLst>
                    <a:ext uri="{FF2B5EF4-FFF2-40B4-BE49-F238E27FC236}">
                      <a16:creationId xmlns="" xmlns:a16="http://schemas.microsoft.com/office/drawing/2014/main" id="{B81B4B91-1E50-45EC-8E72-0ADB4AC6752A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4436;p73">
                  <a:extLst>
                    <a:ext uri="{FF2B5EF4-FFF2-40B4-BE49-F238E27FC236}">
                      <a16:creationId xmlns="" xmlns:a16="http://schemas.microsoft.com/office/drawing/2014/main" id="{6AEB9AAD-939A-439B-B3F8-4C6336CFBE3A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1" name="Google Shape;4437;p73">
                <a:extLst>
                  <a:ext uri="{FF2B5EF4-FFF2-40B4-BE49-F238E27FC236}">
                    <a16:creationId xmlns="" xmlns:a16="http://schemas.microsoft.com/office/drawing/2014/main" id="{9ECFECF8-86E7-489F-9AC3-49B4B59A4088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  <a:grpFill/>
            </p:grpSpPr>
            <p:sp>
              <p:nvSpPr>
                <p:cNvPr id="2394" name="Google Shape;4438;p73">
                  <a:extLst>
                    <a:ext uri="{FF2B5EF4-FFF2-40B4-BE49-F238E27FC236}">
                      <a16:creationId xmlns="" xmlns:a16="http://schemas.microsoft.com/office/drawing/2014/main" id="{78630D07-0E39-4347-9A7C-9923086751A1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4439;p73">
                  <a:extLst>
                    <a:ext uri="{FF2B5EF4-FFF2-40B4-BE49-F238E27FC236}">
                      <a16:creationId xmlns="" xmlns:a16="http://schemas.microsoft.com/office/drawing/2014/main" id="{48F1E873-4BC1-441C-BEFE-7E68CF359811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2" name="Google Shape;4440;p73">
                <a:extLst>
                  <a:ext uri="{FF2B5EF4-FFF2-40B4-BE49-F238E27FC236}">
                    <a16:creationId xmlns="" xmlns:a16="http://schemas.microsoft.com/office/drawing/2014/main" id="{73EFB1FF-AB84-4E1C-90C0-02636F3F9CB2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  <a:grpFill/>
            </p:grpSpPr>
            <p:sp>
              <p:nvSpPr>
                <p:cNvPr id="2392" name="Google Shape;4441;p73">
                  <a:extLst>
                    <a:ext uri="{FF2B5EF4-FFF2-40B4-BE49-F238E27FC236}">
                      <a16:creationId xmlns="" xmlns:a16="http://schemas.microsoft.com/office/drawing/2014/main" id="{F73696C0-F8B1-4142-83A4-4D11CC480CD9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4442;p73">
                  <a:extLst>
                    <a:ext uri="{FF2B5EF4-FFF2-40B4-BE49-F238E27FC236}">
                      <a16:creationId xmlns="" xmlns:a16="http://schemas.microsoft.com/office/drawing/2014/main" id="{3BEBBBCB-69A7-4BDB-81AF-CEA978750B0E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3" name="Google Shape;4443;p73">
                <a:extLst>
                  <a:ext uri="{FF2B5EF4-FFF2-40B4-BE49-F238E27FC236}">
                    <a16:creationId xmlns="" xmlns:a16="http://schemas.microsoft.com/office/drawing/2014/main" id="{360B46DA-92AB-4124-A534-4B9D0127773C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  <a:grpFill/>
            </p:grpSpPr>
            <p:sp>
              <p:nvSpPr>
                <p:cNvPr id="2390" name="Google Shape;4444;p73">
                  <a:extLst>
                    <a:ext uri="{FF2B5EF4-FFF2-40B4-BE49-F238E27FC236}">
                      <a16:creationId xmlns="" xmlns:a16="http://schemas.microsoft.com/office/drawing/2014/main" id="{69696BDC-D67F-4020-BB77-B86B4CB8E4F9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4445;p73">
                  <a:extLst>
                    <a:ext uri="{FF2B5EF4-FFF2-40B4-BE49-F238E27FC236}">
                      <a16:creationId xmlns="" xmlns:a16="http://schemas.microsoft.com/office/drawing/2014/main" id="{DA23CFF3-71D1-477C-A953-E454B573EAD2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4" name="Google Shape;4446;p73">
                <a:extLst>
                  <a:ext uri="{FF2B5EF4-FFF2-40B4-BE49-F238E27FC236}">
                    <a16:creationId xmlns="" xmlns:a16="http://schemas.microsoft.com/office/drawing/2014/main" id="{53F71ABF-DCD1-45D5-89F1-BEC28A8C33E2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  <a:grpFill/>
            </p:grpSpPr>
            <p:sp>
              <p:nvSpPr>
                <p:cNvPr id="2388" name="Google Shape;4447;p73">
                  <a:extLst>
                    <a:ext uri="{FF2B5EF4-FFF2-40B4-BE49-F238E27FC236}">
                      <a16:creationId xmlns="" xmlns:a16="http://schemas.microsoft.com/office/drawing/2014/main" id="{E4C094AD-F43E-4E0B-B858-B58DFDFF7130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4448;p73">
                  <a:extLst>
                    <a:ext uri="{FF2B5EF4-FFF2-40B4-BE49-F238E27FC236}">
                      <a16:creationId xmlns="" xmlns:a16="http://schemas.microsoft.com/office/drawing/2014/main" id="{413B6959-41E9-4F94-B45C-CF1FBDF31516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5" name="Google Shape;4449;p73">
                <a:extLst>
                  <a:ext uri="{FF2B5EF4-FFF2-40B4-BE49-F238E27FC236}">
                    <a16:creationId xmlns="" xmlns:a16="http://schemas.microsoft.com/office/drawing/2014/main" id="{968132D4-05DD-4D8E-93C8-ABB5C1C3CD8C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  <a:grpFill/>
            </p:grpSpPr>
            <p:sp>
              <p:nvSpPr>
                <p:cNvPr id="2386" name="Google Shape;4450;p73">
                  <a:extLst>
                    <a:ext uri="{FF2B5EF4-FFF2-40B4-BE49-F238E27FC236}">
                      <a16:creationId xmlns="" xmlns:a16="http://schemas.microsoft.com/office/drawing/2014/main" id="{586CCDB7-D090-40A0-9D54-C1DD825DB6EF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4451;p73">
                  <a:extLst>
                    <a:ext uri="{FF2B5EF4-FFF2-40B4-BE49-F238E27FC236}">
                      <a16:creationId xmlns="" xmlns:a16="http://schemas.microsoft.com/office/drawing/2014/main" id="{D3064284-83F8-4667-BD45-BB7CAD990152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4" name="Google Shape;4452;p73">
              <a:extLst>
                <a:ext uri="{FF2B5EF4-FFF2-40B4-BE49-F238E27FC236}">
                  <a16:creationId xmlns="" xmlns:a16="http://schemas.microsoft.com/office/drawing/2014/main" id="{BFFFF45B-6C70-4DCD-A5AC-0125663B5743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  <a:grpFill/>
          </p:grpSpPr>
          <p:grpSp>
            <p:nvGrpSpPr>
              <p:cNvPr id="2362" name="Google Shape;4453;p73">
                <a:extLst>
                  <a:ext uri="{FF2B5EF4-FFF2-40B4-BE49-F238E27FC236}">
                    <a16:creationId xmlns="" xmlns:a16="http://schemas.microsoft.com/office/drawing/2014/main" id="{4A4580E0-86B2-42AA-A24F-8C0C0AE4AFC1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  <a:grpFill/>
            </p:grpSpPr>
            <p:sp>
              <p:nvSpPr>
                <p:cNvPr id="2375" name="Google Shape;4454;p73">
                  <a:extLst>
                    <a:ext uri="{FF2B5EF4-FFF2-40B4-BE49-F238E27FC236}">
                      <a16:creationId xmlns="" xmlns:a16="http://schemas.microsoft.com/office/drawing/2014/main" id="{6C7E0695-587B-40C6-888C-07339BC218ED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4455;p73">
                  <a:extLst>
                    <a:ext uri="{FF2B5EF4-FFF2-40B4-BE49-F238E27FC236}">
                      <a16:creationId xmlns="" xmlns:a16="http://schemas.microsoft.com/office/drawing/2014/main" id="{3602D774-F5B2-447E-A434-9A4C8F445E48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4456;p73">
                  <a:extLst>
                    <a:ext uri="{FF2B5EF4-FFF2-40B4-BE49-F238E27FC236}">
                      <a16:creationId xmlns="" xmlns:a16="http://schemas.microsoft.com/office/drawing/2014/main" id="{16E64E4E-3CAB-415A-9736-5DAB18D0519C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3" name="Google Shape;4457;p73">
                <a:extLst>
                  <a:ext uri="{FF2B5EF4-FFF2-40B4-BE49-F238E27FC236}">
                    <a16:creationId xmlns="" xmlns:a16="http://schemas.microsoft.com/office/drawing/2014/main" id="{A4E5B6A7-2A7F-43A1-8D40-C24BA2CFC35B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  <a:grpFill/>
            </p:grpSpPr>
            <p:sp>
              <p:nvSpPr>
                <p:cNvPr id="2373" name="Google Shape;4458;p73">
                  <a:extLst>
                    <a:ext uri="{FF2B5EF4-FFF2-40B4-BE49-F238E27FC236}">
                      <a16:creationId xmlns="" xmlns:a16="http://schemas.microsoft.com/office/drawing/2014/main" id="{A242148A-3326-4E96-8900-6107A8EF15E4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4459;p73">
                  <a:extLst>
                    <a:ext uri="{FF2B5EF4-FFF2-40B4-BE49-F238E27FC236}">
                      <a16:creationId xmlns="" xmlns:a16="http://schemas.microsoft.com/office/drawing/2014/main" id="{8820F397-0363-49F2-9B76-037CE92D72A3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4" name="Google Shape;4460;p73">
                <a:extLst>
                  <a:ext uri="{FF2B5EF4-FFF2-40B4-BE49-F238E27FC236}">
                    <a16:creationId xmlns="" xmlns:a16="http://schemas.microsoft.com/office/drawing/2014/main" id="{7E83560F-DE0B-407D-BBE8-133CBE68F58F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  <a:grpFill/>
            </p:grpSpPr>
            <p:sp>
              <p:nvSpPr>
                <p:cNvPr id="2371" name="Google Shape;4461;p73">
                  <a:extLst>
                    <a:ext uri="{FF2B5EF4-FFF2-40B4-BE49-F238E27FC236}">
                      <a16:creationId xmlns="" xmlns:a16="http://schemas.microsoft.com/office/drawing/2014/main" id="{24541BE0-FB82-4929-9B86-FBB14A8E37FE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4462;p73">
                  <a:extLst>
                    <a:ext uri="{FF2B5EF4-FFF2-40B4-BE49-F238E27FC236}">
                      <a16:creationId xmlns="" xmlns:a16="http://schemas.microsoft.com/office/drawing/2014/main" id="{433790A0-4F3F-4DE9-983E-35493B16D0B2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5" name="Google Shape;4463;p73">
                <a:extLst>
                  <a:ext uri="{FF2B5EF4-FFF2-40B4-BE49-F238E27FC236}">
                    <a16:creationId xmlns="" xmlns:a16="http://schemas.microsoft.com/office/drawing/2014/main" id="{8E996E0E-ABBE-49FB-ABB8-2F4285CB6E77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  <a:grpFill/>
            </p:grpSpPr>
            <p:sp>
              <p:nvSpPr>
                <p:cNvPr id="2369" name="Google Shape;4464;p73">
                  <a:extLst>
                    <a:ext uri="{FF2B5EF4-FFF2-40B4-BE49-F238E27FC236}">
                      <a16:creationId xmlns="" xmlns:a16="http://schemas.microsoft.com/office/drawing/2014/main" id="{3D30FA2C-A926-4D46-AEC0-F5911458AF4F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4465;p73">
                  <a:extLst>
                    <a:ext uri="{FF2B5EF4-FFF2-40B4-BE49-F238E27FC236}">
                      <a16:creationId xmlns="" xmlns:a16="http://schemas.microsoft.com/office/drawing/2014/main" id="{591BF0FA-1D54-45B4-B498-5D119871910B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6" name="Google Shape;4466;p73">
                <a:extLst>
                  <a:ext uri="{FF2B5EF4-FFF2-40B4-BE49-F238E27FC236}">
                    <a16:creationId xmlns="" xmlns:a16="http://schemas.microsoft.com/office/drawing/2014/main" id="{6530DFA3-B5DD-4151-9A13-C1813937A984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  <a:grpFill/>
            </p:grpSpPr>
            <p:sp>
              <p:nvSpPr>
                <p:cNvPr id="2367" name="Google Shape;4467;p73">
                  <a:extLst>
                    <a:ext uri="{FF2B5EF4-FFF2-40B4-BE49-F238E27FC236}">
                      <a16:creationId xmlns="" xmlns:a16="http://schemas.microsoft.com/office/drawing/2014/main" id="{FA4C57F4-0FED-456F-8F6D-002CF8A58CB8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4468;p73">
                  <a:extLst>
                    <a:ext uri="{FF2B5EF4-FFF2-40B4-BE49-F238E27FC236}">
                      <a16:creationId xmlns="" xmlns:a16="http://schemas.microsoft.com/office/drawing/2014/main" id="{9DEDC546-C740-45C6-A99C-877AFCD355FB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5" name="Google Shape;4469;p73">
              <a:extLst>
                <a:ext uri="{FF2B5EF4-FFF2-40B4-BE49-F238E27FC236}">
                  <a16:creationId xmlns="" xmlns:a16="http://schemas.microsoft.com/office/drawing/2014/main" id="{A4BFD46C-9E6B-4BBF-9390-55467F4221B1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  <a:grpFill/>
          </p:grpSpPr>
          <p:grpSp>
            <p:nvGrpSpPr>
              <p:cNvPr id="2339" name="Google Shape;4470;p73">
                <a:extLst>
                  <a:ext uri="{FF2B5EF4-FFF2-40B4-BE49-F238E27FC236}">
                    <a16:creationId xmlns="" xmlns:a16="http://schemas.microsoft.com/office/drawing/2014/main" id="{884CAF68-D542-4179-BC6F-39800D30FCB7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  <a:grpFill/>
            </p:grpSpPr>
            <p:sp>
              <p:nvSpPr>
                <p:cNvPr id="2358" name="Google Shape;4471;p73">
                  <a:extLst>
                    <a:ext uri="{FF2B5EF4-FFF2-40B4-BE49-F238E27FC236}">
                      <a16:creationId xmlns="" xmlns:a16="http://schemas.microsoft.com/office/drawing/2014/main" id="{353B958A-A4A0-40EB-B3C2-9F1E9843617D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9" name="Google Shape;4472;p73">
                  <a:extLst>
                    <a:ext uri="{FF2B5EF4-FFF2-40B4-BE49-F238E27FC236}">
                      <a16:creationId xmlns="" xmlns:a16="http://schemas.microsoft.com/office/drawing/2014/main" id="{A283E55A-6641-44FB-BE57-4DD1A1342575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0" name="Google Shape;4473;p73">
                  <a:extLst>
                    <a:ext uri="{FF2B5EF4-FFF2-40B4-BE49-F238E27FC236}">
                      <a16:creationId xmlns="" xmlns:a16="http://schemas.microsoft.com/office/drawing/2014/main" id="{0DA15171-BDDC-459F-85B3-5CB8A366CAF9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1" name="Google Shape;4474;p73">
                  <a:extLst>
                    <a:ext uri="{FF2B5EF4-FFF2-40B4-BE49-F238E27FC236}">
                      <a16:creationId xmlns="" xmlns:a16="http://schemas.microsoft.com/office/drawing/2014/main" id="{908ED86A-7CF9-4356-92CC-2F8A636FB1B1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0" name="Google Shape;4475;p73">
                <a:extLst>
                  <a:ext uri="{FF2B5EF4-FFF2-40B4-BE49-F238E27FC236}">
                    <a16:creationId xmlns="" xmlns:a16="http://schemas.microsoft.com/office/drawing/2014/main" id="{6BF80B4B-3EB6-402B-AD46-1FD6F2E6B36F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  <a:grpFill/>
            </p:grpSpPr>
            <p:sp>
              <p:nvSpPr>
                <p:cNvPr id="2356" name="Google Shape;4476;p73">
                  <a:extLst>
                    <a:ext uri="{FF2B5EF4-FFF2-40B4-BE49-F238E27FC236}">
                      <a16:creationId xmlns="" xmlns:a16="http://schemas.microsoft.com/office/drawing/2014/main" id="{15CA3225-C7B0-42D0-AD69-73E166EB8C60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4477;p73">
                  <a:extLst>
                    <a:ext uri="{FF2B5EF4-FFF2-40B4-BE49-F238E27FC236}">
                      <a16:creationId xmlns="" xmlns:a16="http://schemas.microsoft.com/office/drawing/2014/main" id="{03D2F4DC-87F8-4B46-9CC4-B97C9652CA14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1" name="Google Shape;4478;p73">
                <a:extLst>
                  <a:ext uri="{FF2B5EF4-FFF2-40B4-BE49-F238E27FC236}">
                    <a16:creationId xmlns="" xmlns:a16="http://schemas.microsoft.com/office/drawing/2014/main" id="{1F5FB210-103D-4E93-804D-71FDB745C72D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  <a:grpFill/>
            </p:grpSpPr>
            <p:sp>
              <p:nvSpPr>
                <p:cNvPr id="2354" name="Google Shape;4479;p73">
                  <a:extLst>
                    <a:ext uri="{FF2B5EF4-FFF2-40B4-BE49-F238E27FC236}">
                      <a16:creationId xmlns="" xmlns:a16="http://schemas.microsoft.com/office/drawing/2014/main" id="{0241D96C-FC3A-435F-B810-D403C0896EBC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4480;p73">
                  <a:extLst>
                    <a:ext uri="{FF2B5EF4-FFF2-40B4-BE49-F238E27FC236}">
                      <a16:creationId xmlns="" xmlns:a16="http://schemas.microsoft.com/office/drawing/2014/main" id="{756EEBCF-67B9-4E39-907D-228EE3C91FED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2" name="Google Shape;4481;p73">
                <a:extLst>
                  <a:ext uri="{FF2B5EF4-FFF2-40B4-BE49-F238E27FC236}">
                    <a16:creationId xmlns="" xmlns:a16="http://schemas.microsoft.com/office/drawing/2014/main" id="{C0BEC7CC-D89C-4C50-80E7-98A271A99737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  <a:grpFill/>
            </p:grpSpPr>
            <p:sp>
              <p:nvSpPr>
                <p:cNvPr id="2352" name="Google Shape;4482;p73">
                  <a:extLst>
                    <a:ext uri="{FF2B5EF4-FFF2-40B4-BE49-F238E27FC236}">
                      <a16:creationId xmlns="" xmlns:a16="http://schemas.microsoft.com/office/drawing/2014/main" id="{8BCE5D47-C07A-4127-8C30-C4897C3E1EFA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4483;p73">
                  <a:extLst>
                    <a:ext uri="{FF2B5EF4-FFF2-40B4-BE49-F238E27FC236}">
                      <a16:creationId xmlns="" xmlns:a16="http://schemas.microsoft.com/office/drawing/2014/main" id="{366BFC04-8BBC-45D1-990D-31E4AAFD3F61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3" name="Google Shape;4484;p73">
                <a:extLst>
                  <a:ext uri="{FF2B5EF4-FFF2-40B4-BE49-F238E27FC236}">
                    <a16:creationId xmlns="" xmlns:a16="http://schemas.microsoft.com/office/drawing/2014/main" id="{C6AAECAB-4B5D-41C2-9871-563624C16699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  <a:grpFill/>
            </p:grpSpPr>
            <p:sp>
              <p:nvSpPr>
                <p:cNvPr id="2350" name="Google Shape;4485;p73">
                  <a:extLst>
                    <a:ext uri="{FF2B5EF4-FFF2-40B4-BE49-F238E27FC236}">
                      <a16:creationId xmlns="" xmlns:a16="http://schemas.microsoft.com/office/drawing/2014/main" id="{680820E7-7E41-495B-ABC3-94EE0F3909D4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4486;p73">
                  <a:extLst>
                    <a:ext uri="{FF2B5EF4-FFF2-40B4-BE49-F238E27FC236}">
                      <a16:creationId xmlns="" xmlns:a16="http://schemas.microsoft.com/office/drawing/2014/main" id="{8080532C-2889-4E3D-810F-A8A5D5162A6D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4" name="Google Shape;4487;p73">
                <a:extLst>
                  <a:ext uri="{FF2B5EF4-FFF2-40B4-BE49-F238E27FC236}">
                    <a16:creationId xmlns="" xmlns:a16="http://schemas.microsoft.com/office/drawing/2014/main" id="{40C9E566-68F1-4CE7-A7C2-38BBE7B07902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  <a:grpFill/>
            </p:grpSpPr>
            <p:sp>
              <p:nvSpPr>
                <p:cNvPr id="2348" name="Google Shape;4488;p73">
                  <a:extLst>
                    <a:ext uri="{FF2B5EF4-FFF2-40B4-BE49-F238E27FC236}">
                      <a16:creationId xmlns="" xmlns:a16="http://schemas.microsoft.com/office/drawing/2014/main" id="{39C517EF-1BC8-49ED-804B-D615BC351145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4489;p73">
                  <a:extLst>
                    <a:ext uri="{FF2B5EF4-FFF2-40B4-BE49-F238E27FC236}">
                      <a16:creationId xmlns="" xmlns:a16="http://schemas.microsoft.com/office/drawing/2014/main" id="{1CAC4806-9B4A-48CD-BD47-3AD76B69C6C1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5" name="Google Shape;4490;p73">
                <a:extLst>
                  <a:ext uri="{FF2B5EF4-FFF2-40B4-BE49-F238E27FC236}">
                    <a16:creationId xmlns="" xmlns:a16="http://schemas.microsoft.com/office/drawing/2014/main" id="{B27DC10C-4068-4A68-8317-570891344AE2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  <a:grpFill/>
            </p:grpSpPr>
            <p:sp>
              <p:nvSpPr>
                <p:cNvPr id="2346" name="Google Shape;4491;p73">
                  <a:extLst>
                    <a:ext uri="{FF2B5EF4-FFF2-40B4-BE49-F238E27FC236}">
                      <a16:creationId xmlns="" xmlns:a16="http://schemas.microsoft.com/office/drawing/2014/main" id="{9CA0A40A-210B-4FC7-BC48-4EE6ED37FF05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4492;p73">
                  <a:extLst>
                    <a:ext uri="{FF2B5EF4-FFF2-40B4-BE49-F238E27FC236}">
                      <a16:creationId xmlns="" xmlns:a16="http://schemas.microsoft.com/office/drawing/2014/main" id="{BCA5FDB3-3753-4292-AAEC-2248E5B07B76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6" name="Google Shape;4493;p73">
              <a:extLst>
                <a:ext uri="{FF2B5EF4-FFF2-40B4-BE49-F238E27FC236}">
                  <a16:creationId xmlns="" xmlns:a16="http://schemas.microsoft.com/office/drawing/2014/main" id="{A3C46F00-28E4-4069-9F77-6E0344A1742C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  <a:grpFill/>
          </p:grpSpPr>
          <p:sp>
            <p:nvSpPr>
              <p:cNvPr id="2332" name="Google Shape;4494;p73">
                <a:extLst>
                  <a:ext uri="{FF2B5EF4-FFF2-40B4-BE49-F238E27FC236}">
                    <a16:creationId xmlns="" xmlns:a16="http://schemas.microsoft.com/office/drawing/2014/main" id="{013C26DE-7B36-4710-80F2-528937B57D8A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grpFill/>
              <a:ln w="1825" cap="flat" cmpd="sng">
                <a:solidFill>
                  <a:schemeClr val="accent1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3" name="Google Shape;4495;p73">
                <a:extLst>
                  <a:ext uri="{FF2B5EF4-FFF2-40B4-BE49-F238E27FC236}">
                    <a16:creationId xmlns="" xmlns:a16="http://schemas.microsoft.com/office/drawing/2014/main" id="{11FCD700-9D9A-408B-84D1-4E3FF1FD4322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  <a:grpFill/>
            </p:grpSpPr>
            <p:sp>
              <p:nvSpPr>
                <p:cNvPr id="2337" name="Google Shape;4496;p73">
                  <a:extLst>
                    <a:ext uri="{FF2B5EF4-FFF2-40B4-BE49-F238E27FC236}">
                      <a16:creationId xmlns="" xmlns:a16="http://schemas.microsoft.com/office/drawing/2014/main" id="{217817CA-D350-4123-82E0-D390F30455CE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4497;p73">
                  <a:extLst>
                    <a:ext uri="{FF2B5EF4-FFF2-40B4-BE49-F238E27FC236}">
                      <a16:creationId xmlns="" xmlns:a16="http://schemas.microsoft.com/office/drawing/2014/main" id="{2C8B9F47-6DD6-44EF-AF61-F56FA8E37D64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4" name="Google Shape;4498;p73">
                <a:extLst>
                  <a:ext uri="{FF2B5EF4-FFF2-40B4-BE49-F238E27FC236}">
                    <a16:creationId xmlns="" xmlns:a16="http://schemas.microsoft.com/office/drawing/2014/main" id="{B13E0225-23DA-4E74-A821-F14AECD7CC99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  <a:grpFill/>
            </p:grpSpPr>
            <p:sp>
              <p:nvSpPr>
                <p:cNvPr id="2335" name="Google Shape;4499;p73">
                  <a:extLst>
                    <a:ext uri="{FF2B5EF4-FFF2-40B4-BE49-F238E27FC236}">
                      <a16:creationId xmlns="" xmlns:a16="http://schemas.microsoft.com/office/drawing/2014/main" id="{BA93B321-B45F-48FC-B035-909B4E34EC76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4500;p73">
                  <a:extLst>
                    <a:ext uri="{FF2B5EF4-FFF2-40B4-BE49-F238E27FC236}">
                      <a16:creationId xmlns="" xmlns:a16="http://schemas.microsoft.com/office/drawing/2014/main" id="{AD4E423E-30D8-46B0-9D5E-3D223FB905F7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7" name="Google Shape;4501;p73">
              <a:extLst>
                <a:ext uri="{FF2B5EF4-FFF2-40B4-BE49-F238E27FC236}">
                  <a16:creationId xmlns="" xmlns:a16="http://schemas.microsoft.com/office/drawing/2014/main" id="{B220F43F-AA45-4B73-9936-5C954F4C23D5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  <a:grpFill/>
          </p:grpSpPr>
          <p:grpSp>
            <p:nvGrpSpPr>
              <p:cNvPr id="2298" name="Google Shape;4502;p73">
                <a:extLst>
                  <a:ext uri="{FF2B5EF4-FFF2-40B4-BE49-F238E27FC236}">
                    <a16:creationId xmlns="" xmlns:a16="http://schemas.microsoft.com/office/drawing/2014/main" id="{EF418729-6BB2-4AF9-9425-68A8833F6184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  <a:grpFill/>
            </p:grpSpPr>
            <p:sp>
              <p:nvSpPr>
                <p:cNvPr id="2326" name="Google Shape;4503;p73">
                  <a:extLst>
                    <a:ext uri="{FF2B5EF4-FFF2-40B4-BE49-F238E27FC236}">
                      <a16:creationId xmlns="" xmlns:a16="http://schemas.microsoft.com/office/drawing/2014/main" id="{9076D52F-E8D6-474B-A4D3-82B0A2A23F34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4504;p73">
                  <a:extLst>
                    <a:ext uri="{FF2B5EF4-FFF2-40B4-BE49-F238E27FC236}">
                      <a16:creationId xmlns="" xmlns:a16="http://schemas.microsoft.com/office/drawing/2014/main" id="{732EB3CE-B3CD-4860-B4D6-E623402A27C0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4505;p73">
                  <a:extLst>
                    <a:ext uri="{FF2B5EF4-FFF2-40B4-BE49-F238E27FC236}">
                      <a16:creationId xmlns="" xmlns:a16="http://schemas.microsoft.com/office/drawing/2014/main" id="{A5AAE448-DB7F-414E-8FA5-2016C3C7BBAA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4506;p73">
                  <a:extLst>
                    <a:ext uri="{FF2B5EF4-FFF2-40B4-BE49-F238E27FC236}">
                      <a16:creationId xmlns="" xmlns:a16="http://schemas.microsoft.com/office/drawing/2014/main" id="{B8A07BB6-45A2-469F-82B5-AF852A14D513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4507;p73">
                  <a:extLst>
                    <a:ext uri="{FF2B5EF4-FFF2-40B4-BE49-F238E27FC236}">
                      <a16:creationId xmlns="" xmlns:a16="http://schemas.microsoft.com/office/drawing/2014/main" id="{A3A61D79-AD12-4D00-844B-107DC6102CDA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4508;p73">
                  <a:extLst>
                    <a:ext uri="{FF2B5EF4-FFF2-40B4-BE49-F238E27FC236}">
                      <a16:creationId xmlns="" xmlns:a16="http://schemas.microsoft.com/office/drawing/2014/main" id="{659E5D72-06E5-49C8-AA58-6159198ECE29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9" name="Google Shape;4509;p73">
                <a:extLst>
                  <a:ext uri="{FF2B5EF4-FFF2-40B4-BE49-F238E27FC236}">
                    <a16:creationId xmlns="" xmlns:a16="http://schemas.microsoft.com/office/drawing/2014/main" id="{87C24468-AB52-495B-B3AE-967326B1DBBB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  <a:grpFill/>
            </p:grpSpPr>
            <p:sp>
              <p:nvSpPr>
                <p:cNvPr id="2324" name="Google Shape;4510;p73">
                  <a:extLst>
                    <a:ext uri="{FF2B5EF4-FFF2-40B4-BE49-F238E27FC236}">
                      <a16:creationId xmlns="" xmlns:a16="http://schemas.microsoft.com/office/drawing/2014/main" id="{C26B3227-6BDD-42F9-8821-C2A0E35BA2A4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4511;p73">
                  <a:extLst>
                    <a:ext uri="{FF2B5EF4-FFF2-40B4-BE49-F238E27FC236}">
                      <a16:creationId xmlns="" xmlns:a16="http://schemas.microsoft.com/office/drawing/2014/main" id="{372A46B1-2797-47AC-8529-DA8DE625C097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0" name="Google Shape;4512;p73">
                <a:extLst>
                  <a:ext uri="{FF2B5EF4-FFF2-40B4-BE49-F238E27FC236}">
                    <a16:creationId xmlns="" xmlns:a16="http://schemas.microsoft.com/office/drawing/2014/main" id="{4D4725DD-88D5-41E0-A6FC-0FCDF8592A13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  <a:grpFill/>
            </p:grpSpPr>
            <p:sp>
              <p:nvSpPr>
                <p:cNvPr id="2322" name="Google Shape;4513;p73">
                  <a:extLst>
                    <a:ext uri="{FF2B5EF4-FFF2-40B4-BE49-F238E27FC236}">
                      <a16:creationId xmlns="" xmlns:a16="http://schemas.microsoft.com/office/drawing/2014/main" id="{C96D00A4-94E8-4EB7-838E-6F7BAA0858C4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4514;p73">
                  <a:extLst>
                    <a:ext uri="{FF2B5EF4-FFF2-40B4-BE49-F238E27FC236}">
                      <a16:creationId xmlns="" xmlns:a16="http://schemas.microsoft.com/office/drawing/2014/main" id="{1188A179-742B-4C48-ADAB-4099E04326F9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1" name="Google Shape;4515;p73">
                <a:extLst>
                  <a:ext uri="{FF2B5EF4-FFF2-40B4-BE49-F238E27FC236}">
                    <a16:creationId xmlns="" xmlns:a16="http://schemas.microsoft.com/office/drawing/2014/main" id="{D479A092-5580-4584-B901-5155C5A6E87D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  <a:grpFill/>
            </p:grpSpPr>
            <p:sp>
              <p:nvSpPr>
                <p:cNvPr id="2320" name="Google Shape;4516;p73">
                  <a:extLst>
                    <a:ext uri="{FF2B5EF4-FFF2-40B4-BE49-F238E27FC236}">
                      <a16:creationId xmlns="" xmlns:a16="http://schemas.microsoft.com/office/drawing/2014/main" id="{1560FAA4-A3E4-4708-B84F-33754EC00094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4517;p73">
                  <a:extLst>
                    <a:ext uri="{FF2B5EF4-FFF2-40B4-BE49-F238E27FC236}">
                      <a16:creationId xmlns="" xmlns:a16="http://schemas.microsoft.com/office/drawing/2014/main" id="{D970EE5E-88A5-4A73-A85A-7DFD75B217C6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2" name="Google Shape;4518;p73">
                <a:extLst>
                  <a:ext uri="{FF2B5EF4-FFF2-40B4-BE49-F238E27FC236}">
                    <a16:creationId xmlns="" xmlns:a16="http://schemas.microsoft.com/office/drawing/2014/main" id="{2DAE9754-CA11-4CFC-962C-569BA26D587E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  <a:grpFill/>
            </p:grpSpPr>
            <p:sp>
              <p:nvSpPr>
                <p:cNvPr id="2318" name="Google Shape;4519;p73">
                  <a:extLst>
                    <a:ext uri="{FF2B5EF4-FFF2-40B4-BE49-F238E27FC236}">
                      <a16:creationId xmlns="" xmlns:a16="http://schemas.microsoft.com/office/drawing/2014/main" id="{FC443CF3-9FB7-4D84-B1BA-093E6C280CED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4520;p73">
                  <a:extLst>
                    <a:ext uri="{FF2B5EF4-FFF2-40B4-BE49-F238E27FC236}">
                      <a16:creationId xmlns="" xmlns:a16="http://schemas.microsoft.com/office/drawing/2014/main" id="{3E9E25EA-D8DD-4155-8B17-7AEF5ACAECD0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3" name="Google Shape;4521;p73">
                <a:extLst>
                  <a:ext uri="{FF2B5EF4-FFF2-40B4-BE49-F238E27FC236}">
                    <a16:creationId xmlns="" xmlns:a16="http://schemas.microsoft.com/office/drawing/2014/main" id="{39A2517A-0B22-4523-877A-12A8EC06908E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  <a:grpFill/>
            </p:grpSpPr>
            <p:sp>
              <p:nvSpPr>
                <p:cNvPr id="2316" name="Google Shape;4522;p73">
                  <a:extLst>
                    <a:ext uri="{FF2B5EF4-FFF2-40B4-BE49-F238E27FC236}">
                      <a16:creationId xmlns="" xmlns:a16="http://schemas.microsoft.com/office/drawing/2014/main" id="{7CF872D2-C902-42E9-9092-7669DC6F4D42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4523;p73">
                  <a:extLst>
                    <a:ext uri="{FF2B5EF4-FFF2-40B4-BE49-F238E27FC236}">
                      <a16:creationId xmlns="" xmlns:a16="http://schemas.microsoft.com/office/drawing/2014/main" id="{7BD3E3CA-9434-44C5-9F1D-1F832A79E025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4" name="Google Shape;4524;p73">
                <a:extLst>
                  <a:ext uri="{FF2B5EF4-FFF2-40B4-BE49-F238E27FC236}">
                    <a16:creationId xmlns="" xmlns:a16="http://schemas.microsoft.com/office/drawing/2014/main" id="{FEF0EF79-3E2B-4D27-85B8-5E7A3833D88A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  <a:grpFill/>
            </p:grpSpPr>
            <p:sp>
              <p:nvSpPr>
                <p:cNvPr id="2314" name="Google Shape;4525;p73">
                  <a:extLst>
                    <a:ext uri="{FF2B5EF4-FFF2-40B4-BE49-F238E27FC236}">
                      <a16:creationId xmlns="" xmlns:a16="http://schemas.microsoft.com/office/drawing/2014/main" id="{DB890A28-6F50-42A7-B401-8DBCC5385D03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4526;p73">
                  <a:extLst>
                    <a:ext uri="{FF2B5EF4-FFF2-40B4-BE49-F238E27FC236}">
                      <a16:creationId xmlns="" xmlns:a16="http://schemas.microsoft.com/office/drawing/2014/main" id="{C7874A4B-160D-468C-9E9F-6F2322201A9E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5" name="Google Shape;4527;p73">
                <a:extLst>
                  <a:ext uri="{FF2B5EF4-FFF2-40B4-BE49-F238E27FC236}">
                    <a16:creationId xmlns="" xmlns:a16="http://schemas.microsoft.com/office/drawing/2014/main" id="{7089623A-77CA-4397-9114-475E4A417B0E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  <a:grpFill/>
            </p:grpSpPr>
            <p:sp>
              <p:nvSpPr>
                <p:cNvPr id="2312" name="Google Shape;4528;p73">
                  <a:extLst>
                    <a:ext uri="{FF2B5EF4-FFF2-40B4-BE49-F238E27FC236}">
                      <a16:creationId xmlns="" xmlns:a16="http://schemas.microsoft.com/office/drawing/2014/main" id="{2527663F-5B3A-4863-A1AC-8AC39DC30827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4529;p73">
                  <a:extLst>
                    <a:ext uri="{FF2B5EF4-FFF2-40B4-BE49-F238E27FC236}">
                      <a16:creationId xmlns="" xmlns:a16="http://schemas.microsoft.com/office/drawing/2014/main" id="{4460A8D3-B817-41A1-BEE2-CDFEFE074799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6" name="Google Shape;4530;p73">
                <a:extLst>
                  <a:ext uri="{FF2B5EF4-FFF2-40B4-BE49-F238E27FC236}">
                    <a16:creationId xmlns="" xmlns:a16="http://schemas.microsoft.com/office/drawing/2014/main" id="{CDF7B677-AE70-465B-8AD7-9E08B47D77B8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  <a:grpFill/>
            </p:grpSpPr>
            <p:sp>
              <p:nvSpPr>
                <p:cNvPr id="2310" name="Google Shape;4531;p73">
                  <a:extLst>
                    <a:ext uri="{FF2B5EF4-FFF2-40B4-BE49-F238E27FC236}">
                      <a16:creationId xmlns="" xmlns:a16="http://schemas.microsoft.com/office/drawing/2014/main" id="{DD14BAD9-5754-449E-8D18-8E7C53B04913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4532;p73">
                  <a:extLst>
                    <a:ext uri="{FF2B5EF4-FFF2-40B4-BE49-F238E27FC236}">
                      <a16:creationId xmlns="" xmlns:a16="http://schemas.microsoft.com/office/drawing/2014/main" id="{4679FA44-5999-4ABE-9371-B08B74BF111A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7" name="Google Shape;4533;p73">
                <a:extLst>
                  <a:ext uri="{FF2B5EF4-FFF2-40B4-BE49-F238E27FC236}">
                    <a16:creationId xmlns="" xmlns:a16="http://schemas.microsoft.com/office/drawing/2014/main" id="{D57BBEEF-C9DD-41E3-8DFD-3F3D811AAE9E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  <a:grpFill/>
            </p:grpSpPr>
            <p:sp>
              <p:nvSpPr>
                <p:cNvPr id="2308" name="Google Shape;4534;p73">
                  <a:extLst>
                    <a:ext uri="{FF2B5EF4-FFF2-40B4-BE49-F238E27FC236}">
                      <a16:creationId xmlns="" xmlns:a16="http://schemas.microsoft.com/office/drawing/2014/main" id="{3904F832-FBED-49CE-A382-51B7DC1ACA04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4535;p73">
                  <a:extLst>
                    <a:ext uri="{FF2B5EF4-FFF2-40B4-BE49-F238E27FC236}">
                      <a16:creationId xmlns="" xmlns:a16="http://schemas.microsoft.com/office/drawing/2014/main" id="{A37828E0-8473-4ECA-8DE0-5C340184B74D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8" name="Google Shape;4536;p73">
              <a:extLst>
                <a:ext uri="{FF2B5EF4-FFF2-40B4-BE49-F238E27FC236}">
                  <a16:creationId xmlns="" xmlns:a16="http://schemas.microsoft.com/office/drawing/2014/main" id="{145CB77C-C820-4A2D-987F-49E015B7D3C1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  <a:grpFill/>
          </p:grpSpPr>
          <p:grpSp>
            <p:nvGrpSpPr>
              <p:cNvPr id="2241" name="Google Shape;4537;p73">
                <a:extLst>
                  <a:ext uri="{FF2B5EF4-FFF2-40B4-BE49-F238E27FC236}">
                    <a16:creationId xmlns="" xmlns:a16="http://schemas.microsoft.com/office/drawing/2014/main" id="{E8CF4F4E-3DEB-4C00-BB19-3227763A7792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  <a:grpFill/>
            </p:grpSpPr>
            <p:sp>
              <p:nvSpPr>
                <p:cNvPr id="2281" name="Google Shape;4538;p73">
                  <a:extLst>
                    <a:ext uri="{FF2B5EF4-FFF2-40B4-BE49-F238E27FC236}">
                      <a16:creationId xmlns="" xmlns:a16="http://schemas.microsoft.com/office/drawing/2014/main" id="{5CCD4868-5ED5-4906-BCAB-C379F20ABEBA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4539;p73">
                  <a:extLst>
                    <a:ext uri="{FF2B5EF4-FFF2-40B4-BE49-F238E27FC236}">
                      <a16:creationId xmlns="" xmlns:a16="http://schemas.microsoft.com/office/drawing/2014/main" id="{26C20C13-5636-4C1B-B409-F634A4B76943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4540;p73">
                  <a:extLst>
                    <a:ext uri="{FF2B5EF4-FFF2-40B4-BE49-F238E27FC236}">
                      <a16:creationId xmlns="" xmlns:a16="http://schemas.microsoft.com/office/drawing/2014/main" id="{60DBE528-F00A-4790-BFD7-DDF75FFAC619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4541;p73">
                  <a:extLst>
                    <a:ext uri="{FF2B5EF4-FFF2-40B4-BE49-F238E27FC236}">
                      <a16:creationId xmlns="" xmlns:a16="http://schemas.microsoft.com/office/drawing/2014/main" id="{5F5A6995-542C-47A4-8FAF-CD256618A64F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4542;p73">
                  <a:extLst>
                    <a:ext uri="{FF2B5EF4-FFF2-40B4-BE49-F238E27FC236}">
                      <a16:creationId xmlns="" xmlns:a16="http://schemas.microsoft.com/office/drawing/2014/main" id="{9F35CB22-AC29-4714-9A5B-F7ED30649585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4543;p73">
                  <a:extLst>
                    <a:ext uri="{FF2B5EF4-FFF2-40B4-BE49-F238E27FC236}">
                      <a16:creationId xmlns="" xmlns:a16="http://schemas.microsoft.com/office/drawing/2014/main" id="{1322901F-525B-4FC3-BFE5-5AD8E5344673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4544;p73">
                  <a:extLst>
                    <a:ext uri="{FF2B5EF4-FFF2-40B4-BE49-F238E27FC236}">
                      <a16:creationId xmlns="" xmlns:a16="http://schemas.microsoft.com/office/drawing/2014/main" id="{42158833-5697-4EC0-AEE3-05093F3F8E4E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4545;p73">
                  <a:extLst>
                    <a:ext uri="{FF2B5EF4-FFF2-40B4-BE49-F238E27FC236}">
                      <a16:creationId xmlns="" xmlns:a16="http://schemas.microsoft.com/office/drawing/2014/main" id="{D7F442D9-2960-4EBE-8B99-8FB5ACC4A36A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4546;p73">
                  <a:extLst>
                    <a:ext uri="{FF2B5EF4-FFF2-40B4-BE49-F238E27FC236}">
                      <a16:creationId xmlns="" xmlns:a16="http://schemas.microsoft.com/office/drawing/2014/main" id="{200DC5F6-305C-4F7A-9D5F-FBEBC67AE9A2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4547;p73">
                  <a:extLst>
                    <a:ext uri="{FF2B5EF4-FFF2-40B4-BE49-F238E27FC236}">
                      <a16:creationId xmlns="" xmlns:a16="http://schemas.microsoft.com/office/drawing/2014/main" id="{3B2F18E8-3849-4230-8A93-3738D63B42B1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4548;p73">
                  <a:extLst>
                    <a:ext uri="{FF2B5EF4-FFF2-40B4-BE49-F238E27FC236}">
                      <a16:creationId xmlns="" xmlns:a16="http://schemas.microsoft.com/office/drawing/2014/main" id="{7CF03794-1557-4AA4-A79C-E78BE00158F5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4549;p73">
                  <a:extLst>
                    <a:ext uri="{FF2B5EF4-FFF2-40B4-BE49-F238E27FC236}">
                      <a16:creationId xmlns="" xmlns:a16="http://schemas.microsoft.com/office/drawing/2014/main" id="{831B32E9-F9E8-4E0A-83F4-1892B0BE2F61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4550;p73">
                  <a:extLst>
                    <a:ext uri="{FF2B5EF4-FFF2-40B4-BE49-F238E27FC236}">
                      <a16:creationId xmlns="" xmlns:a16="http://schemas.microsoft.com/office/drawing/2014/main" id="{0A9B0020-D187-45CF-A61B-089CDA442948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4551;p73">
                  <a:extLst>
                    <a:ext uri="{FF2B5EF4-FFF2-40B4-BE49-F238E27FC236}">
                      <a16:creationId xmlns="" xmlns:a16="http://schemas.microsoft.com/office/drawing/2014/main" id="{9DE1F5FA-E96F-40E2-B94E-A8E080815EDD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4552;p73">
                  <a:extLst>
                    <a:ext uri="{FF2B5EF4-FFF2-40B4-BE49-F238E27FC236}">
                      <a16:creationId xmlns="" xmlns:a16="http://schemas.microsoft.com/office/drawing/2014/main" id="{46AEBE0D-1103-476E-ACDC-3347BF212EF1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4553;p73">
                  <a:extLst>
                    <a:ext uri="{FF2B5EF4-FFF2-40B4-BE49-F238E27FC236}">
                      <a16:creationId xmlns="" xmlns:a16="http://schemas.microsoft.com/office/drawing/2014/main" id="{41D1720D-D2CD-48AC-A721-C03942040F22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4554;p73">
                  <a:extLst>
                    <a:ext uri="{FF2B5EF4-FFF2-40B4-BE49-F238E27FC236}">
                      <a16:creationId xmlns="" xmlns:a16="http://schemas.microsoft.com/office/drawing/2014/main" id="{6D7D44BC-751C-4A70-8442-EF190C5C36A2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2" name="Google Shape;4555;p73">
                <a:extLst>
                  <a:ext uri="{FF2B5EF4-FFF2-40B4-BE49-F238E27FC236}">
                    <a16:creationId xmlns="" xmlns:a16="http://schemas.microsoft.com/office/drawing/2014/main" id="{866C5B13-3791-40EE-B928-77C8F74BD339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  <a:grpFill/>
            </p:grpSpPr>
            <p:sp>
              <p:nvSpPr>
                <p:cNvPr id="2279" name="Google Shape;4556;p73">
                  <a:extLst>
                    <a:ext uri="{FF2B5EF4-FFF2-40B4-BE49-F238E27FC236}">
                      <a16:creationId xmlns="" xmlns:a16="http://schemas.microsoft.com/office/drawing/2014/main" id="{F718E655-8A60-4C02-B4B4-249C9E11EC80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4557;p73">
                  <a:extLst>
                    <a:ext uri="{FF2B5EF4-FFF2-40B4-BE49-F238E27FC236}">
                      <a16:creationId xmlns="" xmlns:a16="http://schemas.microsoft.com/office/drawing/2014/main" id="{4253BBD3-11FD-4007-8051-5356F5739C08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3" name="Google Shape;4558;p73">
                <a:extLst>
                  <a:ext uri="{FF2B5EF4-FFF2-40B4-BE49-F238E27FC236}">
                    <a16:creationId xmlns="" xmlns:a16="http://schemas.microsoft.com/office/drawing/2014/main" id="{DD160677-2965-484D-9EDF-58C0D241A102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  <a:grpFill/>
            </p:grpSpPr>
            <p:sp>
              <p:nvSpPr>
                <p:cNvPr id="2277" name="Google Shape;4559;p73">
                  <a:extLst>
                    <a:ext uri="{FF2B5EF4-FFF2-40B4-BE49-F238E27FC236}">
                      <a16:creationId xmlns="" xmlns:a16="http://schemas.microsoft.com/office/drawing/2014/main" id="{020721E5-D458-4FF0-9F48-56989E0A2F39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4560;p73">
                  <a:extLst>
                    <a:ext uri="{FF2B5EF4-FFF2-40B4-BE49-F238E27FC236}">
                      <a16:creationId xmlns="" xmlns:a16="http://schemas.microsoft.com/office/drawing/2014/main" id="{9FA86219-5047-4E5D-B4AA-30931DD5F70E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4" name="Google Shape;4561;p73">
                <a:extLst>
                  <a:ext uri="{FF2B5EF4-FFF2-40B4-BE49-F238E27FC236}">
                    <a16:creationId xmlns="" xmlns:a16="http://schemas.microsoft.com/office/drawing/2014/main" id="{1BF7EBA2-B95F-46A4-818C-8B204718F007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  <a:grpFill/>
            </p:grpSpPr>
            <p:sp>
              <p:nvSpPr>
                <p:cNvPr id="2275" name="Google Shape;4562;p73">
                  <a:extLst>
                    <a:ext uri="{FF2B5EF4-FFF2-40B4-BE49-F238E27FC236}">
                      <a16:creationId xmlns="" xmlns:a16="http://schemas.microsoft.com/office/drawing/2014/main" id="{90D553A5-9CEE-4921-9324-FF2060B8F92A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4563;p73">
                  <a:extLst>
                    <a:ext uri="{FF2B5EF4-FFF2-40B4-BE49-F238E27FC236}">
                      <a16:creationId xmlns="" xmlns:a16="http://schemas.microsoft.com/office/drawing/2014/main" id="{845DF835-79AE-4D87-9302-179E5AC081FF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5" name="Google Shape;4564;p73">
                <a:extLst>
                  <a:ext uri="{FF2B5EF4-FFF2-40B4-BE49-F238E27FC236}">
                    <a16:creationId xmlns="" xmlns:a16="http://schemas.microsoft.com/office/drawing/2014/main" id="{DBC56A7C-16E3-4870-AFE6-8774C25EEFFA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  <a:grpFill/>
            </p:grpSpPr>
            <p:sp>
              <p:nvSpPr>
                <p:cNvPr id="2273" name="Google Shape;4565;p73">
                  <a:extLst>
                    <a:ext uri="{FF2B5EF4-FFF2-40B4-BE49-F238E27FC236}">
                      <a16:creationId xmlns="" xmlns:a16="http://schemas.microsoft.com/office/drawing/2014/main" id="{96E5732C-4BD8-4F5D-B377-7B387878C12F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4566;p73">
                  <a:extLst>
                    <a:ext uri="{FF2B5EF4-FFF2-40B4-BE49-F238E27FC236}">
                      <a16:creationId xmlns="" xmlns:a16="http://schemas.microsoft.com/office/drawing/2014/main" id="{FACCC552-A5C5-42A9-B4B6-6F3B01DBBB2B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6" name="Google Shape;4567;p73">
                <a:extLst>
                  <a:ext uri="{FF2B5EF4-FFF2-40B4-BE49-F238E27FC236}">
                    <a16:creationId xmlns="" xmlns:a16="http://schemas.microsoft.com/office/drawing/2014/main" id="{9B97D2A7-A158-48EC-9CF4-7E72E8892192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  <a:grpFill/>
            </p:grpSpPr>
            <p:sp>
              <p:nvSpPr>
                <p:cNvPr id="2271" name="Google Shape;4568;p73">
                  <a:extLst>
                    <a:ext uri="{FF2B5EF4-FFF2-40B4-BE49-F238E27FC236}">
                      <a16:creationId xmlns="" xmlns:a16="http://schemas.microsoft.com/office/drawing/2014/main" id="{4FCA1C51-7405-4040-991E-54942D52A190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4569;p73">
                  <a:extLst>
                    <a:ext uri="{FF2B5EF4-FFF2-40B4-BE49-F238E27FC236}">
                      <a16:creationId xmlns="" xmlns:a16="http://schemas.microsoft.com/office/drawing/2014/main" id="{56E7331F-BEA1-4807-A566-2B5CDEFA7E51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7" name="Google Shape;4570;p73">
                <a:extLst>
                  <a:ext uri="{FF2B5EF4-FFF2-40B4-BE49-F238E27FC236}">
                    <a16:creationId xmlns="" xmlns:a16="http://schemas.microsoft.com/office/drawing/2014/main" id="{25AA8D1F-0FAB-4C4E-BA70-1D1AEB015A9F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  <a:grpFill/>
            </p:grpSpPr>
            <p:sp>
              <p:nvSpPr>
                <p:cNvPr id="2269" name="Google Shape;4571;p73">
                  <a:extLst>
                    <a:ext uri="{FF2B5EF4-FFF2-40B4-BE49-F238E27FC236}">
                      <a16:creationId xmlns="" xmlns:a16="http://schemas.microsoft.com/office/drawing/2014/main" id="{CB70871A-5354-4C0C-8A6C-CB89AF9EE3CA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4572;p73">
                  <a:extLst>
                    <a:ext uri="{FF2B5EF4-FFF2-40B4-BE49-F238E27FC236}">
                      <a16:creationId xmlns="" xmlns:a16="http://schemas.microsoft.com/office/drawing/2014/main" id="{598EDDC7-F6DC-4D9D-8B2E-F545D7CFC47D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8" name="Google Shape;4573;p73">
                <a:extLst>
                  <a:ext uri="{FF2B5EF4-FFF2-40B4-BE49-F238E27FC236}">
                    <a16:creationId xmlns="" xmlns:a16="http://schemas.microsoft.com/office/drawing/2014/main" id="{9041C417-E756-434F-B570-7F3E90234EC4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  <a:grpFill/>
            </p:grpSpPr>
            <p:sp>
              <p:nvSpPr>
                <p:cNvPr id="2267" name="Google Shape;4574;p73">
                  <a:extLst>
                    <a:ext uri="{FF2B5EF4-FFF2-40B4-BE49-F238E27FC236}">
                      <a16:creationId xmlns="" xmlns:a16="http://schemas.microsoft.com/office/drawing/2014/main" id="{08409F3F-EACD-4999-B22E-1E059E013F87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4575;p73">
                  <a:extLst>
                    <a:ext uri="{FF2B5EF4-FFF2-40B4-BE49-F238E27FC236}">
                      <a16:creationId xmlns="" xmlns:a16="http://schemas.microsoft.com/office/drawing/2014/main" id="{951FE8CF-6BF5-45D8-9C6F-C89A176D0F69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9" name="Google Shape;4576;p73">
                <a:extLst>
                  <a:ext uri="{FF2B5EF4-FFF2-40B4-BE49-F238E27FC236}">
                    <a16:creationId xmlns="" xmlns:a16="http://schemas.microsoft.com/office/drawing/2014/main" id="{C20953C5-050D-4783-92C0-5D6FAC8E441F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  <a:grpFill/>
            </p:grpSpPr>
            <p:sp>
              <p:nvSpPr>
                <p:cNvPr id="2265" name="Google Shape;4577;p73">
                  <a:extLst>
                    <a:ext uri="{FF2B5EF4-FFF2-40B4-BE49-F238E27FC236}">
                      <a16:creationId xmlns="" xmlns:a16="http://schemas.microsoft.com/office/drawing/2014/main" id="{898C7D11-1612-4883-BDF6-EB9880AFB72D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4578;p73">
                  <a:extLst>
                    <a:ext uri="{FF2B5EF4-FFF2-40B4-BE49-F238E27FC236}">
                      <a16:creationId xmlns="" xmlns:a16="http://schemas.microsoft.com/office/drawing/2014/main" id="{A325D94D-F057-4F17-B690-1F3A271CFC46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0" name="Google Shape;4579;p73">
                <a:extLst>
                  <a:ext uri="{FF2B5EF4-FFF2-40B4-BE49-F238E27FC236}">
                    <a16:creationId xmlns="" xmlns:a16="http://schemas.microsoft.com/office/drawing/2014/main" id="{0D307103-7D3D-447D-97F7-DCF60B343FB8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  <a:grpFill/>
            </p:grpSpPr>
            <p:sp>
              <p:nvSpPr>
                <p:cNvPr id="2263" name="Google Shape;4580;p73">
                  <a:extLst>
                    <a:ext uri="{FF2B5EF4-FFF2-40B4-BE49-F238E27FC236}">
                      <a16:creationId xmlns="" xmlns:a16="http://schemas.microsoft.com/office/drawing/2014/main" id="{1808D6BA-1707-4483-961F-9380922A5D11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4581;p73">
                  <a:extLst>
                    <a:ext uri="{FF2B5EF4-FFF2-40B4-BE49-F238E27FC236}">
                      <a16:creationId xmlns="" xmlns:a16="http://schemas.microsoft.com/office/drawing/2014/main" id="{FB557E94-5E65-423D-B516-C0E2B5E605E6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1" name="Google Shape;4582;p73">
                <a:extLst>
                  <a:ext uri="{FF2B5EF4-FFF2-40B4-BE49-F238E27FC236}">
                    <a16:creationId xmlns="" xmlns:a16="http://schemas.microsoft.com/office/drawing/2014/main" id="{505E3B24-A295-4529-BB6D-25CA5CFA6D42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  <a:grpFill/>
            </p:grpSpPr>
            <p:sp>
              <p:nvSpPr>
                <p:cNvPr id="2261" name="Google Shape;4583;p73">
                  <a:extLst>
                    <a:ext uri="{FF2B5EF4-FFF2-40B4-BE49-F238E27FC236}">
                      <a16:creationId xmlns="" xmlns:a16="http://schemas.microsoft.com/office/drawing/2014/main" id="{D6677A32-4FDA-49AF-B672-142812D98872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4584;p73">
                  <a:extLst>
                    <a:ext uri="{FF2B5EF4-FFF2-40B4-BE49-F238E27FC236}">
                      <a16:creationId xmlns="" xmlns:a16="http://schemas.microsoft.com/office/drawing/2014/main" id="{AEE3FA5B-8868-4137-B045-8EA307D873CC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2" name="Google Shape;4585;p73">
                <a:extLst>
                  <a:ext uri="{FF2B5EF4-FFF2-40B4-BE49-F238E27FC236}">
                    <a16:creationId xmlns="" xmlns:a16="http://schemas.microsoft.com/office/drawing/2014/main" id="{9A751723-31AD-4414-9938-7D4F71C96D1B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  <a:grpFill/>
            </p:grpSpPr>
            <p:sp>
              <p:nvSpPr>
                <p:cNvPr id="2259" name="Google Shape;4586;p73">
                  <a:extLst>
                    <a:ext uri="{FF2B5EF4-FFF2-40B4-BE49-F238E27FC236}">
                      <a16:creationId xmlns="" xmlns:a16="http://schemas.microsoft.com/office/drawing/2014/main" id="{F971557A-95D3-4BD4-9A7C-DE6A069F81AE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4587;p73">
                  <a:extLst>
                    <a:ext uri="{FF2B5EF4-FFF2-40B4-BE49-F238E27FC236}">
                      <a16:creationId xmlns="" xmlns:a16="http://schemas.microsoft.com/office/drawing/2014/main" id="{E54830A6-C78E-4CE8-A27C-72B348E65667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3" name="Google Shape;4588;p73">
                <a:extLst>
                  <a:ext uri="{FF2B5EF4-FFF2-40B4-BE49-F238E27FC236}">
                    <a16:creationId xmlns="" xmlns:a16="http://schemas.microsoft.com/office/drawing/2014/main" id="{44986C00-A71E-4CA4-AD23-EFF4DE062015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  <a:grpFill/>
            </p:grpSpPr>
            <p:sp>
              <p:nvSpPr>
                <p:cNvPr id="2257" name="Google Shape;4589;p73">
                  <a:extLst>
                    <a:ext uri="{FF2B5EF4-FFF2-40B4-BE49-F238E27FC236}">
                      <a16:creationId xmlns="" xmlns:a16="http://schemas.microsoft.com/office/drawing/2014/main" id="{35E7C68F-32EF-47FC-890F-094C21F7E160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4590;p73">
                  <a:extLst>
                    <a:ext uri="{FF2B5EF4-FFF2-40B4-BE49-F238E27FC236}">
                      <a16:creationId xmlns="" xmlns:a16="http://schemas.microsoft.com/office/drawing/2014/main" id="{7357D6C7-2A91-4471-8B5C-E591AA103069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4" name="Google Shape;4591;p73">
                <a:extLst>
                  <a:ext uri="{FF2B5EF4-FFF2-40B4-BE49-F238E27FC236}">
                    <a16:creationId xmlns="" xmlns:a16="http://schemas.microsoft.com/office/drawing/2014/main" id="{84939EB8-E010-4197-B72A-59DC3FDAF065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  <a:grpFill/>
            </p:grpSpPr>
            <p:sp>
              <p:nvSpPr>
                <p:cNvPr id="2255" name="Google Shape;4592;p73">
                  <a:extLst>
                    <a:ext uri="{FF2B5EF4-FFF2-40B4-BE49-F238E27FC236}">
                      <a16:creationId xmlns="" xmlns:a16="http://schemas.microsoft.com/office/drawing/2014/main" id="{A7536389-5317-4F1F-B272-47922F20708E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4593;p73">
                  <a:extLst>
                    <a:ext uri="{FF2B5EF4-FFF2-40B4-BE49-F238E27FC236}">
                      <a16:creationId xmlns="" xmlns:a16="http://schemas.microsoft.com/office/drawing/2014/main" id="{7C891AB8-BE32-4C62-B58E-01290A502FA4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9" name="Google Shape;4594;p73">
              <a:extLst>
                <a:ext uri="{FF2B5EF4-FFF2-40B4-BE49-F238E27FC236}">
                  <a16:creationId xmlns="" xmlns:a16="http://schemas.microsoft.com/office/drawing/2014/main" id="{9163447A-89AD-492E-AB8B-91AE7DFBFB68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  <a:grpFill/>
          </p:grpSpPr>
          <p:sp>
            <p:nvSpPr>
              <p:cNvPr id="1821" name="Google Shape;4595;p73">
                <a:extLst>
                  <a:ext uri="{FF2B5EF4-FFF2-40B4-BE49-F238E27FC236}">
                    <a16:creationId xmlns="" xmlns:a16="http://schemas.microsoft.com/office/drawing/2014/main" id="{F205C713-C4BE-4E67-99EE-1566E40F2DEC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grpFill/>
              <a:ln w="1825" cap="flat" cmpd="sng">
                <a:solidFill>
                  <a:schemeClr val="accent1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22" name="Google Shape;4596;p73">
                <a:extLst>
                  <a:ext uri="{FF2B5EF4-FFF2-40B4-BE49-F238E27FC236}">
                    <a16:creationId xmlns="" xmlns:a16="http://schemas.microsoft.com/office/drawing/2014/main" id="{AAD99F95-49C3-411F-8CA1-432E882C57CC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  <a:grpFill/>
            </p:grpSpPr>
            <p:sp>
              <p:nvSpPr>
                <p:cNvPr id="2140" name="Google Shape;4597;p73">
                  <a:extLst>
                    <a:ext uri="{FF2B5EF4-FFF2-40B4-BE49-F238E27FC236}">
                      <a16:creationId xmlns="" xmlns:a16="http://schemas.microsoft.com/office/drawing/2014/main" id="{AC22CF3E-53CE-4E8E-AE4A-49D9CA07A12F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4598;p73">
                  <a:extLst>
                    <a:ext uri="{FF2B5EF4-FFF2-40B4-BE49-F238E27FC236}">
                      <a16:creationId xmlns="" xmlns:a16="http://schemas.microsoft.com/office/drawing/2014/main" id="{81010EAC-FD73-4ECE-9B49-9FD0E51DF462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42" name="Google Shape;4599;p73">
                  <a:extLst>
                    <a:ext uri="{FF2B5EF4-FFF2-40B4-BE49-F238E27FC236}">
                      <a16:creationId xmlns="" xmlns:a16="http://schemas.microsoft.com/office/drawing/2014/main" id="{1396CD08-6E4C-443D-AE91-41CBB699BFCC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  <a:grpFill/>
              </p:grpSpPr>
              <p:sp>
                <p:nvSpPr>
                  <p:cNvPr id="2143" name="Google Shape;4600;p73">
                    <a:extLst>
                      <a:ext uri="{FF2B5EF4-FFF2-40B4-BE49-F238E27FC236}">
                        <a16:creationId xmlns="" xmlns:a16="http://schemas.microsoft.com/office/drawing/2014/main" id="{99017405-AB54-4EEB-B307-D4DFF21EFB18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chemeClr val="accent1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4" name="Google Shape;4601;p73">
                    <a:extLst>
                      <a:ext uri="{FF2B5EF4-FFF2-40B4-BE49-F238E27FC236}">
                        <a16:creationId xmlns="" xmlns:a16="http://schemas.microsoft.com/office/drawing/2014/main" id="{87A1F304-4402-4D07-B160-7B781B702E2C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chemeClr val="accent1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45" name="Google Shape;4602;p73">
                    <a:extLst>
                      <a:ext uri="{FF2B5EF4-FFF2-40B4-BE49-F238E27FC236}">
                        <a16:creationId xmlns="" xmlns:a16="http://schemas.microsoft.com/office/drawing/2014/main" id="{14F3A0B9-B5C9-4617-85A6-976F1E18515C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  <a:grpFill/>
                </p:grpSpPr>
                <p:sp>
                  <p:nvSpPr>
                    <p:cNvPr id="2146" name="Google Shape;4603;p73">
                      <a:extLst>
                        <a:ext uri="{FF2B5EF4-FFF2-40B4-BE49-F238E27FC236}">
                          <a16:creationId xmlns="" xmlns:a16="http://schemas.microsoft.com/office/drawing/2014/main" id="{A91208F9-C81C-4990-9CF1-998D0A6B7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accent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7" name="Google Shape;4604;p73">
                      <a:extLst>
                        <a:ext uri="{FF2B5EF4-FFF2-40B4-BE49-F238E27FC236}">
                          <a16:creationId xmlns="" xmlns:a16="http://schemas.microsoft.com/office/drawing/2014/main" id="{3C60823E-6E6E-4D1B-8B28-2DE321AD2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accent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8" name="Google Shape;4605;p73">
                      <a:extLst>
                        <a:ext uri="{FF2B5EF4-FFF2-40B4-BE49-F238E27FC236}">
                          <a16:creationId xmlns="" xmlns:a16="http://schemas.microsoft.com/office/drawing/2014/main" id="{99805ADD-E5D5-4358-B272-35FCCD663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accent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9" name="Google Shape;4606;p73">
                      <a:extLst>
                        <a:ext uri="{FF2B5EF4-FFF2-40B4-BE49-F238E27FC236}">
                          <a16:creationId xmlns="" xmlns:a16="http://schemas.microsoft.com/office/drawing/2014/main" id="{047A04A4-9449-491B-BBD7-C2EB96383D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accent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0" name="Google Shape;4607;p73">
                      <a:extLst>
                        <a:ext uri="{FF2B5EF4-FFF2-40B4-BE49-F238E27FC236}">
                          <a16:creationId xmlns="" xmlns:a16="http://schemas.microsoft.com/office/drawing/2014/main" id="{5BD09AC4-7B44-411F-A9B6-FC31FF09A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accent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1" name="Google Shape;4608;p73">
                      <a:extLst>
                        <a:ext uri="{FF2B5EF4-FFF2-40B4-BE49-F238E27FC236}">
                          <a16:creationId xmlns="" xmlns:a16="http://schemas.microsoft.com/office/drawing/2014/main" id="{B6835751-6434-4A2F-AAFC-845523456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accent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2" name="Google Shape;4609;p73">
                      <a:extLst>
                        <a:ext uri="{FF2B5EF4-FFF2-40B4-BE49-F238E27FC236}">
                          <a16:creationId xmlns="" xmlns:a16="http://schemas.microsoft.com/office/drawing/2014/main" id="{AE97D303-7766-4284-AB54-CA1093531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accent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3" name="Google Shape;4610;p73">
                      <a:extLst>
                        <a:ext uri="{FF2B5EF4-FFF2-40B4-BE49-F238E27FC236}">
                          <a16:creationId xmlns="" xmlns:a16="http://schemas.microsoft.com/office/drawing/2014/main" id="{75777223-3E39-4D0B-BE7A-B2EFB0586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accent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54" name="Google Shape;4611;p73">
                      <a:extLst>
                        <a:ext uri="{FF2B5EF4-FFF2-40B4-BE49-F238E27FC236}">
                          <a16:creationId xmlns="" xmlns:a16="http://schemas.microsoft.com/office/drawing/2014/main" id="{1FD1AF28-20D0-4B76-B97D-7821762562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  <a:grpFill/>
                  </p:grpSpPr>
                  <p:sp>
                    <p:nvSpPr>
                      <p:cNvPr id="2155" name="Google Shape;4612;p73">
                        <a:extLst>
                          <a:ext uri="{FF2B5EF4-FFF2-40B4-BE49-F238E27FC236}">
                            <a16:creationId xmlns="" xmlns:a16="http://schemas.microsoft.com/office/drawing/2014/main" id="{29839C44-8114-4833-8F93-D60E2E08D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6" name="Google Shape;4613;p73">
                        <a:extLst>
                          <a:ext uri="{FF2B5EF4-FFF2-40B4-BE49-F238E27FC236}">
                            <a16:creationId xmlns="" xmlns:a16="http://schemas.microsoft.com/office/drawing/2014/main" id="{A8F76E45-BA67-4C3D-9ABF-620BEF2800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7" name="Google Shape;4614;p73">
                        <a:extLst>
                          <a:ext uri="{FF2B5EF4-FFF2-40B4-BE49-F238E27FC236}">
                            <a16:creationId xmlns="" xmlns:a16="http://schemas.microsoft.com/office/drawing/2014/main" id="{50C55A89-062F-457B-829D-CF264D2B53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8" name="Google Shape;4615;p73">
                        <a:extLst>
                          <a:ext uri="{FF2B5EF4-FFF2-40B4-BE49-F238E27FC236}">
                            <a16:creationId xmlns="" xmlns:a16="http://schemas.microsoft.com/office/drawing/2014/main" id="{3B9535BC-AB38-4E44-AC3E-1903D9FC4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9" name="Google Shape;4616;p73">
                        <a:extLst>
                          <a:ext uri="{FF2B5EF4-FFF2-40B4-BE49-F238E27FC236}">
                            <a16:creationId xmlns="" xmlns:a16="http://schemas.microsoft.com/office/drawing/2014/main" id="{02E1EB6E-ABA9-434E-9D93-2B4E1C5C24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0" name="Google Shape;4617;p73">
                        <a:extLst>
                          <a:ext uri="{FF2B5EF4-FFF2-40B4-BE49-F238E27FC236}">
                            <a16:creationId xmlns="" xmlns:a16="http://schemas.microsoft.com/office/drawing/2014/main" id="{1BDE73DD-C977-4868-9007-9675E43AD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1" name="Google Shape;4618;p73">
                        <a:extLst>
                          <a:ext uri="{FF2B5EF4-FFF2-40B4-BE49-F238E27FC236}">
                            <a16:creationId xmlns="" xmlns:a16="http://schemas.microsoft.com/office/drawing/2014/main" id="{0A1DC57A-8993-420B-90D9-1BE6D4104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2" name="Google Shape;4619;p73">
                        <a:extLst>
                          <a:ext uri="{FF2B5EF4-FFF2-40B4-BE49-F238E27FC236}">
                            <a16:creationId xmlns="" xmlns:a16="http://schemas.microsoft.com/office/drawing/2014/main" id="{C8B56488-8DC0-47FA-85AE-5C0AE1627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3" name="Google Shape;4620;p73">
                        <a:extLst>
                          <a:ext uri="{FF2B5EF4-FFF2-40B4-BE49-F238E27FC236}">
                            <a16:creationId xmlns="" xmlns:a16="http://schemas.microsoft.com/office/drawing/2014/main" id="{F9DE4A10-980E-4EF3-BEF0-7AA90D89E2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4" name="Google Shape;4621;p73">
                        <a:extLst>
                          <a:ext uri="{FF2B5EF4-FFF2-40B4-BE49-F238E27FC236}">
                            <a16:creationId xmlns="" xmlns:a16="http://schemas.microsoft.com/office/drawing/2014/main" id="{5D065919-3157-4FAA-BC25-F42D3F1395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5" name="Google Shape;4622;p73">
                        <a:extLst>
                          <a:ext uri="{FF2B5EF4-FFF2-40B4-BE49-F238E27FC236}">
                            <a16:creationId xmlns="" xmlns:a16="http://schemas.microsoft.com/office/drawing/2014/main" id="{C1DBEE1C-0085-4310-A343-C86EDC0603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6" name="Google Shape;4623;p73">
                        <a:extLst>
                          <a:ext uri="{FF2B5EF4-FFF2-40B4-BE49-F238E27FC236}">
                            <a16:creationId xmlns="" xmlns:a16="http://schemas.microsoft.com/office/drawing/2014/main" id="{D022FD1A-0F47-40AB-8496-84ABEFA0C4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7" name="Google Shape;4624;p73">
                        <a:extLst>
                          <a:ext uri="{FF2B5EF4-FFF2-40B4-BE49-F238E27FC236}">
                            <a16:creationId xmlns="" xmlns:a16="http://schemas.microsoft.com/office/drawing/2014/main" id="{B0C679D2-F95D-42A2-9580-B3245E5D20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8" name="Google Shape;4625;p73">
                        <a:extLst>
                          <a:ext uri="{FF2B5EF4-FFF2-40B4-BE49-F238E27FC236}">
                            <a16:creationId xmlns="" xmlns:a16="http://schemas.microsoft.com/office/drawing/2014/main" id="{3F70663C-DD1B-4095-B04B-564C4BCF8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accent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169" name="Google Shape;4626;p73">
                        <a:extLst>
                          <a:ext uri="{FF2B5EF4-FFF2-40B4-BE49-F238E27FC236}">
                            <a16:creationId xmlns="" xmlns:a16="http://schemas.microsoft.com/office/drawing/2014/main" id="{7C7FE876-0B32-41C4-8B40-09A17C7E54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  <a:grpFill/>
                    </p:grpSpPr>
                    <p:sp>
                      <p:nvSpPr>
                        <p:cNvPr id="2170" name="Google Shape;4627;p73">
                          <a:extLst>
                            <a:ext uri="{FF2B5EF4-FFF2-40B4-BE49-F238E27FC236}">
                              <a16:creationId xmlns="" xmlns:a16="http://schemas.microsoft.com/office/drawing/2014/main" id="{33455AB1-B080-47BC-BB82-5C4F6ECDAC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1" name="Google Shape;4628;p73">
                          <a:extLst>
                            <a:ext uri="{FF2B5EF4-FFF2-40B4-BE49-F238E27FC236}">
                              <a16:creationId xmlns="" xmlns:a16="http://schemas.microsoft.com/office/drawing/2014/main" id="{6EA61E12-8969-4D43-BFC4-A632877453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2" name="Google Shape;4629;p73">
                          <a:extLst>
                            <a:ext uri="{FF2B5EF4-FFF2-40B4-BE49-F238E27FC236}">
                              <a16:creationId xmlns="" xmlns:a16="http://schemas.microsoft.com/office/drawing/2014/main" id="{38B95C47-C702-4E86-AF11-A2C4DB4D1C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3" name="Google Shape;4630;p73">
                          <a:extLst>
                            <a:ext uri="{FF2B5EF4-FFF2-40B4-BE49-F238E27FC236}">
                              <a16:creationId xmlns="" xmlns:a16="http://schemas.microsoft.com/office/drawing/2014/main" id="{5D403DD2-9086-4E53-99F5-3A7AB4B164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4" name="Google Shape;4631;p73">
                          <a:extLst>
                            <a:ext uri="{FF2B5EF4-FFF2-40B4-BE49-F238E27FC236}">
                              <a16:creationId xmlns="" xmlns:a16="http://schemas.microsoft.com/office/drawing/2014/main" id="{2BD88539-6DC5-4B52-9E32-373CD1D7D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5" name="Google Shape;4632;p73">
                          <a:extLst>
                            <a:ext uri="{FF2B5EF4-FFF2-40B4-BE49-F238E27FC236}">
                              <a16:creationId xmlns="" xmlns:a16="http://schemas.microsoft.com/office/drawing/2014/main" id="{31797FFB-94EC-458A-AC66-AE9DF9DD10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6" name="Google Shape;4633;p73">
                          <a:extLst>
                            <a:ext uri="{FF2B5EF4-FFF2-40B4-BE49-F238E27FC236}">
                              <a16:creationId xmlns="" xmlns:a16="http://schemas.microsoft.com/office/drawing/2014/main" id="{DA1E1CBE-681F-42BD-9BA0-B857ACDAC4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7" name="Google Shape;4634;p73">
                          <a:extLst>
                            <a:ext uri="{FF2B5EF4-FFF2-40B4-BE49-F238E27FC236}">
                              <a16:creationId xmlns="" xmlns:a16="http://schemas.microsoft.com/office/drawing/2014/main" id="{DDF597CD-97BD-4F6A-9B84-DFD6ED2E79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4635;p73">
                          <a:extLst>
                            <a:ext uri="{FF2B5EF4-FFF2-40B4-BE49-F238E27FC236}">
                              <a16:creationId xmlns="" xmlns:a16="http://schemas.microsoft.com/office/drawing/2014/main" id="{64CFB437-0BB8-42C2-B2FE-A9C23E559D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4636;p73">
                          <a:extLst>
                            <a:ext uri="{FF2B5EF4-FFF2-40B4-BE49-F238E27FC236}">
                              <a16:creationId xmlns="" xmlns:a16="http://schemas.microsoft.com/office/drawing/2014/main" id="{630A87D3-F0DE-40C2-A9AF-D020249E57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0" name="Google Shape;4637;p73">
                          <a:extLst>
                            <a:ext uri="{FF2B5EF4-FFF2-40B4-BE49-F238E27FC236}">
                              <a16:creationId xmlns="" xmlns:a16="http://schemas.microsoft.com/office/drawing/2014/main" id="{8A301FFD-F7A5-49E7-BDDA-FCCB70D43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1" name="Google Shape;4638;p73">
                          <a:extLst>
                            <a:ext uri="{FF2B5EF4-FFF2-40B4-BE49-F238E27FC236}">
                              <a16:creationId xmlns="" xmlns:a16="http://schemas.microsoft.com/office/drawing/2014/main" id="{2D6F1603-B0F8-48C4-9FF5-744448327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4639;p73">
                          <a:extLst>
                            <a:ext uri="{FF2B5EF4-FFF2-40B4-BE49-F238E27FC236}">
                              <a16:creationId xmlns="" xmlns:a16="http://schemas.microsoft.com/office/drawing/2014/main" id="{CCFDA82A-A943-4F20-902E-516FB53AF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4640;p73">
                          <a:extLst>
                            <a:ext uri="{FF2B5EF4-FFF2-40B4-BE49-F238E27FC236}">
                              <a16:creationId xmlns="" xmlns:a16="http://schemas.microsoft.com/office/drawing/2014/main" id="{09CCAEE3-1A5E-4D1C-8424-E94F43D3BF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4641;p73">
                          <a:extLst>
                            <a:ext uri="{FF2B5EF4-FFF2-40B4-BE49-F238E27FC236}">
                              <a16:creationId xmlns="" xmlns:a16="http://schemas.microsoft.com/office/drawing/2014/main" id="{67625883-5985-4224-A09A-95ABB3E04B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4642;p73">
                          <a:extLst>
                            <a:ext uri="{FF2B5EF4-FFF2-40B4-BE49-F238E27FC236}">
                              <a16:creationId xmlns="" xmlns:a16="http://schemas.microsoft.com/office/drawing/2014/main" id="{C7437FED-310D-4351-8781-DC6EB0E607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6" name="Google Shape;4643;p73">
                          <a:extLst>
                            <a:ext uri="{FF2B5EF4-FFF2-40B4-BE49-F238E27FC236}">
                              <a16:creationId xmlns="" xmlns:a16="http://schemas.microsoft.com/office/drawing/2014/main" id="{66C5C0CC-2FED-4196-B3AB-3822569177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7" name="Google Shape;4644;p73">
                          <a:extLst>
                            <a:ext uri="{FF2B5EF4-FFF2-40B4-BE49-F238E27FC236}">
                              <a16:creationId xmlns="" xmlns:a16="http://schemas.microsoft.com/office/drawing/2014/main" id="{45B6B072-397E-4B05-A3BC-38EA85DBD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8" name="Google Shape;4645;p73">
                          <a:extLst>
                            <a:ext uri="{FF2B5EF4-FFF2-40B4-BE49-F238E27FC236}">
                              <a16:creationId xmlns="" xmlns:a16="http://schemas.microsoft.com/office/drawing/2014/main" id="{94DC772C-4F83-40DD-ABFF-B6F21EE7F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9" name="Google Shape;4646;p73">
                          <a:extLst>
                            <a:ext uri="{FF2B5EF4-FFF2-40B4-BE49-F238E27FC236}">
                              <a16:creationId xmlns="" xmlns:a16="http://schemas.microsoft.com/office/drawing/2014/main" id="{075958F7-0A76-4A89-AD8D-77A0C90520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0" name="Google Shape;4647;p73">
                          <a:extLst>
                            <a:ext uri="{FF2B5EF4-FFF2-40B4-BE49-F238E27FC236}">
                              <a16:creationId xmlns="" xmlns:a16="http://schemas.microsoft.com/office/drawing/2014/main" id="{AB4154C6-36DD-49F9-AF25-54E4F530FB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1" name="Google Shape;4648;p73">
                          <a:extLst>
                            <a:ext uri="{FF2B5EF4-FFF2-40B4-BE49-F238E27FC236}">
                              <a16:creationId xmlns="" xmlns:a16="http://schemas.microsoft.com/office/drawing/2014/main" id="{96F06BCD-B239-4BA4-BC23-C3A6F3B44F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2" name="Google Shape;4649;p73">
                          <a:extLst>
                            <a:ext uri="{FF2B5EF4-FFF2-40B4-BE49-F238E27FC236}">
                              <a16:creationId xmlns="" xmlns:a16="http://schemas.microsoft.com/office/drawing/2014/main" id="{EE5F4FD5-7F51-4A72-A14E-02886ED07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3" name="Google Shape;4650;p73">
                          <a:extLst>
                            <a:ext uri="{FF2B5EF4-FFF2-40B4-BE49-F238E27FC236}">
                              <a16:creationId xmlns="" xmlns:a16="http://schemas.microsoft.com/office/drawing/2014/main" id="{AA85FA32-7FAE-4A0F-A22E-49A9AA947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2194" name="Google Shape;4651;p73">
                          <a:extLst>
                            <a:ext uri="{FF2B5EF4-FFF2-40B4-BE49-F238E27FC236}">
                              <a16:creationId xmlns="" xmlns:a16="http://schemas.microsoft.com/office/drawing/2014/main" id="{B94415C3-9E7B-486D-904C-BDC3D24C49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  <a:grpFill/>
                      </p:grpSpPr>
                      <p:sp>
                        <p:nvSpPr>
                          <p:cNvPr id="2196" name="Google Shape;4652;p73">
                            <a:extLst>
                              <a:ext uri="{FF2B5EF4-FFF2-40B4-BE49-F238E27FC236}">
                                <a16:creationId xmlns="" xmlns:a16="http://schemas.microsoft.com/office/drawing/2014/main" id="{9DCD2A92-A568-4D19-A08F-A4C459FA4E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grpFill/>
                          <a:ln w="1825" cap="flat" cmpd="sng">
                            <a:solidFill>
                              <a:schemeClr val="accent1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2197" name="Google Shape;4653;p73">
                            <a:extLst>
                              <a:ext uri="{FF2B5EF4-FFF2-40B4-BE49-F238E27FC236}">
                                <a16:creationId xmlns="" xmlns:a16="http://schemas.microsoft.com/office/drawing/2014/main" id="{65B17A17-4E7C-44ED-8B0A-F56460F3184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  <a:grpFill/>
                        </p:grpSpPr>
                        <p:sp>
                          <p:nvSpPr>
                            <p:cNvPr id="2198" name="Google Shape;4654;p73">
                              <a:extLst>
                                <a:ext uri="{FF2B5EF4-FFF2-40B4-BE49-F238E27FC236}">
                                  <a16:creationId xmlns="" xmlns:a16="http://schemas.microsoft.com/office/drawing/2014/main" id="{B47E98E5-BCA4-4349-B324-4DA45B46C3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199" name="Google Shape;4655;p73">
                              <a:extLst>
                                <a:ext uri="{FF2B5EF4-FFF2-40B4-BE49-F238E27FC236}">
                                  <a16:creationId xmlns="" xmlns:a16="http://schemas.microsoft.com/office/drawing/2014/main" id="{DDCF2AF1-F391-4933-AF73-913E1ED261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200" name="Google Shape;4656;p73">
                              <a:extLst>
                                <a:ext uri="{FF2B5EF4-FFF2-40B4-BE49-F238E27FC236}">
                                  <a16:creationId xmlns="" xmlns:a16="http://schemas.microsoft.com/office/drawing/2014/main" id="{AF83F340-3E9C-4C63-853B-B356BAF103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201" name="Google Shape;4657;p73">
                              <a:extLst>
                                <a:ext uri="{FF2B5EF4-FFF2-40B4-BE49-F238E27FC236}">
                                  <a16:creationId xmlns="" xmlns:a16="http://schemas.microsoft.com/office/drawing/2014/main" id="{062CD524-8824-4404-9769-77F770D8C3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202" name="Google Shape;4658;p73">
                              <a:extLst>
                                <a:ext uri="{FF2B5EF4-FFF2-40B4-BE49-F238E27FC236}">
                                  <a16:creationId xmlns="" xmlns:a16="http://schemas.microsoft.com/office/drawing/2014/main" id="{11C17586-3540-4DDD-8299-3855268DBC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203" name="Google Shape;4659;p73">
                              <a:extLst>
                                <a:ext uri="{FF2B5EF4-FFF2-40B4-BE49-F238E27FC236}">
                                  <a16:creationId xmlns="" xmlns:a16="http://schemas.microsoft.com/office/drawing/2014/main" id="{D3CDB7FA-7BE0-48F3-874C-0C77082672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204" name="Google Shape;4660;p73">
                              <a:extLst>
                                <a:ext uri="{FF2B5EF4-FFF2-40B4-BE49-F238E27FC236}">
                                  <a16:creationId xmlns="" xmlns:a16="http://schemas.microsoft.com/office/drawing/2014/main" id="{502DED10-E9D8-4D49-83CE-F389D61547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2205" name="Google Shape;4661;p73">
                              <a:extLst>
                                <a:ext uri="{FF2B5EF4-FFF2-40B4-BE49-F238E27FC236}">
                                  <a16:creationId xmlns="" xmlns:a16="http://schemas.microsoft.com/office/drawing/2014/main" id="{8EC94065-B9F3-43F6-B8BA-C6C9CF638F3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  <a:grpFill/>
                          </p:grpSpPr>
                          <p:sp>
                            <p:nvSpPr>
                              <p:cNvPr id="2209" name="Google Shape;4662;p73">
                                <a:extLst>
                                  <a:ext uri="{FF2B5EF4-FFF2-40B4-BE49-F238E27FC236}">
                                    <a16:creationId xmlns="" xmlns:a16="http://schemas.microsoft.com/office/drawing/2014/main" id="{C0F0006E-4D4C-4D59-88DF-9CB28BD1BF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0" name="Google Shape;4663;p73">
                                <a:extLst>
                                  <a:ext uri="{FF2B5EF4-FFF2-40B4-BE49-F238E27FC236}">
                                    <a16:creationId xmlns="" xmlns:a16="http://schemas.microsoft.com/office/drawing/2014/main" id="{7F14BBD3-73FC-4FB0-847D-07B65229AC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1" name="Google Shape;4664;p73">
                                <a:extLst>
                                  <a:ext uri="{FF2B5EF4-FFF2-40B4-BE49-F238E27FC236}">
                                    <a16:creationId xmlns="" xmlns:a16="http://schemas.microsoft.com/office/drawing/2014/main" id="{5B6681A9-DC5B-42E4-A284-350E7FBEE4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2" name="Google Shape;4665;p73">
                                <a:extLst>
                                  <a:ext uri="{FF2B5EF4-FFF2-40B4-BE49-F238E27FC236}">
                                    <a16:creationId xmlns="" xmlns:a16="http://schemas.microsoft.com/office/drawing/2014/main" id="{98C4354A-D82B-4248-8E50-8AA65BC7CE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3" name="Google Shape;4666;p73">
                                <a:extLst>
                                  <a:ext uri="{FF2B5EF4-FFF2-40B4-BE49-F238E27FC236}">
                                    <a16:creationId xmlns="" xmlns:a16="http://schemas.microsoft.com/office/drawing/2014/main" id="{A746A4AA-7994-4602-A987-761045ECAE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4" name="Google Shape;4667;p73">
                                <a:extLst>
                                  <a:ext uri="{FF2B5EF4-FFF2-40B4-BE49-F238E27FC236}">
                                    <a16:creationId xmlns="" xmlns:a16="http://schemas.microsoft.com/office/drawing/2014/main" id="{F83D58A6-1474-40DA-8F83-624205F9B2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5" name="Google Shape;4668;p73">
                                <a:extLst>
                                  <a:ext uri="{FF2B5EF4-FFF2-40B4-BE49-F238E27FC236}">
                                    <a16:creationId xmlns="" xmlns:a16="http://schemas.microsoft.com/office/drawing/2014/main" id="{44817E53-45D7-4AD3-ADDC-1DEC797C8C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6" name="Google Shape;4669;p73">
                                <a:extLst>
                                  <a:ext uri="{FF2B5EF4-FFF2-40B4-BE49-F238E27FC236}">
                                    <a16:creationId xmlns="" xmlns:a16="http://schemas.microsoft.com/office/drawing/2014/main" id="{AEE23CAA-C105-4A59-ADB3-4E53B9297F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7" name="Google Shape;4670;p73">
                                <a:extLst>
                                  <a:ext uri="{FF2B5EF4-FFF2-40B4-BE49-F238E27FC236}">
                                    <a16:creationId xmlns="" xmlns:a16="http://schemas.microsoft.com/office/drawing/2014/main" id="{5F2FDA62-7CF5-4046-92DE-AD1DA1D0C77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8" name="Google Shape;4671;p73">
                                <a:extLst>
                                  <a:ext uri="{FF2B5EF4-FFF2-40B4-BE49-F238E27FC236}">
                                    <a16:creationId xmlns="" xmlns:a16="http://schemas.microsoft.com/office/drawing/2014/main" id="{7297AF12-34DD-48CD-BAF8-AD88FA1004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19" name="Google Shape;4672;p73">
                                <a:extLst>
                                  <a:ext uri="{FF2B5EF4-FFF2-40B4-BE49-F238E27FC236}">
                                    <a16:creationId xmlns="" xmlns:a16="http://schemas.microsoft.com/office/drawing/2014/main" id="{E7177370-46D9-4209-8E97-1006F0EC7F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20" name="Google Shape;4673;p73">
                                <a:extLst>
                                  <a:ext uri="{FF2B5EF4-FFF2-40B4-BE49-F238E27FC236}">
                                    <a16:creationId xmlns="" xmlns:a16="http://schemas.microsoft.com/office/drawing/2014/main" id="{91B2FEB3-B09D-4FB5-A765-5624CBB0B8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221" name="Google Shape;4674;p73">
                                <a:extLst>
                                  <a:ext uri="{FF2B5EF4-FFF2-40B4-BE49-F238E27FC236}">
                                    <a16:creationId xmlns="" xmlns:a16="http://schemas.microsoft.com/office/drawing/2014/main" id="{145F1FA9-36CC-4842-B8DA-348D1C9076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2222" name="Google Shape;4675;p73">
                                <a:extLst>
                                  <a:ext uri="{FF2B5EF4-FFF2-40B4-BE49-F238E27FC236}">
                                    <a16:creationId xmlns="" xmlns:a16="http://schemas.microsoft.com/office/drawing/2014/main" id="{7D500F09-9111-45E5-A7FB-41602314AF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  <a:grpFill/>
                            </p:grpSpPr>
                            <p:sp>
                              <p:nvSpPr>
                                <p:cNvPr id="2223" name="Google Shape;4676;p73">
                                  <a:extLst>
                                    <a:ext uri="{FF2B5EF4-FFF2-40B4-BE49-F238E27FC236}">
                                      <a16:creationId xmlns="" xmlns:a16="http://schemas.microsoft.com/office/drawing/2014/main" id="{6177DFC9-9D24-4A66-8EDD-CD97EE22CC9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224" name="Google Shape;4677;p73">
                                  <a:extLst>
                                    <a:ext uri="{FF2B5EF4-FFF2-40B4-BE49-F238E27FC236}">
                                      <a16:creationId xmlns="" xmlns:a16="http://schemas.microsoft.com/office/drawing/2014/main" id="{E4F13707-02A5-4575-8B03-E27E33884B9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225" name="Google Shape;4678;p73">
                                  <a:extLst>
                                    <a:ext uri="{FF2B5EF4-FFF2-40B4-BE49-F238E27FC236}">
                                      <a16:creationId xmlns="" xmlns:a16="http://schemas.microsoft.com/office/drawing/2014/main" id="{25454E02-CA0A-4FD2-8D29-4032839BC95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226" name="Google Shape;4679;p73">
                                  <a:extLst>
                                    <a:ext uri="{FF2B5EF4-FFF2-40B4-BE49-F238E27FC236}">
                                      <a16:creationId xmlns="" xmlns:a16="http://schemas.microsoft.com/office/drawing/2014/main" id="{28623EBB-738E-4410-A2C9-0FE19BF9EEE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227" name="Google Shape;4680;p73">
                                  <a:extLst>
                                    <a:ext uri="{FF2B5EF4-FFF2-40B4-BE49-F238E27FC236}">
                                      <a16:creationId xmlns="" xmlns:a16="http://schemas.microsoft.com/office/drawing/2014/main" id="{CC59B580-71A4-41A3-A284-CD36751DF10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228" name="Google Shape;4681;p73">
                                  <a:extLst>
                                    <a:ext uri="{FF2B5EF4-FFF2-40B4-BE49-F238E27FC236}">
                                      <a16:creationId xmlns="" xmlns:a16="http://schemas.microsoft.com/office/drawing/2014/main" id="{306800A9-BAE1-42EE-A17E-7E740AF0AB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229" name="Google Shape;4682;p73">
                                  <a:extLst>
                                    <a:ext uri="{FF2B5EF4-FFF2-40B4-BE49-F238E27FC236}">
                                      <a16:creationId xmlns="" xmlns:a16="http://schemas.microsoft.com/office/drawing/2014/main" id="{CD6DC5AA-98C8-45EB-8E4F-A8BAFE16E33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2230" name="Google Shape;4683;p73">
                                  <a:extLst>
                                    <a:ext uri="{FF2B5EF4-FFF2-40B4-BE49-F238E27FC236}">
                                      <a16:creationId xmlns="" xmlns:a16="http://schemas.microsoft.com/office/drawing/2014/main" id="{6422BD29-D502-4DC9-9EAF-45E44248D2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  <a:grpFill/>
                              </p:grpSpPr>
                              <p:sp>
                                <p:nvSpPr>
                                  <p:cNvPr id="2231" name="Google Shape;4684;p73">
                                    <a:extLst>
                                      <a:ext uri="{FF2B5EF4-FFF2-40B4-BE49-F238E27FC236}">
                                        <a16:creationId xmlns="" xmlns:a16="http://schemas.microsoft.com/office/drawing/2014/main" id="{E54805A5-A726-41B2-83E8-CB72F23EA3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2232" name="Google Shape;4685;p73">
                                    <a:extLst>
                                      <a:ext uri="{FF2B5EF4-FFF2-40B4-BE49-F238E27FC236}">
                                        <a16:creationId xmlns="" xmlns:a16="http://schemas.microsoft.com/office/drawing/2014/main" id="{37BC5EFE-4868-4579-BC21-3F2B4C76F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2233" name="Google Shape;4686;p73">
                                    <a:extLst>
                                      <a:ext uri="{FF2B5EF4-FFF2-40B4-BE49-F238E27FC236}">
                                        <a16:creationId xmlns="" xmlns:a16="http://schemas.microsoft.com/office/drawing/2014/main" id="{35DBBFEB-879B-4FBA-AC83-101FDE0B4B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2234" name="Google Shape;4687;p73">
                                    <a:extLst>
                                      <a:ext uri="{FF2B5EF4-FFF2-40B4-BE49-F238E27FC236}">
                                        <a16:creationId xmlns="" xmlns:a16="http://schemas.microsoft.com/office/drawing/2014/main" id="{7A06F902-2401-48FF-A8B0-3A74DBB6F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2235" name="Google Shape;4688;p73">
                                    <a:extLst>
                                      <a:ext uri="{FF2B5EF4-FFF2-40B4-BE49-F238E27FC236}">
                                        <a16:creationId xmlns="" xmlns:a16="http://schemas.microsoft.com/office/drawing/2014/main" id="{A27CCA57-ABD5-4C3D-BF71-5F24986A69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2236" name="Google Shape;4689;p73">
                                    <a:extLst>
                                      <a:ext uri="{FF2B5EF4-FFF2-40B4-BE49-F238E27FC236}">
                                        <a16:creationId xmlns="" xmlns:a16="http://schemas.microsoft.com/office/drawing/2014/main" id="{E388FCDE-96A8-4FB9-B3AD-835EEFDE0AF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  <a:grpFill/>
                                </p:grpSpPr>
                                <p:sp>
                                  <p:nvSpPr>
                                    <p:cNvPr id="2237" name="Google Shape;4690;p73">
                                      <a:extLst>
                                        <a:ext uri="{FF2B5EF4-FFF2-40B4-BE49-F238E27FC236}">
                                          <a16:creationId xmlns="" xmlns:a16="http://schemas.microsoft.com/office/drawing/2014/main" id="{4EA32A7B-ECD9-4624-9327-577F33977E8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2238" name="Google Shape;4691;p73">
                                      <a:extLst>
                                        <a:ext uri="{FF2B5EF4-FFF2-40B4-BE49-F238E27FC236}">
                                          <a16:creationId xmlns="" xmlns:a16="http://schemas.microsoft.com/office/drawing/2014/main" id="{A377DEF2-6659-4DE0-B5D0-5DD8CC2D8BC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2239" name="Google Shape;4692;p73">
                                      <a:extLst>
                                        <a:ext uri="{FF2B5EF4-FFF2-40B4-BE49-F238E27FC236}">
                                          <a16:creationId xmlns="" xmlns:a16="http://schemas.microsoft.com/office/drawing/2014/main" id="{F8C4739A-1A6B-4701-8F19-AFC96BF11EE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2240" name="Google Shape;4693;p73">
                                      <a:extLst>
                                        <a:ext uri="{FF2B5EF4-FFF2-40B4-BE49-F238E27FC236}">
                                          <a16:creationId xmlns="" xmlns:a16="http://schemas.microsoft.com/office/drawing/2014/main" id="{15C0A01C-6230-4D9B-BE46-5058E2A3D22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2206" name="Google Shape;4694;p73">
                              <a:extLst>
                                <a:ext uri="{FF2B5EF4-FFF2-40B4-BE49-F238E27FC236}">
                                  <a16:creationId xmlns="" xmlns:a16="http://schemas.microsoft.com/office/drawing/2014/main" id="{414C6485-9161-494D-AFCC-439998000D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207" name="Google Shape;4695;p73">
                              <a:extLst>
                                <a:ext uri="{FF2B5EF4-FFF2-40B4-BE49-F238E27FC236}">
                                  <a16:creationId xmlns="" xmlns:a16="http://schemas.microsoft.com/office/drawing/2014/main" id="{143D1D2C-554D-4875-8915-52871293B9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208" name="Google Shape;4696;p73">
                              <a:extLst>
                                <a:ext uri="{FF2B5EF4-FFF2-40B4-BE49-F238E27FC236}">
                                  <a16:creationId xmlns="" xmlns:a16="http://schemas.microsoft.com/office/drawing/2014/main" id="{19206036-2C25-4BF0-8BB0-44C24C062A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2195" name="Google Shape;4697;p73">
                          <a:extLst>
                            <a:ext uri="{FF2B5EF4-FFF2-40B4-BE49-F238E27FC236}">
                              <a16:creationId xmlns="" xmlns:a16="http://schemas.microsoft.com/office/drawing/2014/main" id="{3859EBB2-2DF9-45CC-BDBA-08CB581EA8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accent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823" name="Google Shape;4698;p73">
                <a:extLst>
                  <a:ext uri="{FF2B5EF4-FFF2-40B4-BE49-F238E27FC236}">
                    <a16:creationId xmlns="" xmlns:a16="http://schemas.microsoft.com/office/drawing/2014/main" id="{3FEE4EFC-5CEF-40BB-8CE7-39B9DBA12FCD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  <a:grpFill/>
            </p:grpSpPr>
            <p:sp>
              <p:nvSpPr>
                <p:cNvPr id="2138" name="Google Shape;4699;p73">
                  <a:extLst>
                    <a:ext uri="{FF2B5EF4-FFF2-40B4-BE49-F238E27FC236}">
                      <a16:creationId xmlns="" xmlns:a16="http://schemas.microsoft.com/office/drawing/2014/main" id="{0932B686-2AA6-4172-8B9C-5D0C51541B63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4700;p73">
                  <a:extLst>
                    <a:ext uri="{FF2B5EF4-FFF2-40B4-BE49-F238E27FC236}">
                      <a16:creationId xmlns="" xmlns:a16="http://schemas.microsoft.com/office/drawing/2014/main" id="{5C5A2A4E-1CCF-40F0-979E-CE0B70E1C509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4" name="Google Shape;4701;p73">
                <a:extLst>
                  <a:ext uri="{FF2B5EF4-FFF2-40B4-BE49-F238E27FC236}">
                    <a16:creationId xmlns="" xmlns:a16="http://schemas.microsoft.com/office/drawing/2014/main" id="{22C7590C-1718-42A9-BD79-C8BEB67A6700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  <a:grpFill/>
            </p:grpSpPr>
            <p:sp>
              <p:nvSpPr>
                <p:cNvPr id="2136" name="Google Shape;4702;p73">
                  <a:extLst>
                    <a:ext uri="{FF2B5EF4-FFF2-40B4-BE49-F238E27FC236}">
                      <a16:creationId xmlns="" xmlns:a16="http://schemas.microsoft.com/office/drawing/2014/main" id="{3A9EC9B9-9F82-4E8A-A0C4-DE0D48C72946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4703;p73">
                  <a:extLst>
                    <a:ext uri="{FF2B5EF4-FFF2-40B4-BE49-F238E27FC236}">
                      <a16:creationId xmlns="" xmlns:a16="http://schemas.microsoft.com/office/drawing/2014/main" id="{B263C5D4-9B87-49BE-80D5-DD034C599F66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5" name="Google Shape;4704;p73">
                <a:extLst>
                  <a:ext uri="{FF2B5EF4-FFF2-40B4-BE49-F238E27FC236}">
                    <a16:creationId xmlns="" xmlns:a16="http://schemas.microsoft.com/office/drawing/2014/main" id="{C07C7B46-CA09-42D6-A4B5-E1133916A4F4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  <a:grpFill/>
            </p:grpSpPr>
            <p:sp>
              <p:nvSpPr>
                <p:cNvPr id="2134" name="Google Shape;4705;p73">
                  <a:extLst>
                    <a:ext uri="{FF2B5EF4-FFF2-40B4-BE49-F238E27FC236}">
                      <a16:creationId xmlns="" xmlns:a16="http://schemas.microsoft.com/office/drawing/2014/main" id="{9D335729-61E7-410F-8388-1ABB6E808485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4706;p73">
                  <a:extLst>
                    <a:ext uri="{FF2B5EF4-FFF2-40B4-BE49-F238E27FC236}">
                      <a16:creationId xmlns="" xmlns:a16="http://schemas.microsoft.com/office/drawing/2014/main" id="{F8314B81-1AA6-423A-ABD9-A15166E974E3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6" name="Google Shape;4707;p73">
                <a:extLst>
                  <a:ext uri="{FF2B5EF4-FFF2-40B4-BE49-F238E27FC236}">
                    <a16:creationId xmlns="" xmlns:a16="http://schemas.microsoft.com/office/drawing/2014/main" id="{310A7642-FFAB-4B93-B731-4A630A1145AB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  <a:grpFill/>
            </p:grpSpPr>
            <p:sp>
              <p:nvSpPr>
                <p:cNvPr id="2132" name="Google Shape;4708;p73">
                  <a:extLst>
                    <a:ext uri="{FF2B5EF4-FFF2-40B4-BE49-F238E27FC236}">
                      <a16:creationId xmlns="" xmlns:a16="http://schemas.microsoft.com/office/drawing/2014/main" id="{749EEAA0-EAEB-424E-B3A6-0415E8DE1FB3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4709;p73">
                  <a:extLst>
                    <a:ext uri="{FF2B5EF4-FFF2-40B4-BE49-F238E27FC236}">
                      <a16:creationId xmlns="" xmlns:a16="http://schemas.microsoft.com/office/drawing/2014/main" id="{FB3EFB17-6D65-4CE4-BF93-F48E7E2B29A7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7" name="Google Shape;4710;p73">
                <a:extLst>
                  <a:ext uri="{FF2B5EF4-FFF2-40B4-BE49-F238E27FC236}">
                    <a16:creationId xmlns="" xmlns:a16="http://schemas.microsoft.com/office/drawing/2014/main" id="{5D5BD656-8694-4F9F-AA52-7505073EF86B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  <a:grpFill/>
            </p:grpSpPr>
            <p:sp>
              <p:nvSpPr>
                <p:cNvPr id="2130" name="Google Shape;4711;p73">
                  <a:extLst>
                    <a:ext uri="{FF2B5EF4-FFF2-40B4-BE49-F238E27FC236}">
                      <a16:creationId xmlns="" xmlns:a16="http://schemas.microsoft.com/office/drawing/2014/main" id="{834CE313-A7E2-46B6-8B73-CD4EC148026D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4712;p73">
                  <a:extLst>
                    <a:ext uri="{FF2B5EF4-FFF2-40B4-BE49-F238E27FC236}">
                      <a16:creationId xmlns="" xmlns:a16="http://schemas.microsoft.com/office/drawing/2014/main" id="{D6B5C2E9-A87F-4D82-8246-FB47D221FAEC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8" name="Google Shape;4713;p73">
                <a:extLst>
                  <a:ext uri="{FF2B5EF4-FFF2-40B4-BE49-F238E27FC236}">
                    <a16:creationId xmlns="" xmlns:a16="http://schemas.microsoft.com/office/drawing/2014/main" id="{BB8A378E-C3A5-43E1-87EC-97149AD49A0B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  <a:grpFill/>
            </p:grpSpPr>
            <p:sp>
              <p:nvSpPr>
                <p:cNvPr id="2128" name="Google Shape;4714;p73">
                  <a:extLst>
                    <a:ext uri="{FF2B5EF4-FFF2-40B4-BE49-F238E27FC236}">
                      <a16:creationId xmlns="" xmlns:a16="http://schemas.microsoft.com/office/drawing/2014/main" id="{1051CF1B-4E42-4B3A-A5B5-FD853C75591F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4715;p73">
                  <a:extLst>
                    <a:ext uri="{FF2B5EF4-FFF2-40B4-BE49-F238E27FC236}">
                      <a16:creationId xmlns="" xmlns:a16="http://schemas.microsoft.com/office/drawing/2014/main" id="{5AB73558-A61D-474B-B11A-CE2A46386602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9" name="Google Shape;4716;p73">
                <a:extLst>
                  <a:ext uri="{FF2B5EF4-FFF2-40B4-BE49-F238E27FC236}">
                    <a16:creationId xmlns="" xmlns:a16="http://schemas.microsoft.com/office/drawing/2014/main" id="{DB3F9A93-261E-48FB-BA42-D6CAC1B80149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  <a:grpFill/>
            </p:grpSpPr>
            <p:sp>
              <p:nvSpPr>
                <p:cNvPr id="2126" name="Google Shape;4717;p73">
                  <a:extLst>
                    <a:ext uri="{FF2B5EF4-FFF2-40B4-BE49-F238E27FC236}">
                      <a16:creationId xmlns="" xmlns:a16="http://schemas.microsoft.com/office/drawing/2014/main" id="{1C25BAA7-F6CB-4B04-83D9-03372BFE498E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4718;p73">
                  <a:extLst>
                    <a:ext uri="{FF2B5EF4-FFF2-40B4-BE49-F238E27FC236}">
                      <a16:creationId xmlns="" xmlns:a16="http://schemas.microsoft.com/office/drawing/2014/main" id="{94933E94-510A-454F-8105-F88919DCB0EE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0" name="Google Shape;4719;p73">
                <a:extLst>
                  <a:ext uri="{FF2B5EF4-FFF2-40B4-BE49-F238E27FC236}">
                    <a16:creationId xmlns="" xmlns:a16="http://schemas.microsoft.com/office/drawing/2014/main" id="{9EAAA584-DCD9-4372-BA4A-CFBA931A2708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  <a:grpFill/>
            </p:grpSpPr>
            <p:sp>
              <p:nvSpPr>
                <p:cNvPr id="2124" name="Google Shape;4720;p73">
                  <a:extLst>
                    <a:ext uri="{FF2B5EF4-FFF2-40B4-BE49-F238E27FC236}">
                      <a16:creationId xmlns="" xmlns:a16="http://schemas.microsoft.com/office/drawing/2014/main" id="{1F4787DA-B746-47BD-B5A6-8546FE85B9EE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4721;p73">
                  <a:extLst>
                    <a:ext uri="{FF2B5EF4-FFF2-40B4-BE49-F238E27FC236}">
                      <a16:creationId xmlns="" xmlns:a16="http://schemas.microsoft.com/office/drawing/2014/main" id="{CD7870F8-F399-47D0-B444-E2AC3CBD4165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1" name="Google Shape;4722;p73">
                <a:extLst>
                  <a:ext uri="{FF2B5EF4-FFF2-40B4-BE49-F238E27FC236}">
                    <a16:creationId xmlns="" xmlns:a16="http://schemas.microsoft.com/office/drawing/2014/main" id="{ADF67D90-6946-46F0-92EF-3F8747C82A57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  <a:grpFill/>
            </p:grpSpPr>
            <p:sp>
              <p:nvSpPr>
                <p:cNvPr id="2122" name="Google Shape;4723;p73">
                  <a:extLst>
                    <a:ext uri="{FF2B5EF4-FFF2-40B4-BE49-F238E27FC236}">
                      <a16:creationId xmlns="" xmlns:a16="http://schemas.microsoft.com/office/drawing/2014/main" id="{5321E66E-8E46-469E-9FFF-39CE3D9B8088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4724;p73">
                  <a:extLst>
                    <a:ext uri="{FF2B5EF4-FFF2-40B4-BE49-F238E27FC236}">
                      <a16:creationId xmlns="" xmlns:a16="http://schemas.microsoft.com/office/drawing/2014/main" id="{76A0B114-8228-4E3D-B52E-7AD889D4FD69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2" name="Google Shape;4725;p73">
                <a:extLst>
                  <a:ext uri="{FF2B5EF4-FFF2-40B4-BE49-F238E27FC236}">
                    <a16:creationId xmlns="" xmlns:a16="http://schemas.microsoft.com/office/drawing/2014/main" id="{3E1609F1-3D50-49EB-BD27-29B38F2C2705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  <a:grpFill/>
            </p:grpSpPr>
            <p:sp>
              <p:nvSpPr>
                <p:cNvPr id="2120" name="Google Shape;4726;p73">
                  <a:extLst>
                    <a:ext uri="{FF2B5EF4-FFF2-40B4-BE49-F238E27FC236}">
                      <a16:creationId xmlns="" xmlns:a16="http://schemas.microsoft.com/office/drawing/2014/main" id="{1AC38D54-62C7-49F7-8E47-24847462640C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4727;p73">
                  <a:extLst>
                    <a:ext uri="{FF2B5EF4-FFF2-40B4-BE49-F238E27FC236}">
                      <a16:creationId xmlns="" xmlns:a16="http://schemas.microsoft.com/office/drawing/2014/main" id="{6539455C-2FE0-418B-89A9-51F17A6E4070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3" name="Google Shape;4728;p73">
                <a:extLst>
                  <a:ext uri="{FF2B5EF4-FFF2-40B4-BE49-F238E27FC236}">
                    <a16:creationId xmlns="" xmlns:a16="http://schemas.microsoft.com/office/drawing/2014/main" id="{A3F7438A-F27F-4307-9B1B-768649536738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  <a:grpFill/>
            </p:grpSpPr>
            <p:sp>
              <p:nvSpPr>
                <p:cNvPr id="2118" name="Google Shape;4729;p73">
                  <a:extLst>
                    <a:ext uri="{FF2B5EF4-FFF2-40B4-BE49-F238E27FC236}">
                      <a16:creationId xmlns="" xmlns:a16="http://schemas.microsoft.com/office/drawing/2014/main" id="{4F12852E-41B4-4DE8-9887-9CB2B53F4366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4730;p73">
                  <a:extLst>
                    <a:ext uri="{FF2B5EF4-FFF2-40B4-BE49-F238E27FC236}">
                      <a16:creationId xmlns="" xmlns:a16="http://schemas.microsoft.com/office/drawing/2014/main" id="{3AA82FBD-2DBB-402D-A96C-A27713415C80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4" name="Google Shape;4731;p73">
                <a:extLst>
                  <a:ext uri="{FF2B5EF4-FFF2-40B4-BE49-F238E27FC236}">
                    <a16:creationId xmlns="" xmlns:a16="http://schemas.microsoft.com/office/drawing/2014/main" id="{7B8147F9-B851-429F-A7C4-C38458B02BF0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  <a:grpFill/>
            </p:grpSpPr>
            <p:sp>
              <p:nvSpPr>
                <p:cNvPr id="2116" name="Google Shape;4732;p73">
                  <a:extLst>
                    <a:ext uri="{FF2B5EF4-FFF2-40B4-BE49-F238E27FC236}">
                      <a16:creationId xmlns="" xmlns:a16="http://schemas.microsoft.com/office/drawing/2014/main" id="{AF1FE3D0-59EA-4102-9D6D-2D3CBDC393F2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4733;p73">
                  <a:extLst>
                    <a:ext uri="{FF2B5EF4-FFF2-40B4-BE49-F238E27FC236}">
                      <a16:creationId xmlns="" xmlns:a16="http://schemas.microsoft.com/office/drawing/2014/main" id="{BEE83528-EA4B-4260-A3EF-3056928B53F0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5" name="Google Shape;4734;p73">
                <a:extLst>
                  <a:ext uri="{FF2B5EF4-FFF2-40B4-BE49-F238E27FC236}">
                    <a16:creationId xmlns="" xmlns:a16="http://schemas.microsoft.com/office/drawing/2014/main" id="{B43B4A0F-751C-4F91-9077-A0E7B83EC58D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  <a:grpFill/>
            </p:grpSpPr>
            <p:sp>
              <p:nvSpPr>
                <p:cNvPr id="2114" name="Google Shape;4735;p73">
                  <a:extLst>
                    <a:ext uri="{FF2B5EF4-FFF2-40B4-BE49-F238E27FC236}">
                      <a16:creationId xmlns="" xmlns:a16="http://schemas.microsoft.com/office/drawing/2014/main" id="{1B62D2D5-72D1-4051-B49F-0F09CC99D8C8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4736;p73">
                  <a:extLst>
                    <a:ext uri="{FF2B5EF4-FFF2-40B4-BE49-F238E27FC236}">
                      <a16:creationId xmlns="" xmlns:a16="http://schemas.microsoft.com/office/drawing/2014/main" id="{EB3F3AAD-6AA1-4CB3-BE49-AD6661247E1D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6" name="Google Shape;4737;p73">
                <a:extLst>
                  <a:ext uri="{FF2B5EF4-FFF2-40B4-BE49-F238E27FC236}">
                    <a16:creationId xmlns="" xmlns:a16="http://schemas.microsoft.com/office/drawing/2014/main" id="{2028DF60-96D2-47AC-B001-A96092230B10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  <a:grpFill/>
            </p:grpSpPr>
            <p:sp>
              <p:nvSpPr>
                <p:cNvPr id="2112" name="Google Shape;4738;p73">
                  <a:extLst>
                    <a:ext uri="{FF2B5EF4-FFF2-40B4-BE49-F238E27FC236}">
                      <a16:creationId xmlns="" xmlns:a16="http://schemas.microsoft.com/office/drawing/2014/main" id="{76E81A0D-7A7A-47C0-B231-243EC4EC7E4B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4739;p73">
                  <a:extLst>
                    <a:ext uri="{FF2B5EF4-FFF2-40B4-BE49-F238E27FC236}">
                      <a16:creationId xmlns="" xmlns:a16="http://schemas.microsoft.com/office/drawing/2014/main" id="{7C3FD408-9C90-4C46-A057-AD9CC9C4A63A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7" name="Google Shape;4740;p73">
                <a:extLst>
                  <a:ext uri="{FF2B5EF4-FFF2-40B4-BE49-F238E27FC236}">
                    <a16:creationId xmlns="" xmlns:a16="http://schemas.microsoft.com/office/drawing/2014/main" id="{BECB10B1-1FDE-4AB6-B866-917539ABB665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  <a:grpFill/>
            </p:grpSpPr>
            <p:sp>
              <p:nvSpPr>
                <p:cNvPr id="2110" name="Google Shape;4741;p73">
                  <a:extLst>
                    <a:ext uri="{FF2B5EF4-FFF2-40B4-BE49-F238E27FC236}">
                      <a16:creationId xmlns="" xmlns:a16="http://schemas.microsoft.com/office/drawing/2014/main" id="{9603E590-D090-451D-874F-EF71E2463379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4742;p73">
                  <a:extLst>
                    <a:ext uri="{FF2B5EF4-FFF2-40B4-BE49-F238E27FC236}">
                      <a16:creationId xmlns="" xmlns:a16="http://schemas.microsoft.com/office/drawing/2014/main" id="{6AEDB3CE-9FD7-4FD5-AB5B-8E945FFABB6C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8" name="Google Shape;4743;p73">
                <a:extLst>
                  <a:ext uri="{FF2B5EF4-FFF2-40B4-BE49-F238E27FC236}">
                    <a16:creationId xmlns="" xmlns:a16="http://schemas.microsoft.com/office/drawing/2014/main" id="{A0A4C0E3-8B51-459B-B8F3-519B5F0ACA9E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  <a:grpFill/>
            </p:grpSpPr>
            <p:sp>
              <p:nvSpPr>
                <p:cNvPr id="2108" name="Google Shape;4744;p73">
                  <a:extLst>
                    <a:ext uri="{FF2B5EF4-FFF2-40B4-BE49-F238E27FC236}">
                      <a16:creationId xmlns="" xmlns:a16="http://schemas.microsoft.com/office/drawing/2014/main" id="{1F24F59F-B0B0-4F7A-ACA0-83AE6835A3D1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4745;p73">
                  <a:extLst>
                    <a:ext uri="{FF2B5EF4-FFF2-40B4-BE49-F238E27FC236}">
                      <a16:creationId xmlns="" xmlns:a16="http://schemas.microsoft.com/office/drawing/2014/main" id="{3AF9B6BE-988E-4539-9F7D-C42E544D9161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9" name="Google Shape;4746;p73">
                <a:extLst>
                  <a:ext uri="{FF2B5EF4-FFF2-40B4-BE49-F238E27FC236}">
                    <a16:creationId xmlns="" xmlns:a16="http://schemas.microsoft.com/office/drawing/2014/main" id="{5F1C3C01-FF29-4840-A3F5-F7F17AACB00B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  <a:grpFill/>
            </p:grpSpPr>
            <p:sp>
              <p:nvSpPr>
                <p:cNvPr id="2106" name="Google Shape;4747;p73">
                  <a:extLst>
                    <a:ext uri="{FF2B5EF4-FFF2-40B4-BE49-F238E27FC236}">
                      <a16:creationId xmlns="" xmlns:a16="http://schemas.microsoft.com/office/drawing/2014/main" id="{211B75AB-0BA2-4389-B832-EEA71FB89C92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4748;p73">
                  <a:extLst>
                    <a:ext uri="{FF2B5EF4-FFF2-40B4-BE49-F238E27FC236}">
                      <a16:creationId xmlns="" xmlns:a16="http://schemas.microsoft.com/office/drawing/2014/main" id="{966612D6-8463-455C-BFEB-6A4F743D18F7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0" name="Google Shape;4749;p73">
                <a:extLst>
                  <a:ext uri="{FF2B5EF4-FFF2-40B4-BE49-F238E27FC236}">
                    <a16:creationId xmlns="" xmlns:a16="http://schemas.microsoft.com/office/drawing/2014/main" id="{2870D151-1842-46F7-9FCB-241D0E560E18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  <a:grpFill/>
            </p:grpSpPr>
            <p:sp>
              <p:nvSpPr>
                <p:cNvPr id="2104" name="Google Shape;4750;p73">
                  <a:extLst>
                    <a:ext uri="{FF2B5EF4-FFF2-40B4-BE49-F238E27FC236}">
                      <a16:creationId xmlns="" xmlns:a16="http://schemas.microsoft.com/office/drawing/2014/main" id="{267CBB8E-D659-4B5A-A2E2-C9D647E26D1D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4751;p73">
                  <a:extLst>
                    <a:ext uri="{FF2B5EF4-FFF2-40B4-BE49-F238E27FC236}">
                      <a16:creationId xmlns="" xmlns:a16="http://schemas.microsoft.com/office/drawing/2014/main" id="{0F85DB37-E697-48F7-8F8E-1DEC63A62E6D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1" name="Google Shape;4752;p73">
                <a:extLst>
                  <a:ext uri="{FF2B5EF4-FFF2-40B4-BE49-F238E27FC236}">
                    <a16:creationId xmlns="" xmlns:a16="http://schemas.microsoft.com/office/drawing/2014/main" id="{BAFC1595-2A84-4F31-AFFF-3A567AB42984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  <a:grpFill/>
            </p:grpSpPr>
            <p:sp>
              <p:nvSpPr>
                <p:cNvPr id="2102" name="Google Shape;4753;p73">
                  <a:extLst>
                    <a:ext uri="{FF2B5EF4-FFF2-40B4-BE49-F238E27FC236}">
                      <a16:creationId xmlns="" xmlns:a16="http://schemas.microsoft.com/office/drawing/2014/main" id="{24DB79BF-7AF8-4BED-8628-A274C00D770C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4754;p73">
                  <a:extLst>
                    <a:ext uri="{FF2B5EF4-FFF2-40B4-BE49-F238E27FC236}">
                      <a16:creationId xmlns="" xmlns:a16="http://schemas.microsoft.com/office/drawing/2014/main" id="{A6C04E62-6093-4B5A-8CAF-EE7A89E1968B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4755;p73">
                <a:extLst>
                  <a:ext uri="{FF2B5EF4-FFF2-40B4-BE49-F238E27FC236}">
                    <a16:creationId xmlns="" xmlns:a16="http://schemas.microsoft.com/office/drawing/2014/main" id="{161CC6F1-FD62-424E-AAD7-9E89B6337246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  <a:grpFill/>
            </p:grpSpPr>
            <p:sp>
              <p:nvSpPr>
                <p:cNvPr id="2100" name="Google Shape;4756;p73">
                  <a:extLst>
                    <a:ext uri="{FF2B5EF4-FFF2-40B4-BE49-F238E27FC236}">
                      <a16:creationId xmlns="" xmlns:a16="http://schemas.microsoft.com/office/drawing/2014/main" id="{2D549815-5E5E-45F5-B07C-FF8CDEDA97CC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4757;p73">
                  <a:extLst>
                    <a:ext uri="{FF2B5EF4-FFF2-40B4-BE49-F238E27FC236}">
                      <a16:creationId xmlns="" xmlns:a16="http://schemas.microsoft.com/office/drawing/2014/main" id="{E76A58A4-D0E2-4146-85FB-23D56FABE78C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3" name="Google Shape;4758;p73">
                <a:extLst>
                  <a:ext uri="{FF2B5EF4-FFF2-40B4-BE49-F238E27FC236}">
                    <a16:creationId xmlns="" xmlns:a16="http://schemas.microsoft.com/office/drawing/2014/main" id="{2B4B6D6D-BF26-44F4-A2D3-92D861A87B2A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  <a:grpFill/>
            </p:grpSpPr>
            <p:sp>
              <p:nvSpPr>
                <p:cNvPr id="2098" name="Google Shape;4759;p73">
                  <a:extLst>
                    <a:ext uri="{FF2B5EF4-FFF2-40B4-BE49-F238E27FC236}">
                      <a16:creationId xmlns="" xmlns:a16="http://schemas.microsoft.com/office/drawing/2014/main" id="{C303E136-910A-4C78-B083-AE16546A14DB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4760;p73">
                  <a:extLst>
                    <a:ext uri="{FF2B5EF4-FFF2-40B4-BE49-F238E27FC236}">
                      <a16:creationId xmlns="" xmlns:a16="http://schemas.microsoft.com/office/drawing/2014/main" id="{7B81349D-3C09-4F1C-9F45-898AD973556B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4" name="Google Shape;4761;p73">
                <a:extLst>
                  <a:ext uri="{FF2B5EF4-FFF2-40B4-BE49-F238E27FC236}">
                    <a16:creationId xmlns="" xmlns:a16="http://schemas.microsoft.com/office/drawing/2014/main" id="{FED26BD3-AE24-4814-BF14-3F2D019B32FF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  <a:grpFill/>
            </p:grpSpPr>
            <p:sp>
              <p:nvSpPr>
                <p:cNvPr id="2096" name="Google Shape;4762;p73">
                  <a:extLst>
                    <a:ext uri="{FF2B5EF4-FFF2-40B4-BE49-F238E27FC236}">
                      <a16:creationId xmlns="" xmlns:a16="http://schemas.microsoft.com/office/drawing/2014/main" id="{264224C8-71DC-43A2-9893-71931C2DE4A6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4763;p73">
                  <a:extLst>
                    <a:ext uri="{FF2B5EF4-FFF2-40B4-BE49-F238E27FC236}">
                      <a16:creationId xmlns="" xmlns:a16="http://schemas.microsoft.com/office/drawing/2014/main" id="{F7F60ACD-C816-48B5-B4E2-62681F774D79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5" name="Google Shape;4764;p73">
                <a:extLst>
                  <a:ext uri="{FF2B5EF4-FFF2-40B4-BE49-F238E27FC236}">
                    <a16:creationId xmlns="" xmlns:a16="http://schemas.microsoft.com/office/drawing/2014/main" id="{4CB1D034-5D9C-44E8-9F52-D120F4CF552B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  <a:grpFill/>
            </p:grpSpPr>
            <p:sp>
              <p:nvSpPr>
                <p:cNvPr id="2094" name="Google Shape;4765;p73">
                  <a:extLst>
                    <a:ext uri="{FF2B5EF4-FFF2-40B4-BE49-F238E27FC236}">
                      <a16:creationId xmlns="" xmlns:a16="http://schemas.microsoft.com/office/drawing/2014/main" id="{2EFCC55B-EB0E-402A-A18D-4DC545570F76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4766;p73">
                  <a:extLst>
                    <a:ext uri="{FF2B5EF4-FFF2-40B4-BE49-F238E27FC236}">
                      <a16:creationId xmlns="" xmlns:a16="http://schemas.microsoft.com/office/drawing/2014/main" id="{08B2164D-0124-476D-BA6E-75C4E5228D41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6" name="Google Shape;4767;p73">
                <a:extLst>
                  <a:ext uri="{FF2B5EF4-FFF2-40B4-BE49-F238E27FC236}">
                    <a16:creationId xmlns="" xmlns:a16="http://schemas.microsoft.com/office/drawing/2014/main" id="{4A640914-A3A3-4CDF-934F-5F8C98FCD812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  <a:grpFill/>
            </p:grpSpPr>
            <p:sp>
              <p:nvSpPr>
                <p:cNvPr id="2092" name="Google Shape;4768;p73">
                  <a:extLst>
                    <a:ext uri="{FF2B5EF4-FFF2-40B4-BE49-F238E27FC236}">
                      <a16:creationId xmlns="" xmlns:a16="http://schemas.microsoft.com/office/drawing/2014/main" id="{662CDB23-026A-475D-889A-34B98D85C370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4769;p73">
                  <a:extLst>
                    <a:ext uri="{FF2B5EF4-FFF2-40B4-BE49-F238E27FC236}">
                      <a16:creationId xmlns="" xmlns:a16="http://schemas.microsoft.com/office/drawing/2014/main" id="{A010728A-D7CD-46D4-8397-C6169203213D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7" name="Google Shape;4770;p73">
                <a:extLst>
                  <a:ext uri="{FF2B5EF4-FFF2-40B4-BE49-F238E27FC236}">
                    <a16:creationId xmlns="" xmlns:a16="http://schemas.microsoft.com/office/drawing/2014/main" id="{510988FC-556E-41EA-804E-83F7E5505738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  <a:grpFill/>
            </p:grpSpPr>
            <p:sp>
              <p:nvSpPr>
                <p:cNvPr id="2090" name="Google Shape;4771;p73">
                  <a:extLst>
                    <a:ext uri="{FF2B5EF4-FFF2-40B4-BE49-F238E27FC236}">
                      <a16:creationId xmlns="" xmlns:a16="http://schemas.microsoft.com/office/drawing/2014/main" id="{1D400BB6-ABB5-4CF6-8301-C063BBA9F2CB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4772;p73">
                  <a:extLst>
                    <a:ext uri="{FF2B5EF4-FFF2-40B4-BE49-F238E27FC236}">
                      <a16:creationId xmlns="" xmlns:a16="http://schemas.microsoft.com/office/drawing/2014/main" id="{0154F2D6-188A-4DBE-B7E9-A72754B79230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8" name="Google Shape;4773;p73">
                <a:extLst>
                  <a:ext uri="{FF2B5EF4-FFF2-40B4-BE49-F238E27FC236}">
                    <a16:creationId xmlns="" xmlns:a16="http://schemas.microsoft.com/office/drawing/2014/main" id="{7B1C152B-0E65-4B88-8396-02DE3FD99F4C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  <a:grpFill/>
            </p:grpSpPr>
            <p:sp>
              <p:nvSpPr>
                <p:cNvPr id="2088" name="Google Shape;4774;p73">
                  <a:extLst>
                    <a:ext uri="{FF2B5EF4-FFF2-40B4-BE49-F238E27FC236}">
                      <a16:creationId xmlns="" xmlns:a16="http://schemas.microsoft.com/office/drawing/2014/main" id="{03032FAF-5561-4A4D-9359-EE0CD4DAF66D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4775;p73">
                  <a:extLst>
                    <a:ext uri="{FF2B5EF4-FFF2-40B4-BE49-F238E27FC236}">
                      <a16:creationId xmlns="" xmlns:a16="http://schemas.microsoft.com/office/drawing/2014/main" id="{C10F2B32-6FBB-478A-BD7A-094D81A39767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9" name="Google Shape;4776;p73">
                <a:extLst>
                  <a:ext uri="{FF2B5EF4-FFF2-40B4-BE49-F238E27FC236}">
                    <a16:creationId xmlns="" xmlns:a16="http://schemas.microsoft.com/office/drawing/2014/main" id="{72280165-F6B8-48A6-AB44-286DA98E01D8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  <a:grpFill/>
            </p:grpSpPr>
            <p:sp>
              <p:nvSpPr>
                <p:cNvPr id="2086" name="Google Shape;4777;p73">
                  <a:extLst>
                    <a:ext uri="{FF2B5EF4-FFF2-40B4-BE49-F238E27FC236}">
                      <a16:creationId xmlns="" xmlns:a16="http://schemas.microsoft.com/office/drawing/2014/main" id="{A5C814C1-F8F6-443D-888D-280F396B3078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4778;p73">
                  <a:extLst>
                    <a:ext uri="{FF2B5EF4-FFF2-40B4-BE49-F238E27FC236}">
                      <a16:creationId xmlns="" xmlns:a16="http://schemas.microsoft.com/office/drawing/2014/main" id="{23749C3A-0E7C-484D-9394-CE0CC1C6E77A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0" name="Google Shape;4779;p73">
                <a:extLst>
                  <a:ext uri="{FF2B5EF4-FFF2-40B4-BE49-F238E27FC236}">
                    <a16:creationId xmlns="" xmlns:a16="http://schemas.microsoft.com/office/drawing/2014/main" id="{C3C64AF5-82C9-41E9-B9DC-CF800605AC9D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  <a:grpFill/>
            </p:grpSpPr>
            <p:sp>
              <p:nvSpPr>
                <p:cNvPr id="2084" name="Google Shape;4780;p73">
                  <a:extLst>
                    <a:ext uri="{FF2B5EF4-FFF2-40B4-BE49-F238E27FC236}">
                      <a16:creationId xmlns="" xmlns:a16="http://schemas.microsoft.com/office/drawing/2014/main" id="{EE8CF65E-EB38-478B-8745-4CA44F50509D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4781;p73">
                  <a:extLst>
                    <a:ext uri="{FF2B5EF4-FFF2-40B4-BE49-F238E27FC236}">
                      <a16:creationId xmlns="" xmlns:a16="http://schemas.microsoft.com/office/drawing/2014/main" id="{6D6D3E08-1BA3-4B19-8D11-1BE3F1090D44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1" name="Google Shape;4782;p73">
                <a:extLst>
                  <a:ext uri="{FF2B5EF4-FFF2-40B4-BE49-F238E27FC236}">
                    <a16:creationId xmlns="" xmlns:a16="http://schemas.microsoft.com/office/drawing/2014/main" id="{835EAC17-85C9-45C9-A782-E9CDA6FBAF30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  <a:grpFill/>
            </p:grpSpPr>
            <p:sp>
              <p:nvSpPr>
                <p:cNvPr id="2082" name="Google Shape;4783;p73">
                  <a:extLst>
                    <a:ext uri="{FF2B5EF4-FFF2-40B4-BE49-F238E27FC236}">
                      <a16:creationId xmlns="" xmlns:a16="http://schemas.microsoft.com/office/drawing/2014/main" id="{E82728AD-7B63-44E1-9C40-B9541D1233F6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4784;p73">
                  <a:extLst>
                    <a:ext uri="{FF2B5EF4-FFF2-40B4-BE49-F238E27FC236}">
                      <a16:creationId xmlns="" xmlns:a16="http://schemas.microsoft.com/office/drawing/2014/main" id="{0CB6D668-FCC7-43F3-8207-4081E6B5BCAC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2" name="Google Shape;4785;p73">
                <a:extLst>
                  <a:ext uri="{FF2B5EF4-FFF2-40B4-BE49-F238E27FC236}">
                    <a16:creationId xmlns="" xmlns:a16="http://schemas.microsoft.com/office/drawing/2014/main" id="{BBD7F6EC-AF8C-44C4-A530-BCADCBC4D636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  <a:grpFill/>
            </p:grpSpPr>
            <p:sp>
              <p:nvSpPr>
                <p:cNvPr id="2080" name="Google Shape;4786;p73">
                  <a:extLst>
                    <a:ext uri="{FF2B5EF4-FFF2-40B4-BE49-F238E27FC236}">
                      <a16:creationId xmlns="" xmlns:a16="http://schemas.microsoft.com/office/drawing/2014/main" id="{BB7B0864-720F-4E9D-9D04-093A8BE45D53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4787;p73">
                  <a:extLst>
                    <a:ext uri="{FF2B5EF4-FFF2-40B4-BE49-F238E27FC236}">
                      <a16:creationId xmlns="" xmlns:a16="http://schemas.microsoft.com/office/drawing/2014/main" id="{4D7061B5-7FCA-4D9E-955A-FD63F981A1B2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3" name="Google Shape;4788;p73">
                <a:extLst>
                  <a:ext uri="{FF2B5EF4-FFF2-40B4-BE49-F238E27FC236}">
                    <a16:creationId xmlns="" xmlns:a16="http://schemas.microsoft.com/office/drawing/2014/main" id="{7E0BF932-D033-4B74-8D46-C26CDD53910D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  <a:grpFill/>
            </p:grpSpPr>
            <p:sp>
              <p:nvSpPr>
                <p:cNvPr id="2078" name="Google Shape;4789;p73">
                  <a:extLst>
                    <a:ext uri="{FF2B5EF4-FFF2-40B4-BE49-F238E27FC236}">
                      <a16:creationId xmlns="" xmlns:a16="http://schemas.microsoft.com/office/drawing/2014/main" id="{B406BEAF-D532-419A-827B-D534853D541E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4790;p73">
                  <a:extLst>
                    <a:ext uri="{FF2B5EF4-FFF2-40B4-BE49-F238E27FC236}">
                      <a16:creationId xmlns="" xmlns:a16="http://schemas.microsoft.com/office/drawing/2014/main" id="{F62A8849-959B-4FCB-8D02-12F165B0B6A8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4" name="Google Shape;4791;p73">
                <a:extLst>
                  <a:ext uri="{FF2B5EF4-FFF2-40B4-BE49-F238E27FC236}">
                    <a16:creationId xmlns="" xmlns:a16="http://schemas.microsoft.com/office/drawing/2014/main" id="{A13F0DFA-1E04-4316-8C09-2CAD81DD776D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  <a:grpFill/>
            </p:grpSpPr>
            <p:sp>
              <p:nvSpPr>
                <p:cNvPr id="2076" name="Google Shape;4792;p73">
                  <a:extLst>
                    <a:ext uri="{FF2B5EF4-FFF2-40B4-BE49-F238E27FC236}">
                      <a16:creationId xmlns="" xmlns:a16="http://schemas.microsoft.com/office/drawing/2014/main" id="{1B2AADE9-3766-474E-9E0A-BD4569E29FB1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4793;p73">
                  <a:extLst>
                    <a:ext uri="{FF2B5EF4-FFF2-40B4-BE49-F238E27FC236}">
                      <a16:creationId xmlns="" xmlns:a16="http://schemas.microsoft.com/office/drawing/2014/main" id="{BE0C4123-8098-4C70-B396-1015DC0D3D1B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5" name="Google Shape;4794;p73">
                <a:extLst>
                  <a:ext uri="{FF2B5EF4-FFF2-40B4-BE49-F238E27FC236}">
                    <a16:creationId xmlns="" xmlns:a16="http://schemas.microsoft.com/office/drawing/2014/main" id="{A2562B32-D6BC-4AB4-9C0D-28D651CAC912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  <a:grpFill/>
            </p:grpSpPr>
            <p:sp>
              <p:nvSpPr>
                <p:cNvPr id="2074" name="Google Shape;4795;p73">
                  <a:extLst>
                    <a:ext uri="{FF2B5EF4-FFF2-40B4-BE49-F238E27FC236}">
                      <a16:creationId xmlns="" xmlns:a16="http://schemas.microsoft.com/office/drawing/2014/main" id="{D389E323-3A64-4264-8829-1DF575F9DCD7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4796;p73">
                  <a:extLst>
                    <a:ext uri="{FF2B5EF4-FFF2-40B4-BE49-F238E27FC236}">
                      <a16:creationId xmlns="" xmlns:a16="http://schemas.microsoft.com/office/drawing/2014/main" id="{76E31E33-92F3-4169-8C33-52752D64F83B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6" name="Google Shape;4797;p73">
                <a:extLst>
                  <a:ext uri="{FF2B5EF4-FFF2-40B4-BE49-F238E27FC236}">
                    <a16:creationId xmlns="" xmlns:a16="http://schemas.microsoft.com/office/drawing/2014/main" id="{86807ED5-6297-453B-B24C-9D7035A587A3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  <a:grpFill/>
            </p:grpSpPr>
            <p:sp>
              <p:nvSpPr>
                <p:cNvPr id="2072" name="Google Shape;4798;p73">
                  <a:extLst>
                    <a:ext uri="{FF2B5EF4-FFF2-40B4-BE49-F238E27FC236}">
                      <a16:creationId xmlns="" xmlns:a16="http://schemas.microsoft.com/office/drawing/2014/main" id="{920F65D1-CB01-4996-B856-0BCD4D37ED3E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4799;p73">
                  <a:extLst>
                    <a:ext uri="{FF2B5EF4-FFF2-40B4-BE49-F238E27FC236}">
                      <a16:creationId xmlns="" xmlns:a16="http://schemas.microsoft.com/office/drawing/2014/main" id="{05B1D4D4-84B7-4AA2-B6CC-DFC7F426A34B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7" name="Google Shape;4800;p73">
                <a:extLst>
                  <a:ext uri="{FF2B5EF4-FFF2-40B4-BE49-F238E27FC236}">
                    <a16:creationId xmlns="" xmlns:a16="http://schemas.microsoft.com/office/drawing/2014/main" id="{65B97D8A-03CC-4686-9ED0-6CB53C47DC4D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  <a:grpFill/>
            </p:grpSpPr>
            <p:sp>
              <p:nvSpPr>
                <p:cNvPr id="2070" name="Google Shape;4801;p73">
                  <a:extLst>
                    <a:ext uri="{FF2B5EF4-FFF2-40B4-BE49-F238E27FC236}">
                      <a16:creationId xmlns="" xmlns:a16="http://schemas.microsoft.com/office/drawing/2014/main" id="{B55EB71E-2A2A-44A0-8476-A731E61C107D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4802;p73">
                  <a:extLst>
                    <a:ext uri="{FF2B5EF4-FFF2-40B4-BE49-F238E27FC236}">
                      <a16:creationId xmlns="" xmlns:a16="http://schemas.microsoft.com/office/drawing/2014/main" id="{E96998D2-3ECF-4BFB-BAB1-4795A7C52629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8" name="Google Shape;4803;p73">
                <a:extLst>
                  <a:ext uri="{FF2B5EF4-FFF2-40B4-BE49-F238E27FC236}">
                    <a16:creationId xmlns="" xmlns:a16="http://schemas.microsoft.com/office/drawing/2014/main" id="{506F4A67-0906-463C-9094-B81A1C6AC96E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  <a:grpFill/>
            </p:grpSpPr>
            <p:sp>
              <p:nvSpPr>
                <p:cNvPr id="2068" name="Google Shape;4804;p73">
                  <a:extLst>
                    <a:ext uri="{FF2B5EF4-FFF2-40B4-BE49-F238E27FC236}">
                      <a16:creationId xmlns="" xmlns:a16="http://schemas.microsoft.com/office/drawing/2014/main" id="{009E627C-6996-48AD-81D3-E58B40EAA028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4805;p73">
                  <a:extLst>
                    <a:ext uri="{FF2B5EF4-FFF2-40B4-BE49-F238E27FC236}">
                      <a16:creationId xmlns="" xmlns:a16="http://schemas.microsoft.com/office/drawing/2014/main" id="{C8F3929E-EF84-4630-8A0F-23814AE6476F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9" name="Google Shape;4806;p73">
                <a:extLst>
                  <a:ext uri="{FF2B5EF4-FFF2-40B4-BE49-F238E27FC236}">
                    <a16:creationId xmlns="" xmlns:a16="http://schemas.microsoft.com/office/drawing/2014/main" id="{7C1D09CA-35A1-4B0A-A715-0F620DB00AEF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  <a:grpFill/>
            </p:grpSpPr>
            <p:sp>
              <p:nvSpPr>
                <p:cNvPr id="2066" name="Google Shape;4807;p73">
                  <a:extLst>
                    <a:ext uri="{FF2B5EF4-FFF2-40B4-BE49-F238E27FC236}">
                      <a16:creationId xmlns="" xmlns:a16="http://schemas.microsoft.com/office/drawing/2014/main" id="{5A768485-6745-45EC-A234-9CDD36AC7D8D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4808;p73">
                  <a:extLst>
                    <a:ext uri="{FF2B5EF4-FFF2-40B4-BE49-F238E27FC236}">
                      <a16:creationId xmlns="" xmlns:a16="http://schemas.microsoft.com/office/drawing/2014/main" id="{0B29C95F-3805-4867-B2D4-FC8677C85E63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0" name="Google Shape;4809;p73">
                <a:extLst>
                  <a:ext uri="{FF2B5EF4-FFF2-40B4-BE49-F238E27FC236}">
                    <a16:creationId xmlns="" xmlns:a16="http://schemas.microsoft.com/office/drawing/2014/main" id="{7619DB32-E7CA-46E9-84F7-0144A8AF7E8B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  <a:grpFill/>
            </p:grpSpPr>
            <p:sp>
              <p:nvSpPr>
                <p:cNvPr id="2064" name="Google Shape;4810;p73">
                  <a:extLst>
                    <a:ext uri="{FF2B5EF4-FFF2-40B4-BE49-F238E27FC236}">
                      <a16:creationId xmlns="" xmlns:a16="http://schemas.microsoft.com/office/drawing/2014/main" id="{C448C018-3F48-4AB8-97F4-F077272E64A9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4811;p73">
                  <a:extLst>
                    <a:ext uri="{FF2B5EF4-FFF2-40B4-BE49-F238E27FC236}">
                      <a16:creationId xmlns="" xmlns:a16="http://schemas.microsoft.com/office/drawing/2014/main" id="{69056C0E-9A44-4FAA-B0C7-9D60A4AD014D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1" name="Google Shape;4812;p73">
                <a:extLst>
                  <a:ext uri="{FF2B5EF4-FFF2-40B4-BE49-F238E27FC236}">
                    <a16:creationId xmlns="" xmlns:a16="http://schemas.microsoft.com/office/drawing/2014/main" id="{CBB460BC-8F7D-48D0-9DE0-CE8CDC4C36C4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  <a:grpFill/>
            </p:grpSpPr>
            <p:sp>
              <p:nvSpPr>
                <p:cNvPr id="2062" name="Google Shape;4813;p73">
                  <a:extLst>
                    <a:ext uri="{FF2B5EF4-FFF2-40B4-BE49-F238E27FC236}">
                      <a16:creationId xmlns="" xmlns:a16="http://schemas.microsoft.com/office/drawing/2014/main" id="{7C0DA5D1-4675-46DC-9759-9051A5C337A1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4814;p73">
                  <a:extLst>
                    <a:ext uri="{FF2B5EF4-FFF2-40B4-BE49-F238E27FC236}">
                      <a16:creationId xmlns="" xmlns:a16="http://schemas.microsoft.com/office/drawing/2014/main" id="{72CC44BA-DF09-4394-8F70-76266217263B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2" name="Google Shape;4815;p73">
                <a:extLst>
                  <a:ext uri="{FF2B5EF4-FFF2-40B4-BE49-F238E27FC236}">
                    <a16:creationId xmlns="" xmlns:a16="http://schemas.microsoft.com/office/drawing/2014/main" id="{E0B5FB69-47DA-4BBA-A126-2A98F0B1142D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  <a:grpFill/>
            </p:grpSpPr>
            <p:sp>
              <p:nvSpPr>
                <p:cNvPr id="2060" name="Google Shape;4816;p73">
                  <a:extLst>
                    <a:ext uri="{FF2B5EF4-FFF2-40B4-BE49-F238E27FC236}">
                      <a16:creationId xmlns="" xmlns:a16="http://schemas.microsoft.com/office/drawing/2014/main" id="{7BA16CBF-6382-4AE7-9AA9-78D706FB825F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4817;p73">
                  <a:extLst>
                    <a:ext uri="{FF2B5EF4-FFF2-40B4-BE49-F238E27FC236}">
                      <a16:creationId xmlns="" xmlns:a16="http://schemas.microsoft.com/office/drawing/2014/main" id="{06A6DDBA-7FA3-4D06-8A44-2FCD5CF36485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3" name="Google Shape;4818;p73">
                <a:extLst>
                  <a:ext uri="{FF2B5EF4-FFF2-40B4-BE49-F238E27FC236}">
                    <a16:creationId xmlns="" xmlns:a16="http://schemas.microsoft.com/office/drawing/2014/main" id="{27FEAEC1-DAAA-4351-97B1-E8F1201EA46D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  <a:grpFill/>
            </p:grpSpPr>
            <p:sp>
              <p:nvSpPr>
                <p:cNvPr id="2058" name="Google Shape;4819;p73">
                  <a:extLst>
                    <a:ext uri="{FF2B5EF4-FFF2-40B4-BE49-F238E27FC236}">
                      <a16:creationId xmlns="" xmlns:a16="http://schemas.microsoft.com/office/drawing/2014/main" id="{AAE49E84-3D51-41DC-ABF0-3A5752139F2F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4820;p73">
                  <a:extLst>
                    <a:ext uri="{FF2B5EF4-FFF2-40B4-BE49-F238E27FC236}">
                      <a16:creationId xmlns="" xmlns:a16="http://schemas.microsoft.com/office/drawing/2014/main" id="{720AE823-B100-4816-9EFA-1A7D9A252667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4" name="Google Shape;4821;p73">
                <a:extLst>
                  <a:ext uri="{FF2B5EF4-FFF2-40B4-BE49-F238E27FC236}">
                    <a16:creationId xmlns="" xmlns:a16="http://schemas.microsoft.com/office/drawing/2014/main" id="{66F94176-E8D5-4FCB-8395-1BF9975A3CD0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  <a:grpFill/>
            </p:grpSpPr>
            <p:sp>
              <p:nvSpPr>
                <p:cNvPr id="2056" name="Google Shape;4822;p73">
                  <a:extLst>
                    <a:ext uri="{FF2B5EF4-FFF2-40B4-BE49-F238E27FC236}">
                      <a16:creationId xmlns="" xmlns:a16="http://schemas.microsoft.com/office/drawing/2014/main" id="{47FCBDD8-F3D3-4F0D-822F-557FBB03E045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4823;p73">
                  <a:extLst>
                    <a:ext uri="{FF2B5EF4-FFF2-40B4-BE49-F238E27FC236}">
                      <a16:creationId xmlns="" xmlns:a16="http://schemas.microsoft.com/office/drawing/2014/main" id="{31CD1C41-2DE5-4752-836D-8FB1C541FA61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5" name="Google Shape;4824;p73">
                <a:extLst>
                  <a:ext uri="{FF2B5EF4-FFF2-40B4-BE49-F238E27FC236}">
                    <a16:creationId xmlns="" xmlns:a16="http://schemas.microsoft.com/office/drawing/2014/main" id="{C8AF440C-8FF4-4C5F-8B32-7912457BB90F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  <a:grpFill/>
            </p:grpSpPr>
            <p:sp>
              <p:nvSpPr>
                <p:cNvPr id="2054" name="Google Shape;4825;p73">
                  <a:extLst>
                    <a:ext uri="{FF2B5EF4-FFF2-40B4-BE49-F238E27FC236}">
                      <a16:creationId xmlns="" xmlns:a16="http://schemas.microsoft.com/office/drawing/2014/main" id="{2B66EE37-7B45-42B1-A60F-962DFC0883B9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4826;p73">
                  <a:extLst>
                    <a:ext uri="{FF2B5EF4-FFF2-40B4-BE49-F238E27FC236}">
                      <a16:creationId xmlns="" xmlns:a16="http://schemas.microsoft.com/office/drawing/2014/main" id="{500DA09E-B9E8-4123-AED4-C8438B6F6BFC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6" name="Google Shape;4827;p73">
                <a:extLst>
                  <a:ext uri="{FF2B5EF4-FFF2-40B4-BE49-F238E27FC236}">
                    <a16:creationId xmlns="" xmlns:a16="http://schemas.microsoft.com/office/drawing/2014/main" id="{7284E981-08D2-49E1-9AEF-368F709BC289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  <a:grpFill/>
            </p:grpSpPr>
            <p:sp>
              <p:nvSpPr>
                <p:cNvPr id="2052" name="Google Shape;4828;p73">
                  <a:extLst>
                    <a:ext uri="{FF2B5EF4-FFF2-40B4-BE49-F238E27FC236}">
                      <a16:creationId xmlns="" xmlns:a16="http://schemas.microsoft.com/office/drawing/2014/main" id="{209D902D-AF3F-4EE1-A071-1B73D134914A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4829;p73">
                  <a:extLst>
                    <a:ext uri="{FF2B5EF4-FFF2-40B4-BE49-F238E27FC236}">
                      <a16:creationId xmlns="" xmlns:a16="http://schemas.microsoft.com/office/drawing/2014/main" id="{5F356712-ED5C-4EB4-AB4D-7E4339E25D0A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7" name="Google Shape;4830;p73">
                <a:extLst>
                  <a:ext uri="{FF2B5EF4-FFF2-40B4-BE49-F238E27FC236}">
                    <a16:creationId xmlns="" xmlns:a16="http://schemas.microsoft.com/office/drawing/2014/main" id="{E9B3B313-62F7-4CEA-910F-C10B66597E51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  <a:grpFill/>
            </p:grpSpPr>
            <p:sp>
              <p:nvSpPr>
                <p:cNvPr id="2050" name="Google Shape;4831;p73">
                  <a:extLst>
                    <a:ext uri="{FF2B5EF4-FFF2-40B4-BE49-F238E27FC236}">
                      <a16:creationId xmlns="" xmlns:a16="http://schemas.microsoft.com/office/drawing/2014/main" id="{7D7C6A21-88DF-4623-A616-1759B99A5A3F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4832;p73">
                  <a:extLst>
                    <a:ext uri="{FF2B5EF4-FFF2-40B4-BE49-F238E27FC236}">
                      <a16:creationId xmlns="" xmlns:a16="http://schemas.microsoft.com/office/drawing/2014/main" id="{CFB68C16-0821-4608-A7F4-20C57AF64DB3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8" name="Google Shape;4833;p73">
                <a:extLst>
                  <a:ext uri="{FF2B5EF4-FFF2-40B4-BE49-F238E27FC236}">
                    <a16:creationId xmlns="" xmlns:a16="http://schemas.microsoft.com/office/drawing/2014/main" id="{7B541579-1F3D-4C19-B4C1-B0A56BAA55E9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  <a:grpFill/>
            </p:grpSpPr>
            <p:sp>
              <p:nvSpPr>
                <p:cNvPr id="2048" name="Google Shape;4834;p73">
                  <a:extLst>
                    <a:ext uri="{FF2B5EF4-FFF2-40B4-BE49-F238E27FC236}">
                      <a16:creationId xmlns="" xmlns:a16="http://schemas.microsoft.com/office/drawing/2014/main" id="{D971A3D8-BC8A-47A5-BC7E-B42E25B1214C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4835;p73">
                  <a:extLst>
                    <a:ext uri="{FF2B5EF4-FFF2-40B4-BE49-F238E27FC236}">
                      <a16:creationId xmlns="" xmlns:a16="http://schemas.microsoft.com/office/drawing/2014/main" id="{74C9C614-4E7D-463B-907B-4149763C8F70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9" name="Google Shape;4836;p73">
                <a:extLst>
                  <a:ext uri="{FF2B5EF4-FFF2-40B4-BE49-F238E27FC236}">
                    <a16:creationId xmlns="" xmlns:a16="http://schemas.microsoft.com/office/drawing/2014/main" id="{874E728E-E9C0-413F-92F4-3A9A8FA27ED3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  <a:grpFill/>
            </p:grpSpPr>
            <p:sp>
              <p:nvSpPr>
                <p:cNvPr id="2046" name="Google Shape;4837;p73">
                  <a:extLst>
                    <a:ext uri="{FF2B5EF4-FFF2-40B4-BE49-F238E27FC236}">
                      <a16:creationId xmlns="" xmlns:a16="http://schemas.microsoft.com/office/drawing/2014/main" id="{5692878F-ED8D-4929-B7FB-1E8ABAEACEF1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4838;p73">
                  <a:extLst>
                    <a:ext uri="{FF2B5EF4-FFF2-40B4-BE49-F238E27FC236}">
                      <a16:creationId xmlns="" xmlns:a16="http://schemas.microsoft.com/office/drawing/2014/main" id="{4A5F4960-91A6-48D3-B541-71E731ED5C67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0" name="Google Shape;4839;p73">
                <a:extLst>
                  <a:ext uri="{FF2B5EF4-FFF2-40B4-BE49-F238E27FC236}">
                    <a16:creationId xmlns="" xmlns:a16="http://schemas.microsoft.com/office/drawing/2014/main" id="{1AD722E1-1F1A-48B9-BC27-898206A48B64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  <a:grpFill/>
            </p:grpSpPr>
            <p:sp>
              <p:nvSpPr>
                <p:cNvPr id="2044" name="Google Shape;4840;p73">
                  <a:extLst>
                    <a:ext uri="{FF2B5EF4-FFF2-40B4-BE49-F238E27FC236}">
                      <a16:creationId xmlns="" xmlns:a16="http://schemas.microsoft.com/office/drawing/2014/main" id="{0C4E998D-264D-4607-9949-5B223728AFBA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4841;p73">
                  <a:extLst>
                    <a:ext uri="{FF2B5EF4-FFF2-40B4-BE49-F238E27FC236}">
                      <a16:creationId xmlns="" xmlns:a16="http://schemas.microsoft.com/office/drawing/2014/main" id="{2556D1BF-BB7E-4D0A-A298-B9B31DBFA7B2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1" name="Google Shape;4842;p73">
                <a:extLst>
                  <a:ext uri="{FF2B5EF4-FFF2-40B4-BE49-F238E27FC236}">
                    <a16:creationId xmlns="" xmlns:a16="http://schemas.microsoft.com/office/drawing/2014/main" id="{A1AA8A5B-8BE8-4AD6-8484-1F0D824D1114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  <a:grpFill/>
            </p:grpSpPr>
            <p:sp>
              <p:nvSpPr>
                <p:cNvPr id="2042" name="Google Shape;4843;p73">
                  <a:extLst>
                    <a:ext uri="{FF2B5EF4-FFF2-40B4-BE49-F238E27FC236}">
                      <a16:creationId xmlns="" xmlns:a16="http://schemas.microsoft.com/office/drawing/2014/main" id="{16E5C345-2402-4E97-8823-27B92BA50425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4844;p73">
                  <a:extLst>
                    <a:ext uri="{FF2B5EF4-FFF2-40B4-BE49-F238E27FC236}">
                      <a16:creationId xmlns="" xmlns:a16="http://schemas.microsoft.com/office/drawing/2014/main" id="{93C2B831-7702-45D7-A255-E4B264AB8EC9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2" name="Google Shape;4845;p73">
                <a:extLst>
                  <a:ext uri="{FF2B5EF4-FFF2-40B4-BE49-F238E27FC236}">
                    <a16:creationId xmlns="" xmlns:a16="http://schemas.microsoft.com/office/drawing/2014/main" id="{0BF14B24-CCB1-4CF0-B278-D5960D05F592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  <a:grpFill/>
            </p:grpSpPr>
            <p:sp>
              <p:nvSpPr>
                <p:cNvPr id="2040" name="Google Shape;4846;p73">
                  <a:extLst>
                    <a:ext uri="{FF2B5EF4-FFF2-40B4-BE49-F238E27FC236}">
                      <a16:creationId xmlns="" xmlns:a16="http://schemas.microsoft.com/office/drawing/2014/main" id="{F18309AD-55DA-4E61-8CC6-187299C955D2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4847;p73">
                  <a:extLst>
                    <a:ext uri="{FF2B5EF4-FFF2-40B4-BE49-F238E27FC236}">
                      <a16:creationId xmlns="" xmlns:a16="http://schemas.microsoft.com/office/drawing/2014/main" id="{CA72B98D-6A84-470E-BB8D-529F81D0D973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3" name="Google Shape;4848;p73">
                <a:extLst>
                  <a:ext uri="{FF2B5EF4-FFF2-40B4-BE49-F238E27FC236}">
                    <a16:creationId xmlns="" xmlns:a16="http://schemas.microsoft.com/office/drawing/2014/main" id="{A0C3817B-AA1D-4929-A10F-2FE6CE7A524F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  <a:grpFill/>
            </p:grpSpPr>
            <p:sp>
              <p:nvSpPr>
                <p:cNvPr id="2038" name="Google Shape;4849;p73">
                  <a:extLst>
                    <a:ext uri="{FF2B5EF4-FFF2-40B4-BE49-F238E27FC236}">
                      <a16:creationId xmlns="" xmlns:a16="http://schemas.microsoft.com/office/drawing/2014/main" id="{929FA50F-D810-4C51-AD58-6DFB712D0009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4850;p73">
                  <a:extLst>
                    <a:ext uri="{FF2B5EF4-FFF2-40B4-BE49-F238E27FC236}">
                      <a16:creationId xmlns="" xmlns:a16="http://schemas.microsoft.com/office/drawing/2014/main" id="{898A61BA-4BA0-4EA3-BA4F-F90EB1E57BE6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4" name="Google Shape;4851;p73">
                <a:extLst>
                  <a:ext uri="{FF2B5EF4-FFF2-40B4-BE49-F238E27FC236}">
                    <a16:creationId xmlns="" xmlns:a16="http://schemas.microsoft.com/office/drawing/2014/main" id="{51B6DEB8-2C88-42BA-8843-3006BF6812CB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  <a:grpFill/>
            </p:grpSpPr>
            <p:sp>
              <p:nvSpPr>
                <p:cNvPr id="2036" name="Google Shape;4852;p73">
                  <a:extLst>
                    <a:ext uri="{FF2B5EF4-FFF2-40B4-BE49-F238E27FC236}">
                      <a16:creationId xmlns="" xmlns:a16="http://schemas.microsoft.com/office/drawing/2014/main" id="{6B38B951-3340-47EB-8CF9-E0325709F537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4853;p73">
                  <a:extLst>
                    <a:ext uri="{FF2B5EF4-FFF2-40B4-BE49-F238E27FC236}">
                      <a16:creationId xmlns="" xmlns:a16="http://schemas.microsoft.com/office/drawing/2014/main" id="{CFC63C49-09AA-4B0B-B54A-6E6C899BA17F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5" name="Google Shape;4854;p73">
                <a:extLst>
                  <a:ext uri="{FF2B5EF4-FFF2-40B4-BE49-F238E27FC236}">
                    <a16:creationId xmlns="" xmlns:a16="http://schemas.microsoft.com/office/drawing/2014/main" id="{BE9752B9-5739-4A35-B353-517B7F386CE3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  <a:grpFill/>
            </p:grpSpPr>
            <p:sp>
              <p:nvSpPr>
                <p:cNvPr id="2034" name="Google Shape;4855;p73">
                  <a:extLst>
                    <a:ext uri="{FF2B5EF4-FFF2-40B4-BE49-F238E27FC236}">
                      <a16:creationId xmlns="" xmlns:a16="http://schemas.microsoft.com/office/drawing/2014/main" id="{4738EB74-7C89-4268-8801-D52071A15985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4856;p73">
                  <a:extLst>
                    <a:ext uri="{FF2B5EF4-FFF2-40B4-BE49-F238E27FC236}">
                      <a16:creationId xmlns="" xmlns:a16="http://schemas.microsoft.com/office/drawing/2014/main" id="{E6272AD2-79A7-48B0-A522-9874746F6D37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6" name="Google Shape;4857;p73">
                <a:extLst>
                  <a:ext uri="{FF2B5EF4-FFF2-40B4-BE49-F238E27FC236}">
                    <a16:creationId xmlns="" xmlns:a16="http://schemas.microsoft.com/office/drawing/2014/main" id="{7E74CCED-7DAF-4FBB-8585-CFCF2E234F33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  <a:grpFill/>
            </p:grpSpPr>
            <p:sp>
              <p:nvSpPr>
                <p:cNvPr id="2032" name="Google Shape;4858;p73">
                  <a:extLst>
                    <a:ext uri="{FF2B5EF4-FFF2-40B4-BE49-F238E27FC236}">
                      <a16:creationId xmlns="" xmlns:a16="http://schemas.microsoft.com/office/drawing/2014/main" id="{EAC68D72-84D8-496E-BD5A-8324960E104A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4859;p73">
                  <a:extLst>
                    <a:ext uri="{FF2B5EF4-FFF2-40B4-BE49-F238E27FC236}">
                      <a16:creationId xmlns="" xmlns:a16="http://schemas.microsoft.com/office/drawing/2014/main" id="{7180F52E-A06B-40A4-A623-84058B8DC076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7" name="Google Shape;4860;p73">
                <a:extLst>
                  <a:ext uri="{FF2B5EF4-FFF2-40B4-BE49-F238E27FC236}">
                    <a16:creationId xmlns="" xmlns:a16="http://schemas.microsoft.com/office/drawing/2014/main" id="{6243ECBF-D388-4B3A-9434-DCB4B78A9534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  <a:grpFill/>
            </p:grpSpPr>
            <p:sp>
              <p:nvSpPr>
                <p:cNvPr id="2030" name="Google Shape;4861;p73">
                  <a:extLst>
                    <a:ext uri="{FF2B5EF4-FFF2-40B4-BE49-F238E27FC236}">
                      <a16:creationId xmlns="" xmlns:a16="http://schemas.microsoft.com/office/drawing/2014/main" id="{4F2C1D9C-BBA2-4F0C-B6C6-E1A145E988C4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4862;p73">
                  <a:extLst>
                    <a:ext uri="{FF2B5EF4-FFF2-40B4-BE49-F238E27FC236}">
                      <a16:creationId xmlns="" xmlns:a16="http://schemas.microsoft.com/office/drawing/2014/main" id="{507018A3-EE6E-4C02-ADB5-463CD3A05063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8" name="Google Shape;4863;p73">
                <a:extLst>
                  <a:ext uri="{FF2B5EF4-FFF2-40B4-BE49-F238E27FC236}">
                    <a16:creationId xmlns="" xmlns:a16="http://schemas.microsoft.com/office/drawing/2014/main" id="{30BA8525-8B49-4B7D-BB73-300A0457C7D9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  <a:grpFill/>
            </p:grpSpPr>
            <p:sp>
              <p:nvSpPr>
                <p:cNvPr id="2028" name="Google Shape;4864;p73">
                  <a:extLst>
                    <a:ext uri="{FF2B5EF4-FFF2-40B4-BE49-F238E27FC236}">
                      <a16:creationId xmlns="" xmlns:a16="http://schemas.microsoft.com/office/drawing/2014/main" id="{DF645F51-B0A2-4FDC-A5B2-9063842D9954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4865;p73">
                  <a:extLst>
                    <a:ext uri="{FF2B5EF4-FFF2-40B4-BE49-F238E27FC236}">
                      <a16:creationId xmlns="" xmlns:a16="http://schemas.microsoft.com/office/drawing/2014/main" id="{B95C4D13-630E-4780-A362-B498DE9A5EF0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9" name="Google Shape;4866;p73">
                <a:extLst>
                  <a:ext uri="{FF2B5EF4-FFF2-40B4-BE49-F238E27FC236}">
                    <a16:creationId xmlns="" xmlns:a16="http://schemas.microsoft.com/office/drawing/2014/main" id="{1BF68D03-51DC-4037-847F-C6F82D2A0A44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  <a:grpFill/>
            </p:grpSpPr>
            <p:sp>
              <p:nvSpPr>
                <p:cNvPr id="2026" name="Google Shape;4867;p73">
                  <a:extLst>
                    <a:ext uri="{FF2B5EF4-FFF2-40B4-BE49-F238E27FC236}">
                      <a16:creationId xmlns="" xmlns:a16="http://schemas.microsoft.com/office/drawing/2014/main" id="{C1D936A8-183A-4DA3-A953-7AB60D8AE898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4868;p73">
                  <a:extLst>
                    <a:ext uri="{FF2B5EF4-FFF2-40B4-BE49-F238E27FC236}">
                      <a16:creationId xmlns="" xmlns:a16="http://schemas.microsoft.com/office/drawing/2014/main" id="{D17D6591-E0C1-4B6F-AC47-5581E6241A10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0" name="Google Shape;4869;p73">
                <a:extLst>
                  <a:ext uri="{FF2B5EF4-FFF2-40B4-BE49-F238E27FC236}">
                    <a16:creationId xmlns="" xmlns:a16="http://schemas.microsoft.com/office/drawing/2014/main" id="{2906DB4A-6745-42DC-A74A-CD073AEF3F26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  <a:grpFill/>
            </p:grpSpPr>
            <p:sp>
              <p:nvSpPr>
                <p:cNvPr id="2024" name="Google Shape;4870;p73">
                  <a:extLst>
                    <a:ext uri="{FF2B5EF4-FFF2-40B4-BE49-F238E27FC236}">
                      <a16:creationId xmlns="" xmlns:a16="http://schemas.microsoft.com/office/drawing/2014/main" id="{5F79ECE7-0B30-463E-902A-1E2D1993A808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4871;p73">
                  <a:extLst>
                    <a:ext uri="{FF2B5EF4-FFF2-40B4-BE49-F238E27FC236}">
                      <a16:creationId xmlns="" xmlns:a16="http://schemas.microsoft.com/office/drawing/2014/main" id="{70842F75-6949-4A84-8F4C-7F230407FB4A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1" name="Google Shape;4872;p73">
                <a:extLst>
                  <a:ext uri="{FF2B5EF4-FFF2-40B4-BE49-F238E27FC236}">
                    <a16:creationId xmlns="" xmlns:a16="http://schemas.microsoft.com/office/drawing/2014/main" id="{DB70FCE8-A03E-4E47-92FF-35F10F146A5D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  <a:grpFill/>
            </p:grpSpPr>
            <p:sp>
              <p:nvSpPr>
                <p:cNvPr id="2022" name="Google Shape;4873;p73">
                  <a:extLst>
                    <a:ext uri="{FF2B5EF4-FFF2-40B4-BE49-F238E27FC236}">
                      <a16:creationId xmlns="" xmlns:a16="http://schemas.microsoft.com/office/drawing/2014/main" id="{A1DEEF30-F247-4593-9083-C3109F4ADD92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4874;p73">
                  <a:extLst>
                    <a:ext uri="{FF2B5EF4-FFF2-40B4-BE49-F238E27FC236}">
                      <a16:creationId xmlns="" xmlns:a16="http://schemas.microsoft.com/office/drawing/2014/main" id="{24D24EE6-393C-41F4-8FE7-42C571363B2F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2" name="Google Shape;4875;p73">
                <a:extLst>
                  <a:ext uri="{FF2B5EF4-FFF2-40B4-BE49-F238E27FC236}">
                    <a16:creationId xmlns="" xmlns:a16="http://schemas.microsoft.com/office/drawing/2014/main" id="{37330B0A-56D1-4C43-8182-E719DE70E14E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  <a:grpFill/>
            </p:grpSpPr>
            <p:sp>
              <p:nvSpPr>
                <p:cNvPr id="2020" name="Google Shape;4876;p73">
                  <a:extLst>
                    <a:ext uri="{FF2B5EF4-FFF2-40B4-BE49-F238E27FC236}">
                      <a16:creationId xmlns="" xmlns:a16="http://schemas.microsoft.com/office/drawing/2014/main" id="{81C6854C-A3D8-4260-A7C7-5D0182D74ECA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4877;p73">
                  <a:extLst>
                    <a:ext uri="{FF2B5EF4-FFF2-40B4-BE49-F238E27FC236}">
                      <a16:creationId xmlns="" xmlns:a16="http://schemas.microsoft.com/office/drawing/2014/main" id="{BD1BFABF-E625-489A-A97B-3194978EA967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3" name="Google Shape;4878;p73">
                <a:extLst>
                  <a:ext uri="{FF2B5EF4-FFF2-40B4-BE49-F238E27FC236}">
                    <a16:creationId xmlns="" xmlns:a16="http://schemas.microsoft.com/office/drawing/2014/main" id="{C0E75711-D15B-4C1A-96E7-C791455145B1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  <a:grpFill/>
            </p:grpSpPr>
            <p:sp>
              <p:nvSpPr>
                <p:cNvPr id="2018" name="Google Shape;4879;p73">
                  <a:extLst>
                    <a:ext uri="{FF2B5EF4-FFF2-40B4-BE49-F238E27FC236}">
                      <a16:creationId xmlns="" xmlns:a16="http://schemas.microsoft.com/office/drawing/2014/main" id="{10BCCB8D-8E37-4DF7-BC84-6D03AB0101E8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4880;p73">
                  <a:extLst>
                    <a:ext uri="{FF2B5EF4-FFF2-40B4-BE49-F238E27FC236}">
                      <a16:creationId xmlns="" xmlns:a16="http://schemas.microsoft.com/office/drawing/2014/main" id="{35B92555-4225-4500-B935-FED85F512845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4" name="Google Shape;4881;p73">
                <a:extLst>
                  <a:ext uri="{FF2B5EF4-FFF2-40B4-BE49-F238E27FC236}">
                    <a16:creationId xmlns="" xmlns:a16="http://schemas.microsoft.com/office/drawing/2014/main" id="{5A35AD5A-98EC-4A8E-A5B9-0AC73611BF80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  <a:grpFill/>
            </p:grpSpPr>
            <p:sp>
              <p:nvSpPr>
                <p:cNvPr id="2016" name="Google Shape;4882;p73">
                  <a:extLst>
                    <a:ext uri="{FF2B5EF4-FFF2-40B4-BE49-F238E27FC236}">
                      <a16:creationId xmlns="" xmlns:a16="http://schemas.microsoft.com/office/drawing/2014/main" id="{32ADEBF7-7194-4783-9983-A60782710F1F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4883;p73">
                  <a:extLst>
                    <a:ext uri="{FF2B5EF4-FFF2-40B4-BE49-F238E27FC236}">
                      <a16:creationId xmlns="" xmlns:a16="http://schemas.microsoft.com/office/drawing/2014/main" id="{D06BBCA6-6890-41ED-B800-9BE9F9FE7087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5" name="Google Shape;4884;p73">
                <a:extLst>
                  <a:ext uri="{FF2B5EF4-FFF2-40B4-BE49-F238E27FC236}">
                    <a16:creationId xmlns="" xmlns:a16="http://schemas.microsoft.com/office/drawing/2014/main" id="{2713FA24-2012-4CCB-BD15-506E36093D18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4885;p73">
                <a:extLst>
                  <a:ext uri="{FF2B5EF4-FFF2-40B4-BE49-F238E27FC236}">
                    <a16:creationId xmlns="" xmlns:a16="http://schemas.microsoft.com/office/drawing/2014/main" id="{768E35D5-EA20-45FD-BF1A-4F3CA230ABD5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7" name="Google Shape;4886;p73">
                <a:extLst>
                  <a:ext uri="{FF2B5EF4-FFF2-40B4-BE49-F238E27FC236}">
                    <a16:creationId xmlns="" xmlns:a16="http://schemas.microsoft.com/office/drawing/2014/main" id="{8BB221EA-B137-4313-9F3F-8B180BFA5CD5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  <a:grpFill/>
            </p:grpSpPr>
            <p:sp>
              <p:nvSpPr>
                <p:cNvPr id="2014" name="Google Shape;4887;p73">
                  <a:extLst>
                    <a:ext uri="{FF2B5EF4-FFF2-40B4-BE49-F238E27FC236}">
                      <a16:creationId xmlns="" xmlns:a16="http://schemas.microsoft.com/office/drawing/2014/main" id="{014CF77D-860C-431B-B9C2-93EA0613A211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4888;p73">
                  <a:extLst>
                    <a:ext uri="{FF2B5EF4-FFF2-40B4-BE49-F238E27FC236}">
                      <a16:creationId xmlns="" xmlns:a16="http://schemas.microsoft.com/office/drawing/2014/main" id="{3A67D725-DF13-47F3-A4FB-292B2D0DEA30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8" name="Google Shape;4889;p73">
                <a:extLst>
                  <a:ext uri="{FF2B5EF4-FFF2-40B4-BE49-F238E27FC236}">
                    <a16:creationId xmlns="" xmlns:a16="http://schemas.microsoft.com/office/drawing/2014/main" id="{629F5A80-6A39-4D40-A1EC-67522CEBFA56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  <a:grpFill/>
            </p:grpSpPr>
            <p:sp>
              <p:nvSpPr>
                <p:cNvPr id="2012" name="Google Shape;4890;p73">
                  <a:extLst>
                    <a:ext uri="{FF2B5EF4-FFF2-40B4-BE49-F238E27FC236}">
                      <a16:creationId xmlns="" xmlns:a16="http://schemas.microsoft.com/office/drawing/2014/main" id="{4520B5B5-1C0A-4A8C-8786-45D1A4EDF534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4891;p73">
                  <a:extLst>
                    <a:ext uri="{FF2B5EF4-FFF2-40B4-BE49-F238E27FC236}">
                      <a16:creationId xmlns="" xmlns:a16="http://schemas.microsoft.com/office/drawing/2014/main" id="{5B6282EC-90EC-48BA-9F44-8252F108F3B5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9" name="Google Shape;4892;p73">
                <a:extLst>
                  <a:ext uri="{FF2B5EF4-FFF2-40B4-BE49-F238E27FC236}">
                    <a16:creationId xmlns="" xmlns:a16="http://schemas.microsoft.com/office/drawing/2014/main" id="{B89D9D55-6A92-497A-9143-9B8844660E24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4893;p73">
                <a:extLst>
                  <a:ext uri="{FF2B5EF4-FFF2-40B4-BE49-F238E27FC236}">
                    <a16:creationId xmlns="" xmlns:a16="http://schemas.microsoft.com/office/drawing/2014/main" id="{BBD7FE14-1D03-468E-9C3D-C76573C2FB78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1" name="Google Shape;4894;p73">
                <a:extLst>
                  <a:ext uri="{FF2B5EF4-FFF2-40B4-BE49-F238E27FC236}">
                    <a16:creationId xmlns="" xmlns:a16="http://schemas.microsoft.com/office/drawing/2014/main" id="{EB87C076-08FA-44B6-BA6B-5FD6B5CC6233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  <a:grpFill/>
            </p:grpSpPr>
            <p:sp>
              <p:nvSpPr>
                <p:cNvPr id="2010" name="Google Shape;4895;p73">
                  <a:extLst>
                    <a:ext uri="{FF2B5EF4-FFF2-40B4-BE49-F238E27FC236}">
                      <a16:creationId xmlns="" xmlns:a16="http://schemas.microsoft.com/office/drawing/2014/main" id="{FF9298A0-FE2B-4B9C-B80E-84C7CC0568DB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4896;p73">
                  <a:extLst>
                    <a:ext uri="{FF2B5EF4-FFF2-40B4-BE49-F238E27FC236}">
                      <a16:creationId xmlns="" xmlns:a16="http://schemas.microsoft.com/office/drawing/2014/main" id="{D993DD59-0DEB-4AA6-93BE-DE794FA0E4FE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2" name="Google Shape;4897;p73">
                <a:extLst>
                  <a:ext uri="{FF2B5EF4-FFF2-40B4-BE49-F238E27FC236}">
                    <a16:creationId xmlns="" xmlns:a16="http://schemas.microsoft.com/office/drawing/2014/main" id="{189A10C7-3AA6-4C38-B49E-4523B6256429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  <a:grpFill/>
            </p:grpSpPr>
            <p:sp>
              <p:nvSpPr>
                <p:cNvPr id="2008" name="Google Shape;4898;p73">
                  <a:extLst>
                    <a:ext uri="{FF2B5EF4-FFF2-40B4-BE49-F238E27FC236}">
                      <a16:creationId xmlns="" xmlns:a16="http://schemas.microsoft.com/office/drawing/2014/main" id="{4A9D85DB-80BF-4354-9996-800212E0588E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4899;p73">
                  <a:extLst>
                    <a:ext uri="{FF2B5EF4-FFF2-40B4-BE49-F238E27FC236}">
                      <a16:creationId xmlns="" xmlns:a16="http://schemas.microsoft.com/office/drawing/2014/main" id="{C89C0C71-FEFD-4F65-835C-2FF3818DE8E0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3" name="Google Shape;4900;p73">
                <a:extLst>
                  <a:ext uri="{FF2B5EF4-FFF2-40B4-BE49-F238E27FC236}">
                    <a16:creationId xmlns="" xmlns:a16="http://schemas.microsoft.com/office/drawing/2014/main" id="{80078395-0102-463C-893D-2410681BDD69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  <a:grpFill/>
            </p:grpSpPr>
            <p:sp>
              <p:nvSpPr>
                <p:cNvPr id="2006" name="Google Shape;4901;p73">
                  <a:extLst>
                    <a:ext uri="{FF2B5EF4-FFF2-40B4-BE49-F238E27FC236}">
                      <a16:creationId xmlns="" xmlns:a16="http://schemas.microsoft.com/office/drawing/2014/main" id="{50B30534-FE40-4EB1-A9E2-BE96B0F7AB70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4902;p73">
                  <a:extLst>
                    <a:ext uri="{FF2B5EF4-FFF2-40B4-BE49-F238E27FC236}">
                      <a16:creationId xmlns="" xmlns:a16="http://schemas.microsoft.com/office/drawing/2014/main" id="{3F622186-FE9F-4028-8977-0A3804100E8E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4" name="Google Shape;4903;p73">
                <a:extLst>
                  <a:ext uri="{FF2B5EF4-FFF2-40B4-BE49-F238E27FC236}">
                    <a16:creationId xmlns="" xmlns:a16="http://schemas.microsoft.com/office/drawing/2014/main" id="{95B9831E-A0CE-4AA0-B463-158DCD2863CF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  <a:grpFill/>
            </p:grpSpPr>
            <p:sp>
              <p:nvSpPr>
                <p:cNvPr id="2004" name="Google Shape;4904;p73">
                  <a:extLst>
                    <a:ext uri="{FF2B5EF4-FFF2-40B4-BE49-F238E27FC236}">
                      <a16:creationId xmlns="" xmlns:a16="http://schemas.microsoft.com/office/drawing/2014/main" id="{D669183C-990C-4E93-B909-13D55DADB384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4905;p73">
                  <a:extLst>
                    <a:ext uri="{FF2B5EF4-FFF2-40B4-BE49-F238E27FC236}">
                      <a16:creationId xmlns="" xmlns:a16="http://schemas.microsoft.com/office/drawing/2014/main" id="{FD0A9297-104E-46A5-AFD0-7DE056166AFB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5" name="Google Shape;4906;p73">
                <a:extLst>
                  <a:ext uri="{FF2B5EF4-FFF2-40B4-BE49-F238E27FC236}">
                    <a16:creationId xmlns="" xmlns:a16="http://schemas.microsoft.com/office/drawing/2014/main" id="{9F6BB6F3-DF12-4F4E-87FF-17A16B2E0636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  <a:grpFill/>
            </p:grpSpPr>
            <p:sp>
              <p:nvSpPr>
                <p:cNvPr id="2002" name="Google Shape;4907;p73">
                  <a:extLst>
                    <a:ext uri="{FF2B5EF4-FFF2-40B4-BE49-F238E27FC236}">
                      <a16:creationId xmlns="" xmlns:a16="http://schemas.microsoft.com/office/drawing/2014/main" id="{6F8AA993-6237-4A47-B403-A4E97E1EA083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4908;p73">
                  <a:extLst>
                    <a:ext uri="{FF2B5EF4-FFF2-40B4-BE49-F238E27FC236}">
                      <a16:creationId xmlns="" xmlns:a16="http://schemas.microsoft.com/office/drawing/2014/main" id="{B2209E06-2B42-4C81-877E-F0B34C61D122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6" name="Google Shape;4909;p73">
                <a:extLst>
                  <a:ext uri="{FF2B5EF4-FFF2-40B4-BE49-F238E27FC236}">
                    <a16:creationId xmlns="" xmlns:a16="http://schemas.microsoft.com/office/drawing/2014/main" id="{4217DE27-DF9C-407C-9BD3-154E33F0D0DE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  <a:grpFill/>
            </p:grpSpPr>
            <p:sp>
              <p:nvSpPr>
                <p:cNvPr id="2000" name="Google Shape;4910;p73">
                  <a:extLst>
                    <a:ext uri="{FF2B5EF4-FFF2-40B4-BE49-F238E27FC236}">
                      <a16:creationId xmlns="" xmlns:a16="http://schemas.microsoft.com/office/drawing/2014/main" id="{46EC7889-56B3-4A33-ABBC-CEDC887FDABE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4911;p73">
                  <a:extLst>
                    <a:ext uri="{FF2B5EF4-FFF2-40B4-BE49-F238E27FC236}">
                      <a16:creationId xmlns="" xmlns:a16="http://schemas.microsoft.com/office/drawing/2014/main" id="{5CA94163-AB48-45D4-9030-AEC822E44B8C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7" name="Google Shape;4912;p73">
                <a:extLst>
                  <a:ext uri="{FF2B5EF4-FFF2-40B4-BE49-F238E27FC236}">
                    <a16:creationId xmlns="" xmlns:a16="http://schemas.microsoft.com/office/drawing/2014/main" id="{FCD894D7-A33B-4A9B-853E-9B6467A73A2B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  <a:grpFill/>
            </p:grpSpPr>
            <p:sp>
              <p:nvSpPr>
                <p:cNvPr id="1998" name="Google Shape;4913;p73">
                  <a:extLst>
                    <a:ext uri="{FF2B5EF4-FFF2-40B4-BE49-F238E27FC236}">
                      <a16:creationId xmlns="" xmlns:a16="http://schemas.microsoft.com/office/drawing/2014/main" id="{010003F8-D743-4961-B252-C265EAAC4670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4914;p73">
                  <a:extLst>
                    <a:ext uri="{FF2B5EF4-FFF2-40B4-BE49-F238E27FC236}">
                      <a16:creationId xmlns="" xmlns:a16="http://schemas.microsoft.com/office/drawing/2014/main" id="{B0D3056E-60C2-463C-8E85-EF20CFA6767C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8" name="Google Shape;4915;p73">
                <a:extLst>
                  <a:ext uri="{FF2B5EF4-FFF2-40B4-BE49-F238E27FC236}">
                    <a16:creationId xmlns="" xmlns:a16="http://schemas.microsoft.com/office/drawing/2014/main" id="{6B772E0E-8A5D-4F09-9CDD-AC40AC18A89A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  <a:grpFill/>
            </p:grpSpPr>
            <p:sp>
              <p:nvSpPr>
                <p:cNvPr id="1996" name="Google Shape;4916;p73">
                  <a:extLst>
                    <a:ext uri="{FF2B5EF4-FFF2-40B4-BE49-F238E27FC236}">
                      <a16:creationId xmlns="" xmlns:a16="http://schemas.microsoft.com/office/drawing/2014/main" id="{3EC57C69-A6FB-455E-8128-90633839A677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4917;p73">
                  <a:extLst>
                    <a:ext uri="{FF2B5EF4-FFF2-40B4-BE49-F238E27FC236}">
                      <a16:creationId xmlns="" xmlns:a16="http://schemas.microsoft.com/office/drawing/2014/main" id="{09B1E16F-4C8E-46F6-B6AB-BE3881B8BFCC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9" name="Google Shape;4918;p73">
                <a:extLst>
                  <a:ext uri="{FF2B5EF4-FFF2-40B4-BE49-F238E27FC236}">
                    <a16:creationId xmlns="" xmlns:a16="http://schemas.microsoft.com/office/drawing/2014/main" id="{8BFDE3D3-AB67-4F81-82BB-64A075CD1243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  <a:grpFill/>
            </p:grpSpPr>
            <p:sp>
              <p:nvSpPr>
                <p:cNvPr id="1994" name="Google Shape;4919;p73">
                  <a:extLst>
                    <a:ext uri="{FF2B5EF4-FFF2-40B4-BE49-F238E27FC236}">
                      <a16:creationId xmlns="" xmlns:a16="http://schemas.microsoft.com/office/drawing/2014/main" id="{691C766E-481A-4F8D-A8CC-A8BC2109F43D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4920;p73">
                  <a:extLst>
                    <a:ext uri="{FF2B5EF4-FFF2-40B4-BE49-F238E27FC236}">
                      <a16:creationId xmlns="" xmlns:a16="http://schemas.microsoft.com/office/drawing/2014/main" id="{757B24A9-6FA3-4569-9810-FBC980FF45C7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0" name="Google Shape;4921;p73">
                <a:extLst>
                  <a:ext uri="{FF2B5EF4-FFF2-40B4-BE49-F238E27FC236}">
                    <a16:creationId xmlns="" xmlns:a16="http://schemas.microsoft.com/office/drawing/2014/main" id="{1D44F331-1ACB-486F-97CB-17E3F5CD3853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  <a:grpFill/>
            </p:grpSpPr>
            <p:sp>
              <p:nvSpPr>
                <p:cNvPr id="1992" name="Google Shape;4922;p73">
                  <a:extLst>
                    <a:ext uri="{FF2B5EF4-FFF2-40B4-BE49-F238E27FC236}">
                      <a16:creationId xmlns="" xmlns:a16="http://schemas.microsoft.com/office/drawing/2014/main" id="{CA72A635-61F3-4BA8-A1D3-721CE45E039A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4923;p73">
                  <a:extLst>
                    <a:ext uri="{FF2B5EF4-FFF2-40B4-BE49-F238E27FC236}">
                      <a16:creationId xmlns="" xmlns:a16="http://schemas.microsoft.com/office/drawing/2014/main" id="{DB0B7700-6740-4E36-9FA9-C2254A238E41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1" name="Google Shape;4924;p73">
                <a:extLst>
                  <a:ext uri="{FF2B5EF4-FFF2-40B4-BE49-F238E27FC236}">
                    <a16:creationId xmlns="" xmlns:a16="http://schemas.microsoft.com/office/drawing/2014/main" id="{04DCD0C3-C2DA-4780-B453-ED11F057E8F7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  <a:grpFill/>
            </p:grpSpPr>
            <p:sp>
              <p:nvSpPr>
                <p:cNvPr id="1990" name="Google Shape;4925;p73">
                  <a:extLst>
                    <a:ext uri="{FF2B5EF4-FFF2-40B4-BE49-F238E27FC236}">
                      <a16:creationId xmlns="" xmlns:a16="http://schemas.microsoft.com/office/drawing/2014/main" id="{03B49981-2E29-4567-86AA-54B06CB6D651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4926;p73">
                  <a:extLst>
                    <a:ext uri="{FF2B5EF4-FFF2-40B4-BE49-F238E27FC236}">
                      <a16:creationId xmlns="" xmlns:a16="http://schemas.microsoft.com/office/drawing/2014/main" id="{3435E9CB-DB6B-4FFE-8440-320F98F52F98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2" name="Google Shape;4927;p73">
                <a:extLst>
                  <a:ext uri="{FF2B5EF4-FFF2-40B4-BE49-F238E27FC236}">
                    <a16:creationId xmlns="" xmlns:a16="http://schemas.microsoft.com/office/drawing/2014/main" id="{770907C2-1B1D-4B7A-9A86-297818AC797A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  <a:grpFill/>
            </p:grpSpPr>
            <p:sp>
              <p:nvSpPr>
                <p:cNvPr id="1988" name="Google Shape;4928;p73">
                  <a:extLst>
                    <a:ext uri="{FF2B5EF4-FFF2-40B4-BE49-F238E27FC236}">
                      <a16:creationId xmlns="" xmlns:a16="http://schemas.microsoft.com/office/drawing/2014/main" id="{522A851A-E82F-4398-B054-C04E9C833600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4929;p73">
                  <a:extLst>
                    <a:ext uri="{FF2B5EF4-FFF2-40B4-BE49-F238E27FC236}">
                      <a16:creationId xmlns="" xmlns:a16="http://schemas.microsoft.com/office/drawing/2014/main" id="{72AAF795-2AC3-4D55-A142-EC1D666D9B2E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03" name="Google Shape;4930;p73">
                <a:extLst>
                  <a:ext uri="{FF2B5EF4-FFF2-40B4-BE49-F238E27FC236}">
                    <a16:creationId xmlns="" xmlns:a16="http://schemas.microsoft.com/office/drawing/2014/main" id="{79C24C66-C26E-4EBC-9347-3C2933C43211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4931;p73">
                <a:extLst>
                  <a:ext uri="{FF2B5EF4-FFF2-40B4-BE49-F238E27FC236}">
                    <a16:creationId xmlns="" xmlns:a16="http://schemas.microsoft.com/office/drawing/2014/main" id="{3D854C3E-986D-4122-9B8C-03E3474903B2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5" name="Google Shape;4932;p73">
                <a:extLst>
                  <a:ext uri="{FF2B5EF4-FFF2-40B4-BE49-F238E27FC236}">
                    <a16:creationId xmlns="" xmlns:a16="http://schemas.microsoft.com/office/drawing/2014/main" id="{ED028C8C-63FA-47E2-B726-3D9BE0F137D9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  <a:grpFill/>
            </p:grpSpPr>
            <p:sp>
              <p:nvSpPr>
                <p:cNvPr id="1986" name="Google Shape;4933;p73">
                  <a:extLst>
                    <a:ext uri="{FF2B5EF4-FFF2-40B4-BE49-F238E27FC236}">
                      <a16:creationId xmlns="" xmlns:a16="http://schemas.microsoft.com/office/drawing/2014/main" id="{55E196A4-7E9E-453F-BF7E-465E94962567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4934;p73">
                  <a:extLst>
                    <a:ext uri="{FF2B5EF4-FFF2-40B4-BE49-F238E27FC236}">
                      <a16:creationId xmlns="" xmlns:a16="http://schemas.microsoft.com/office/drawing/2014/main" id="{8CCF1780-111B-4250-A4AF-59D174BED704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6" name="Google Shape;4935;p73">
                <a:extLst>
                  <a:ext uri="{FF2B5EF4-FFF2-40B4-BE49-F238E27FC236}">
                    <a16:creationId xmlns="" xmlns:a16="http://schemas.microsoft.com/office/drawing/2014/main" id="{A541D064-9192-4871-A6A3-44DB35BE5974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  <a:grpFill/>
            </p:grpSpPr>
            <p:sp>
              <p:nvSpPr>
                <p:cNvPr id="1984" name="Google Shape;4936;p73">
                  <a:extLst>
                    <a:ext uri="{FF2B5EF4-FFF2-40B4-BE49-F238E27FC236}">
                      <a16:creationId xmlns="" xmlns:a16="http://schemas.microsoft.com/office/drawing/2014/main" id="{E5CAF0AF-1828-48A4-B224-DA98B22C5A13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4937;p73">
                  <a:extLst>
                    <a:ext uri="{FF2B5EF4-FFF2-40B4-BE49-F238E27FC236}">
                      <a16:creationId xmlns="" xmlns:a16="http://schemas.microsoft.com/office/drawing/2014/main" id="{B59D7F66-F161-4C92-A517-E778B228EC96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7" name="Google Shape;4938;p73">
                <a:extLst>
                  <a:ext uri="{FF2B5EF4-FFF2-40B4-BE49-F238E27FC236}">
                    <a16:creationId xmlns="" xmlns:a16="http://schemas.microsoft.com/office/drawing/2014/main" id="{BD8D000A-3FE1-4B7A-85A6-F55472B190DA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  <a:grpFill/>
            </p:grpSpPr>
            <p:sp>
              <p:nvSpPr>
                <p:cNvPr id="1982" name="Google Shape;4939;p73">
                  <a:extLst>
                    <a:ext uri="{FF2B5EF4-FFF2-40B4-BE49-F238E27FC236}">
                      <a16:creationId xmlns="" xmlns:a16="http://schemas.microsoft.com/office/drawing/2014/main" id="{18F83B60-C34F-42C4-9BDF-8724E40093D8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4940;p73">
                  <a:extLst>
                    <a:ext uri="{FF2B5EF4-FFF2-40B4-BE49-F238E27FC236}">
                      <a16:creationId xmlns="" xmlns:a16="http://schemas.microsoft.com/office/drawing/2014/main" id="{19333D8A-8517-43FB-B72C-52E9E94DA081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8" name="Google Shape;4941;p73">
                <a:extLst>
                  <a:ext uri="{FF2B5EF4-FFF2-40B4-BE49-F238E27FC236}">
                    <a16:creationId xmlns="" xmlns:a16="http://schemas.microsoft.com/office/drawing/2014/main" id="{C6EAC627-379E-4E4F-9FD2-EF98DC8F6474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  <a:grpFill/>
            </p:grpSpPr>
            <p:sp>
              <p:nvSpPr>
                <p:cNvPr id="1980" name="Google Shape;4942;p73">
                  <a:extLst>
                    <a:ext uri="{FF2B5EF4-FFF2-40B4-BE49-F238E27FC236}">
                      <a16:creationId xmlns="" xmlns:a16="http://schemas.microsoft.com/office/drawing/2014/main" id="{2857A05E-CF5E-4FE4-BA65-6C024B844588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4943;p73">
                  <a:extLst>
                    <a:ext uri="{FF2B5EF4-FFF2-40B4-BE49-F238E27FC236}">
                      <a16:creationId xmlns="" xmlns:a16="http://schemas.microsoft.com/office/drawing/2014/main" id="{7B405F8F-2B2B-4DEE-BB2E-CDC7D2F6C30F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9" name="Google Shape;4944;p73">
                <a:extLst>
                  <a:ext uri="{FF2B5EF4-FFF2-40B4-BE49-F238E27FC236}">
                    <a16:creationId xmlns="" xmlns:a16="http://schemas.microsoft.com/office/drawing/2014/main" id="{A87E19AF-0F9B-4573-903D-9A2C1AEC845F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  <a:grpFill/>
            </p:grpSpPr>
            <p:sp>
              <p:nvSpPr>
                <p:cNvPr id="1978" name="Google Shape;4945;p73">
                  <a:extLst>
                    <a:ext uri="{FF2B5EF4-FFF2-40B4-BE49-F238E27FC236}">
                      <a16:creationId xmlns="" xmlns:a16="http://schemas.microsoft.com/office/drawing/2014/main" id="{E57373C5-6108-46B6-BC2B-C16C1694B205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4946;p73">
                  <a:extLst>
                    <a:ext uri="{FF2B5EF4-FFF2-40B4-BE49-F238E27FC236}">
                      <a16:creationId xmlns="" xmlns:a16="http://schemas.microsoft.com/office/drawing/2014/main" id="{BA4BCB80-1FD9-4B9D-B80B-53D34CD88629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0" name="Google Shape;4947;p73">
                <a:extLst>
                  <a:ext uri="{FF2B5EF4-FFF2-40B4-BE49-F238E27FC236}">
                    <a16:creationId xmlns="" xmlns:a16="http://schemas.microsoft.com/office/drawing/2014/main" id="{7300568E-4388-4D91-8E2E-BD2C8F3B2B04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  <a:grpFill/>
            </p:grpSpPr>
            <p:sp>
              <p:nvSpPr>
                <p:cNvPr id="1976" name="Google Shape;4948;p73">
                  <a:extLst>
                    <a:ext uri="{FF2B5EF4-FFF2-40B4-BE49-F238E27FC236}">
                      <a16:creationId xmlns="" xmlns:a16="http://schemas.microsoft.com/office/drawing/2014/main" id="{CECD53A3-0A14-471A-8F2F-3AA3F6BDFDCB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4949;p73">
                  <a:extLst>
                    <a:ext uri="{FF2B5EF4-FFF2-40B4-BE49-F238E27FC236}">
                      <a16:creationId xmlns="" xmlns:a16="http://schemas.microsoft.com/office/drawing/2014/main" id="{28AC1024-4370-497B-8462-1B57BF5CD601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1" name="Google Shape;4950;p73">
                <a:extLst>
                  <a:ext uri="{FF2B5EF4-FFF2-40B4-BE49-F238E27FC236}">
                    <a16:creationId xmlns="" xmlns:a16="http://schemas.microsoft.com/office/drawing/2014/main" id="{EAF0B954-49B9-4B4F-B446-C3D820720BD2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  <a:grpFill/>
            </p:grpSpPr>
            <p:sp>
              <p:nvSpPr>
                <p:cNvPr id="1974" name="Google Shape;4951;p73">
                  <a:extLst>
                    <a:ext uri="{FF2B5EF4-FFF2-40B4-BE49-F238E27FC236}">
                      <a16:creationId xmlns="" xmlns:a16="http://schemas.microsoft.com/office/drawing/2014/main" id="{97CAFB3B-3717-4B36-A901-AB0E4605C15C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4952;p73">
                  <a:extLst>
                    <a:ext uri="{FF2B5EF4-FFF2-40B4-BE49-F238E27FC236}">
                      <a16:creationId xmlns="" xmlns:a16="http://schemas.microsoft.com/office/drawing/2014/main" id="{AD90920B-458A-4818-B29F-42B969579FB9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2" name="Google Shape;4953;p73">
                <a:extLst>
                  <a:ext uri="{FF2B5EF4-FFF2-40B4-BE49-F238E27FC236}">
                    <a16:creationId xmlns="" xmlns:a16="http://schemas.microsoft.com/office/drawing/2014/main" id="{5A81A780-4FC1-4B6A-A56C-E027932568A4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  <a:grpFill/>
            </p:grpSpPr>
            <p:sp>
              <p:nvSpPr>
                <p:cNvPr id="1972" name="Google Shape;4954;p73">
                  <a:extLst>
                    <a:ext uri="{FF2B5EF4-FFF2-40B4-BE49-F238E27FC236}">
                      <a16:creationId xmlns="" xmlns:a16="http://schemas.microsoft.com/office/drawing/2014/main" id="{945212F4-B2D8-4DF7-882F-A44CE81CFC8F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4955;p73">
                  <a:extLst>
                    <a:ext uri="{FF2B5EF4-FFF2-40B4-BE49-F238E27FC236}">
                      <a16:creationId xmlns="" xmlns:a16="http://schemas.microsoft.com/office/drawing/2014/main" id="{A1E94FBE-94A5-4415-8774-6E2824F0C638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3" name="Google Shape;4956;p73">
                <a:extLst>
                  <a:ext uri="{FF2B5EF4-FFF2-40B4-BE49-F238E27FC236}">
                    <a16:creationId xmlns="" xmlns:a16="http://schemas.microsoft.com/office/drawing/2014/main" id="{B4F3D9CD-3744-472E-8EF3-5A5125051237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  <a:grpFill/>
            </p:grpSpPr>
            <p:sp>
              <p:nvSpPr>
                <p:cNvPr id="1970" name="Google Shape;4957;p73">
                  <a:extLst>
                    <a:ext uri="{FF2B5EF4-FFF2-40B4-BE49-F238E27FC236}">
                      <a16:creationId xmlns="" xmlns:a16="http://schemas.microsoft.com/office/drawing/2014/main" id="{A0C06206-967A-4B77-A5D0-90DEA5FA3E0A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4958;p73">
                  <a:extLst>
                    <a:ext uri="{FF2B5EF4-FFF2-40B4-BE49-F238E27FC236}">
                      <a16:creationId xmlns="" xmlns:a16="http://schemas.microsoft.com/office/drawing/2014/main" id="{5832E30F-A2A8-4564-8357-5176514286B5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4" name="Google Shape;4959;p73">
                <a:extLst>
                  <a:ext uri="{FF2B5EF4-FFF2-40B4-BE49-F238E27FC236}">
                    <a16:creationId xmlns="" xmlns:a16="http://schemas.microsoft.com/office/drawing/2014/main" id="{3B5016E0-D651-4396-9CB2-7212D51AA492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  <a:grpFill/>
            </p:grpSpPr>
            <p:sp>
              <p:nvSpPr>
                <p:cNvPr id="1968" name="Google Shape;4960;p73">
                  <a:extLst>
                    <a:ext uri="{FF2B5EF4-FFF2-40B4-BE49-F238E27FC236}">
                      <a16:creationId xmlns="" xmlns:a16="http://schemas.microsoft.com/office/drawing/2014/main" id="{1E1E5A1E-C8B0-454B-BC5E-630DD85BC8FB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4961;p73">
                  <a:extLst>
                    <a:ext uri="{FF2B5EF4-FFF2-40B4-BE49-F238E27FC236}">
                      <a16:creationId xmlns="" xmlns:a16="http://schemas.microsoft.com/office/drawing/2014/main" id="{054A85FC-4A18-4C22-BE57-9A42E8C3537E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5" name="Google Shape;4962;p73">
                <a:extLst>
                  <a:ext uri="{FF2B5EF4-FFF2-40B4-BE49-F238E27FC236}">
                    <a16:creationId xmlns="" xmlns:a16="http://schemas.microsoft.com/office/drawing/2014/main" id="{10C53CB2-E291-42F8-B436-B789FA8BC000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  <a:grpFill/>
            </p:grpSpPr>
            <p:sp>
              <p:nvSpPr>
                <p:cNvPr id="1966" name="Google Shape;4963;p73">
                  <a:extLst>
                    <a:ext uri="{FF2B5EF4-FFF2-40B4-BE49-F238E27FC236}">
                      <a16:creationId xmlns="" xmlns:a16="http://schemas.microsoft.com/office/drawing/2014/main" id="{C842AEC4-F03F-451D-8965-97959ECB706B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4964;p73">
                  <a:extLst>
                    <a:ext uri="{FF2B5EF4-FFF2-40B4-BE49-F238E27FC236}">
                      <a16:creationId xmlns="" xmlns:a16="http://schemas.microsoft.com/office/drawing/2014/main" id="{4C526C72-2F95-499A-9C29-0008A634C0D1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6" name="Google Shape;4965;p73">
                <a:extLst>
                  <a:ext uri="{FF2B5EF4-FFF2-40B4-BE49-F238E27FC236}">
                    <a16:creationId xmlns="" xmlns:a16="http://schemas.microsoft.com/office/drawing/2014/main" id="{5BCC6AE7-AA96-436B-A8E3-4AA314F1B447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  <a:grpFill/>
            </p:grpSpPr>
            <p:sp>
              <p:nvSpPr>
                <p:cNvPr id="1964" name="Google Shape;4966;p73">
                  <a:extLst>
                    <a:ext uri="{FF2B5EF4-FFF2-40B4-BE49-F238E27FC236}">
                      <a16:creationId xmlns="" xmlns:a16="http://schemas.microsoft.com/office/drawing/2014/main" id="{406C67E0-4DA6-493D-BB27-A235A6D7933E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4967;p73">
                  <a:extLst>
                    <a:ext uri="{FF2B5EF4-FFF2-40B4-BE49-F238E27FC236}">
                      <a16:creationId xmlns="" xmlns:a16="http://schemas.microsoft.com/office/drawing/2014/main" id="{7E254F9D-E03E-4902-971D-73D51435B4A4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7" name="Google Shape;4968;p73">
                <a:extLst>
                  <a:ext uri="{FF2B5EF4-FFF2-40B4-BE49-F238E27FC236}">
                    <a16:creationId xmlns="" xmlns:a16="http://schemas.microsoft.com/office/drawing/2014/main" id="{A25A8E00-B243-4EE8-970B-4D7D79A09B8C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  <a:grpFill/>
            </p:grpSpPr>
            <p:sp>
              <p:nvSpPr>
                <p:cNvPr id="1962" name="Google Shape;4969;p73">
                  <a:extLst>
                    <a:ext uri="{FF2B5EF4-FFF2-40B4-BE49-F238E27FC236}">
                      <a16:creationId xmlns="" xmlns:a16="http://schemas.microsoft.com/office/drawing/2014/main" id="{5A3EE683-2C63-45E8-9D6D-5199723E52A1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4970;p73">
                  <a:extLst>
                    <a:ext uri="{FF2B5EF4-FFF2-40B4-BE49-F238E27FC236}">
                      <a16:creationId xmlns="" xmlns:a16="http://schemas.microsoft.com/office/drawing/2014/main" id="{9612EA36-4696-4AA9-86BA-24DD6E0D64F6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8" name="Google Shape;4971;p73">
                <a:extLst>
                  <a:ext uri="{FF2B5EF4-FFF2-40B4-BE49-F238E27FC236}">
                    <a16:creationId xmlns="" xmlns:a16="http://schemas.microsoft.com/office/drawing/2014/main" id="{04F1B3C6-478C-49F8-AB1F-4C432FE8D9EC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  <a:grpFill/>
            </p:grpSpPr>
            <p:sp>
              <p:nvSpPr>
                <p:cNvPr id="1960" name="Google Shape;4972;p73">
                  <a:extLst>
                    <a:ext uri="{FF2B5EF4-FFF2-40B4-BE49-F238E27FC236}">
                      <a16:creationId xmlns="" xmlns:a16="http://schemas.microsoft.com/office/drawing/2014/main" id="{02C2AE9D-D336-4BDB-B76A-B44C28EC9D2C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4973;p73">
                  <a:extLst>
                    <a:ext uri="{FF2B5EF4-FFF2-40B4-BE49-F238E27FC236}">
                      <a16:creationId xmlns="" xmlns:a16="http://schemas.microsoft.com/office/drawing/2014/main" id="{D816FD81-B401-4FC1-97E8-9581C188AD4A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9" name="Google Shape;4974;p73">
                <a:extLst>
                  <a:ext uri="{FF2B5EF4-FFF2-40B4-BE49-F238E27FC236}">
                    <a16:creationId xmlns="" xmlns:a16="http://schemas.microsoft.com/office/drawing/2014/main" id="{0663873E-8620-44D4-A32E-37A91F6D1754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  <a:grpFill/>
            </p:grpSpPr>
            <p:sp>
              <p:nvSpPr>
                <p:cNvPr id="1958" name="Google Shape;4975;p73">
                  <a:extLst>
                    <a:ext uri="{FF2B5EF4-FFF2-40B4-BE49-F238E27FC236}">
                      <a16:creationId xmlns="" xmlns:a16="http://schemas.microsoft.com/office/drawing/2014/main" id="{CFE62B6E-2E52-430D-AC82-2E704EEB27F5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4976;p73">
                  <a:extLst>
                    <a:ext uri="{FF2B5EF4-FFF2-40B4-BE49-F238E27FC236}">
                      <a16:creationId xmlns="" xmlns:a16="http://schemas.microsoft.com/office/drawing/2014/main" id="{E17D4D12-0760-4D68-B006-9330B09081B1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0" name="Google Shape;4977;p73">
                <a:extLst>
                  <a:ext uri="{FF2B5EF4-FFF2-40B4-BE49-F238E27FC236}">
                    <a16:creationId xmlns="" xmlns:a16="http://schemas.microsoft.com/office/drawing/2014/main" id="{BB11B971-552A-4415-9B38-B8DA132E7231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  <a:grpFill/>
            </p:grpSpPr>
            <p:sp>
              <p:nvSpPr>
                <p:cNvPr id="1956" name="Google Shape;4978;p73">
                  <a:extLst>
                    <a:ext uri="{FF2B5EF4-FFF2-40B4-BE49-F238E27FC236}">
                      <a16:creationId xmlns="" xmlns:a16="http://schemas.microsoft.com/office/drawing/2014/main" id="{28948467-2D29-4F72-9ADA-1C7B546477C3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4979;p73">
                  <a:extLst>
                    <a:ext uri="{FF2B5EF4-FFF2-40B4-BE49-F238E27FC236}">
                      <a16:creationId xmlns="" xmlns:a16="http://schemas.microsoft.com/office/drawing/2014/main" id="{FB7844BC-A269-4D2D-B0F6-149E528FE818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1" name="Google Shape;4980;p73">
                <a:extLst>
                  <a:ext uri="{FF2B5EF4-FFF2-40B4-BE49-F238E27FC236}">
                    <a16:creationId xmlns="" xmlns:a16="http://schemas.microsoft.com/office/drawing/2014/main" id="{CD83CEB5-D5B5-4AD9-BB9E-180EF070542D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  <a:grpFill/>
            </p:grpSpPr>
            <p:sp>
              <p:nvSpPr>
                <p:cNvPr id="1954" name="Google Shape;4981;p73">
                  <a:extLst>
                    <a:ext uri="{FF2B5EF4-FFF2-40B4-BE49-F238E27FC236}">
                      <a16:creationId xmlns="" xmlns:a16="http://schemas.microsoft.com/office/drawing/2014/main" id="{FCDECC23-746A-4A5D-BA5C-4A4A542D4B66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4982;p73">
                  <a:extLst>
                    <a:ext uri="{FF2B5EF4-FFF2-40B4-BE49-F238E27FC236}">
                      <a16:creationId xmlns="" xmlns:a16="http://schemas.microsoft.com/office/drawing/2014/main" id="{4C158CC9-F1F2-4149-BF03-04F560D36D45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2" name="Google Shape;4983;p73">
                <a:extLst>
                  <a:ext uri="{FF2B5EF4-FFF2-40B4-BE49-F238E27FC236}">
                    <a16:creationId xmlns="" xmlns:a16="http://schemas.microsoft.com/office/drawing/2014/main" id="{C6CCF66F-936C-423D-96D6-B5AAF52FD4D6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  <a:grpFill/>
            </p:grpSpPr>
            <p:sp>
              <p:nvSpPr>
                <p:cNvPr id="1952" name="Google Shape;4984;p73">
                  <a:extLst>
                    <a:ext uri="{FF2B5EF4-FFF2-40B4-BE49-F238E27FC236}">
                      <a16:creationId xmlns="" xmlns:a16="http://schemas.microsoft.com/office/drawing/2014/main" id="{D6218271-0B21-4FFA-826E-7CEC36680402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4985;p73">
                  <a:extLst>
                    <a:ext uri="{FF2B5EF4-FFF2-40B4-BE49-F238E27FC236}">
                      <a16:creationId xmlns="" xmlns:a16="http://schemas.microsoft.com/office/drawing/2014/main" id="{76BC8626-6CE1-4282-930B-CBC8E9064E83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3" name="Google Shape;4986;p73">
                <a:extLst>
                  <a:ext uri="{FF2B5EF4-FFF2-40B4-BE49-F238E27FC236}">
                    <a16:creationId xmlns="" xmlns:a16="http://schemas.microsoft.com/office/drawing/2014/main" id="{45534C35-21F3-4598-A20D-F995DFD338FA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  <a:grpFill/>
            </p:grpSpPr>
            <p:sp>
              <p:nvSpPr>
                <p:cNvPr id="1950" name="Google Shape;4987;p73">
                  <a:extLst>
                    <a:ext uri="{FF2B5EF4-FFF2-40B4-BE49-F238E27FC236}">
                      <a16:creationId xmlns="" xmlns:a16="http://schemas.microsoft.com/office/drawing/2014/main" id="{DA078338-B390-43B7-8AC7-22AE4226993A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4988;p73">
                  <a:extLst>
                    <a:ext uri="{FF2B5EF4-FFF2-40B4-BE49-F238E27FC236}">
                      <a16:creationId xmlns="" xmlns:a16="http://schemas.microsoft.com/office/drawing/2014/main" id="{8E0D2C6B-3B0A-458A-86FC-8CFA8F806E78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4" name="Google Shape;4989;p73">
                <a:extLst>
                  <a:ext uri="{FF2B5EF4-FFF2-40B4-BE49-F238E27FC236}">
                    <a16:creationId xmlns="" xmlns:a16="http://schemas.microsoft.com/office/drawing/2014/main" id="{1AAAAD49-495B-4FBF-9ECD-78EDC30293E4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  <a:grpFill/>
            </p:grpSpPr>
            <p:sp>
              <p:nvSpPr>
                <p:cNvPr id="1948" name="Google Shape;4990;p73">
                  <a:extLst>
                    <a:ext uri="{FF2B5EF4-FFF2-40B4-BE49-F238E27FC236}">
                      <a16:creationId xmlns="" xmlns:a16="http://schemas.microsoft.com/office/drawing/2014/main" id="{21106842-D089-441F-B795-5F1061B24A5E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4991;p73">
                  <a:extLst>
                    <a:ext uri="{FF2B5EF4-FFF2-40B4-BE49-F238E27FC236}">
                      <a16:creationId xmlns="" xmlns:a16="http://schemas.microsoft.com/office/drawing/2014/main" id="{94551415-9953-468D-A35B-A2C6D657717B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5" name="Google Shape;4992;p73">
                <a:extLst>
                  <a:ext uri="{FF2B5EF4-FFF2-40B4-BE49-F238E27FC236}">
                    <a16:creationId xmlns="" xmlns:a16="http://schemas.microsoft.com/office/drawing/2014/main" id="{FB4DAA33-34D2-4987-A5D9-E167819CF0A8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  <a:grpFill/>
            </p:grpSpPr>
            <p:sp>
              <p:nvSpPr>
                <p:cNvPr id="1946" name="Google Shape;4993;p73">
                  <a:extLst>
                    <a:ext uri="{FF2B5EF4-FFF2-40B4-BE49-F238E27FC236}">
                      <a16:creationId xmlns="" xmlns:a16="http://schemas.microsoft.com/office/drawing/2014/main" id="{E4069B93-38B2-4ADB-8687-ED7F6E63B77E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4994;p73">
                  <a:extLst>
                    <a:ext uri="{FF2B5EF4-FFF2-40B4-BE49-F238E27FC236}">
                      <a16:creationId xmlns="" xmlns:a16="http://schemas.microsoft.com/office/drawing/2014/main" id="{A8164FFD-322A-445A-9C8B-417BEEFA2214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6" name="Google Shape;4995;p73">
                <a:extLst>
                  <a:ext uri="{FF2B5EF4-FFF2-40B4-BE49-F238E27FC236}">
                    <a16:creationId xmlns="" xmlns:a16="http://schemas.microsoft.com/office/drawing/2014/main" id="{798014A6-FFCF-446D-AF6B-B0DE3158CB57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  <a:grpFill/>
            </p:grpSpPr>
            <p:sp>
              <p:nvSpPr>
                <p:cNvPr id="1944" name="Google Shape;4996;p73">
                  <a:extLst>
                    <a:ext uri="{FF2B5EF4-FFF2-40B4-BE49-F238E27FC236}">
                      <a16:creationId xmlns="" xmlns:a16="http://schemas.microsoft.com/office/drawing/2014/main" id="{800B2BE8-6F4A-4A9B-A6DA-C1B9BE94AE56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4997;p73">
                  <a:extLst>
                    <a:ext uri="{FF2B5EF4-FFF2-40B4-BE49-F238E27FC236}">
                      <a16:creationId xmlns="" xmlns:a16="http://schemas.microsoft.com/office/drawing/2014/main" id="{1BC6F53A-F8AC-44CE-91E7-7F7CDFAAF4EE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7" name="Google Shape;4998;p73">
                <a:extLst>
                  <a:ext uri="{FF2B5EF4-FFF2-40B4-BE49-F238E27FC236}">
                    <a16:creationId xmlns="" xmlns:a16="http://schemas.microsoft.com/office/drawing/2014/main" id="{46C6FBC4-EFDF-4E52-9A96-CFD297F39F35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  <a:grpFill/>
            </p:grpSpPr>
            <p:sp>
              <p:nvSpPr>
                <p:cNvPr id="1942" name="Google Shape;4999;p73">
                  <a:extLst>
                    <a:ext uri="{FF2B5EF4-FFF2-40B4-BE49-F238E27FC236}">
                      <a16:creationId xmlns="" xmlns:a16="http://schemas.microsoft.com/office/drawing/2014/main" id="{8FA1AE66-7D1E-4EE6-8746-4F98834C986E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5000;p73">
                  <a:extLst>
                    <a:ext uri="{FF2B5EF4-FFF2-40B4-BE49-F238E27FC236}">
                      <a16:creationId xmlns="" xmlns:a16="http://schemas.microsoft.com/office/drawing/2014/main" id="{C9ABD4AB-80D7-43CE-9986-93A87D912FFE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8" name="Google Shape;5001;p73">
                <a:extLst>
                  <a:ext uri="{FF2B5EF4-FFF2-40B4-BE49-F238E27FC236}">
                    <a16:creationId xmlns="" xmlns:a16="http://schemas.microsoft.com/office/drawing/2014/main" id="{96484747-FB2F-4403-A816-7C3879028008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  <a:grpFill/>
            </p:grpSpPr>
            <p:sp>
              <p:nvSpPr>
                <p:cNvPr id="1940" name="Google Shape;5002;p73">
                  <a:extLst>
                    <a:ext uri="{FF2B5EF4-FFF2-40B4-BE49-F238E27FC236}">
                      <a16:creationId xmlns="" xmlns:a16="http://schemas.microsoft.com/office/drawing/2014/main" id="{AFB093B3-26F4-4D43-81A9-47EFC0380A54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5003;p73">
                  <a:extLst>
                    <a:ext uri="{FF2B5EF4-FFF2-40B4-BE49-F238E27FC236}">
                      <a16:creationId xmlns="" xmlns:a16="http://schemas.microsoft.com/office/drawing/2014/main" id="{5756B177-2189-447B-A108-4ECDA2BE0D65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29" name="Google Shape;5004;p73">
                <a:extLst>
                  <a:ext uri="{FF2B5EF4-FFF2-40B4-BE49-F238E27FC236}">
                    <a16:creationId xmlns="" xmlns:a16="http://schemas.microsoft.com/office/drawing/2014/main" id="{A60F1A7B-790C-42A1-98B1-2FE59DD529E0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5005;p73">
                <a:extLst>
                  <a:ext uri="{FF2B5EF4-FFF2-40B4-BE49-F238E27FC236}">
                    <a16:creationId xmlns="" xmlns:a16="http://schemas.microsoft.com/office/drawing/2014/main" id="{A1D8155A-8553-4AB2-9963-38AA38677BB1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1" name="Google Shape;5006;p73">
                <a:extLst>
                  <a:ext uri="{FF2B5EF4-FFF2-40B4-BE49-F238E27FC236}">
                    <a16:creationId xmlns="" xmlns:a16="http://schemas.microsoft.com/office/drawing/2014/main" id="{81FFEDAF-A5BD-4A2A-96F1-F58AD55B1A4E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  <a:grpFill/>
            </p:grpSpPr>
            <p:sp>
              <p:nvSpPr>
                <p:cNvPr id="1938" name="Google Shape;5007;p73">
                  <a:extLst>
                    <a:ext uri="{FF2B5EF4-FFF2-40B4-BE49-F238E27FC236}">
                      <a16:creationId xmlns="" xmlns:a16="http://schemas.microsoft.com/office/drawing/2014/main" id="{1FC2ABD3-24B2-49AE-90B6-6DFC72E88847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5008;p73">
                  <a:extLst>
                    <a:ext uri="{FF2B5EF4-FFF2-40B4-BE49-F238E27FC236}">
                      <a16:creationId xmlns="" xmlns:a16="http://schemas.microsoft.com/office/drawing/2014/main" id="{198B26E7-EADC-4B0A-9200-D1BD61DD464B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2" name="Google Shape;5009;p73">
                <a:extLst>
                  <a:ext uri="{FF2B5EF4-FFF2-40B4-BE49-F238E27FC236}">
                    <a16:creationId xmlns="" xmlns:a16="http://schemas.microsoft.com/office/drawing/2014/main" id="{68845343-19D4-4357-A17A-4F7FDB7EC7A9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  <a:grpFill/>
            </p:grpSpPr>
            <p:sp>
              <p:nvSpPr>
                <p:cNvPr id="1936" name="Google Shape;5010;p73">
                  <a:extLst>
                    <a:ext uri="{FF2B5EF4-FFF2-40B4-BE49-F238E27FC236}">
                      <a16:creationId xmlns="" xmlns:a16="http://schemas.microsoft.com/office/drawing/2014/main" id="{19451E4F-8EB4-426E-9332-30DF976C648C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5011;p73">
                  <a:extLst>
                    <a:ext uri="{FF2B5EF4-FFF2-40B4-BE49-F238E27FC236}">
                      <a16:creationId xmlns="" xmlns:a16="http://schemas.microsoft.com/office/drawing/2014/main" id="{61396453-E091-429B-873D-9CCA45C50DCC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3" name="Google Shape;5012;p73">
                <a:extLst>
                  <a:ext uri="{FF2B5EF4-FFF2-40B4-BE49-F238E27FC236}">
                    <a16:creationId xmlns="" xmlns:a16="http://schemas.microsoft.com/office/drawing/2014/main" id="{45AC8AB6-8012-4339-8105-05B6794132A5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  <a:grpFill/>
            </p:grpSpPr>
            <p:sp>
              <p:nvSpPr>
                <p:cNvPr id="1934" name="Google Shape;5013;p73">
                  <a:extLst>
                    <a:ext uri="{FF2B5EF4-FFF2-40B4-BE49-F238E27FC236}">
                      <a16:creationId xmlns="" xmlns:a16="http://schemas.microsoft.com/office/drawing/2014/main" id="{9107A121-9340-4CEC-B759-E73931F5590A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5014;p73">
                  <a:extLst>
                    <a:ext uri="{FF2B5EF4-FFF2-40B4-BE49-F238E27FC236}">
                      <a16:creationId xmlns="" xmlns:a16="http://schemas.microsoft.com/office/drawing/2014/main" id="{09B0784C-E157-471C-898F-9DE6D62EDE5A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0" name="Google Shape;5015;p73">
              <a:extLst>
                <a:ext uri="{FF2B5EF4-FFF2-40B4-BE49-F238E27FC236}">
                  <a16:creationId xmlns="" xmlns:a16="http://schemas.microsoft.com/office/drawing/2014/main" id="{130BC35E-A793-45CD-B74C-C2DE11668D8A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  <a:grpFill/>
          </p:grpSpPr>
          <p:grpSp>
            <p:nvGrpSpPr>
              <p:cNvPr id="1611" name="Google Shape;5016;p73">
                <a:extLst>
                  <a:ext uri="{FF2B5EF4-FFF2-40B4-BE49-F238E27FC236}">
                    <a16:creationId xmlns="" xmlns:a16="http://schemas.microsoft.com/office/drawing/2014/main" id="{047D56EF-7017-4117-BF1D-B0DC13907F47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  <a:grpFill/>
            </p:grpSpPr>
            <p:sp>
              <p:nvSpPr>
                <p:cNvPr id="1765" name="Google Shape;5017;p73">
                  <a:extLst>
                    <a:ext uri="{FF2B5EF4-FFF2-40B4-BE49-F238E27FC236}">
                      <a16:creationId xmlns="" xmlns:a16="http://schemas.microsoft.com/office/drawing/2014/main" id="{95171D27-97E0-4C25-9DB1-E4436CCE73CA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5018;p73">
                  <a:extLst>
                    <a:ext uri="{FF2B5EF4-FFF2-40B4-BE49-F238E27FC236}">
                      <a16:creationId xmlns="" xmlns:a16="http://schemas.microsoft.com/office/drawing/2014/main" id="{112389BD-C6A9-4B81-A6A7-FCB9FAE3F838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5019;p73">
                  <a:extLst>
                    <a:ext uri="{FF2B5EF4-FFF2-40B4-BE49-F238E27FC236}">
                      <a16:creationId xmlns="" xmlns:a16="http://schemas.microsoft.com/office/drawing/2014/main" id="{F26A6882-41C4-4117-865F-9A9DDD07BD24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5020;p73">
                  <a:extLst>
                    <a:ext uri="{FF2B5EF4-FFF2-40B4-BE49-F238E27FC236}">
                      <a16:creationId xmlns="" xmlns:a16="http://schemas.microsoft.com/office/drawing/2014/main" id="{90CC26C4-2485-4096-80F7-5EEF245408BF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5021;p73">
                  <a:extLst>
                    <a:ext uri="{FF2B5EF4-FFF2-40B4-BE49-F238E27FC236}">
                      <a16:creationId xmlns="" xmlns:a16="http://schemas.microsoft.com/office/drawing/2014/main" id="{887B9D57-3E0B-48FA-B888-0C84959ABDF2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5022;p73">
                  <a:extLst>
                    <a:ext uri="{FF2B5EF4-FFF2-40B4-BE49-F238E27FC236}">
                      <a16:creationId xmlns="" xmlns:a16="http://schemas.microsoft.com/office/drawing/2014/main" id="{86A88C58-98D2-45A8-A70B-115F33032AFB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5023;p73">
                  <a:extLst>
                    <a:ext uri="{FF2B5EF4-FFF2-40B4-BE49-F238E27FC236}">
                      <a16:creationId xmlns="" xmlns:a16="http://schemas.microsoft.com/office/drawing/2014/main" id="{FBC283ED-5066-4C80-97C7-3611866F1D9B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5024;p73">
                  <a:extLst>
                    <a:ext uri="{FF2B5EF4-FFF2-40B4-BE49-F238E27FC236}">
                      <a16:creationId xmlns="" xmlns:a16="http://schemas.microsoft.com/office/drawing/2014/main" id="{311C8000-BE9F-435B-92EB-02FF54E4938E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5025;p73">
                  <a:extLst>
                    <a:ext uri="{FF2B5EF4-FFF2-40B4-BE49-F238E27FC236}">
                      <a16:creationId xmlns="" xmlns:a16="http://schemas.microsoft.com/office/drawing/2014/main" id="{2B6B20EA-24AF-4A6D-86C4-AA624F88DFDD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5026;p73">
                  <a:extLst>
                    <a:ext uri="{FF2B5EF4-FFF2-40B4-BE49-F238E27FC236}">
                      <a16:creationId xmlns="" xmlns:a16="http://schemas.microsoft.com/office/drawing/2014/main" id="{702873D7-A4AF-4C69-8CDA-179937D66867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5027;p73">
                  <a:extLst>
                    <a:ext uri="{FF2B5EF4-FFF2-40B4-BE49-F238E27FC236}">
                      <a16:creationId xmlns="" xmlns:a16="http://schemas.microsoft.com/office/drawing/2014/main" id="{7CD5488B-F647-46A3-8FE4-622BE0EAFE04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5028;p73">
                  <a:extLst>
                    <a:ext uri="{FF2B5EF4-FFF2-40B4-BE49-F238E27FC236}">
                      <a16:creationId xmlns="" xmlns:a16="http://schemas.microsoft.com/office/drawing/2014/main" id="{56BE9B9C-9994-4AF8-B403-7B2447C967EE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5029;p73">
                  <a:extLst>
                    <a:ext uri="{FF2B5EF4-FFF2-40B4-BE49-F238E27FC236}">
                      <a16:creationId xmlns="" xmlns:a16="http://schemas.microsoft.com/office/drawing/2014/main" id="{B0BD2851-32F4-4B47-AF06-2AE0A46E17B3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5030;p73">
                  <a:extLst>
                    <a:ext uri="{FF2B5EF4-FFF2-40B4-BE49-F238E27FC236}">
                      <a16:creationId xmlns="" xmlns:a16="http://schemas.microsoft.com/office/drawing/2014/main" id="{B308D6ED-6453-4C4B-80E6-F3784EA247F4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5031;p73">
                  <a:extLst>
                    <a:ext uri="{FF2B5EF4-FFF2-40B4-BE49-F238E27FC236}">
                      <a16:creationId xmlns="" xmlns:a16="http://schemas.microsoft.com/office/drawing/2014/main" id="{6E062460-2AE7-4D3F-BD56-CFF96781BA28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5032;p73">
                  <a:extLst>
                    <a:ext uri="{FF2B5EF4-FFF2-40B4-BE49-F238E27FC236}">
                      <a16:creationId xmlns="" xmlns:a16="http://schemas.microsoft.com/office/drawing/2014/main" id="{3738625B-2F3D-49E3-8934-883197724572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5033;p73">
                  <a:extLst>
                    <a:ext uri="{FF2B5EF4-FFF2-40B4-BE49-F238E27FC236}">
                      <a16:creationId xmlns="" xmlns:a16="http://schemas.microsoft.com/office/drawing/2014/main" id="{7087DE45-45A7-4CD8-9FB0-354D10B48F53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5034;p73">
                  <a:extLst>
                    <a:ext uri="{FF2B5EF4-FFF2-40B4-BE49-F238E27FC236}">
                      <a16:creationId xmlns="" xmlns:a16="http://schemas.microsoft.com/office/drawing/2014/main" id="{C6E1B82F-AF62-459F-BC27-134292084FAA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5035;p73">
                  <a:extLst>
                    <a:ext uri="{FF2B5EF4-FFF2-40B4-BE49-F238E27FC236}">
                      <a16:creationId xmlns="" xmlns:a16="http://schemas.microsoft.com/office/drawing/2014/main" id="{F8E8235B-98E7-4743-A5DC-9063424BEC8A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5036;p73">
                  <a:extLst>
                    <a:ext uri="{FF2B5EF4-FFF2-40B4-BE49-F238E27FC236}">
                      <a16:creationId xmlns="" xmlns:a16="http://schemas.microsoft.com/office/drawing/2014/main" id="{D79FD04D-2A68-42BD-8709-D6B6C3A80B73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5037;p73">
                  <a:extLst>
                    <a:ext uri="{FF2B5EF4-FFF2-40B4-BE49-F238E27FC236}">
                      <a16:creationId xmlns="" xmlns:a16="http://schemas.microsoft.com/office/drawing/2014/main" id="{2B92CAF2-E67E-43F6-B99E-F1FD2F7E0745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5038;p73">
                  <a:extLst>
                    <a:ext uri="{FF2B5EF4-FFF2-40B4-BE49-F238E27FC236}">
                      <a16:creationId xmlns="" xmlns:a16="http://schemas.microsoft.com/office/drawing/2014/main" id="{7F7E4DC3-A6BC-433A-985A-44B7A4F149A4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5039;p73">
                  <a:extLst>
                    <a:ext uri="{FF2B5EF4-FFF2-40B4-BE49-F238E27FC236}">
                      <a16:creationId xmlns="" xmlns:a16="http://schemas.microsoft.com/office/drawing/2014/main" id="{105A16BC-5E58-4E63-BCD9-AF1F4100F079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5040;p73">
                  <a:extLst>
                    <a:ext uri="{FF2B5EF4-FFF2-40B4-BE49-F238E27FC236}">
                      <a16:creationId xmlns="" xmlns:a16="http://schemas.microsoft.com/office/drawing/2014/main" id="{41A950B3-0B46-4CF8-AA03-7590F76928F3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5041;p73">
                  <a:extLst>
                    <a:ext uri="{FF2B5EF4-FFF2-40B4-BE49-F238E27FC236}">
                      <a16:creationId xmlns="" xmlns:a16="http://schemas.microsoft.com/office/drawing/2014/main" id="{E48702B3-F85A-4651-AFB8-DA85D4DC4964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5042;p73">
                  <a:extLst>
                    <a:ext uri="{FF2B5EF4-FFF2-40B4-BE49-F238E27FC236}">
                      <a16:creationId xmlns="" xmlns:a16="http://schemas.microsoft.com/office/drawing/2014/main" id="{FE7CF7DD-4F00-4BDD-8DC4-F25BCA17D268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5043;p73">
                  <a:extLst>
                    <a:ext uri="{FF2B5EF4-FFF2-40B4-BE49-F238E27FC236}">
                      <a16:creationId xmlns="" xmlns:a16="http://schemas.microsoft.com/office/drawing/2014/main" id="{D2BA7BEB-28D5-4539-AF29-1F36DECC9B93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5044;p73">
                  <a:extLst>
                    <a:ext uri="{FF2B5EF4-FFF2-40B4-BE49-F238E27FC236}">
                      <a16:creationId xmlns="" xmlns:a16="http://schemas.microsoft.com/office/drawing/2014/main" id="{FD582E2A-7ED4-41C7-AA8F-B99D2922B20C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5045;p73">
                  <a:extLst>
                    <a:ext uri="{FF2B5EF4-FFF2-40B4-BE49-F238E27FC236}">
                      <a16:creationId xmlns="" xmlns:a16="http://schemas.microsoft.com/office/drawing/2014/main" id="{DFB25208-AED7-4996-AD4A-37E13A3E5CF9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5046;p73">
                  <a:extLst>
                    <a:ext uri="{FF2B5EF4-FFF2-40B4-BE49-F238E27FC236}">
                      <a16:creationId xmlns="" xmlns:a16="http://schemas.microsoft.com/office/drawing/2014/main" id="{3943101E-AC3D-4D97-BD08-0F8AC614EDEC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5047;p73">
                  <a:extLst>
                    <a:ext uri="{FF2B5EF4-FFF2-40B4-BE49-F238E27FC236}">
                      <a16:creationId xmlns="" xmlns:a16="http://schemas.microsoft.com/office/drawing/2014/main" id="{0F0E6621-F321-4E54-8E1C-AF5CB59F6D31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5048;p73">
                  <a:extLst>
                    <a:ext uri="{FF2B5EF4-FFF2-40B4-BE49-F238E27FC236}">
                      <a16:creationId xmlns="" xmlns:a16="http://schemas.microsoft.com/office/drawing/2014/main" id="{D0BB0FB7-23B3-448B-BD7D-1968EAC231F7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5049;p73">
                  <a:extLst>
                    <a:ext uri="{FF2B5EF4-FFF2-40B4-BE49-F238E27FC236}">
                      <a16:creationId xmlns="" xmlns:a16="http://schemas.microsoft.com/office/drawing/2014/main" id="{A2BF25F7-92A1-42D4-9934-C33625FC4E0E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5050;p73">
                  <a:extLst>
                    <a:ext uri="{FF2B5EF4-FFF2-40B4-BE49-F238E27FC236}">
                      <a16:creationId xmlns="" xmlns:a16="http://schemas.microsoft.com/office/drawing/2014/main" id="{29C964D6-5EAD-4158-AF27-FA324010C680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5051;p73">
                  <a:extLst>
                    <a:ext uri="{FF2B5EF4-FFF2-40B4-BE49-F238E27FC236}">
                      <a16:creationId xmlns="" xmlns:a16="http://schemas.microsoft.com/office/drawing/2014/main" id="{2D215A26-3C90-40F0-8F04-A9860C2B6A6C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5052;p73">
                  <a:extLst>
                    <a:ext uri="{FF2B5EF4-FFF2-40B4-BE49-F238E27FC236}">
                      <a16:creationId xmlns="" xmlns:a16="http://schemas.microsoft.com/office/drawing/2014/main" id="{0907CA91-8B88-4088-A5EC-A027E4FAAD2B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5053;p73">
                  <a:extLst>
                    <a:ext uri="{FF2B5EF4-FFF2-40B4-BE49-F238E27FC236}">
                      <a16:creationId xmlns="" xmlns:a16="http://schemas.microsoft.com/office/drawing/2014/main" id="{2998A98E-DD3A-4D83-8717-A235092EBA90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5054;p73">
                  <a:extLst>
                    <a:ext uri="{FF2B5EF4-FFF2-40B4-BE49-F238E27FC236}">
                      <a16:creationId xmlns="" xmlns:a16="http://schemas.microsoft.com/office/drawing/2014/main" id="{494DFFCC-05E0-4C7D-BA08-2E916F87990B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5055;p73">
                  <a:extLst>
                    <a:ext uri="{FF2B5EF4-FFF2-40B4-BE49-F238E27FC236}">
                      <a16:creationId xmlns="" xmlns:a16="http://schemas.microsoft.com/office/drawing/2014/main" id="{934A5C41-7EA6-4491-B971-5A9070CEC74E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5056;p73">
                  <a:extLst>
                    <a:ext uri="{FF2B5EF4-FFF2-40B4-BE49-F238E27FC236}">
                      <a16:creationId xmlns="" xmlns:a16="http://schemas.microsoft.com/office/drawing/2014/main" id="{D44E90B9-9B5C-478B-BE4C-2A1CB50FC31F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5057;p73">
                  <a:extLst>
                    <a:ext uri="{FF2B5EF4-FFF2-40B4-BE49-F238E27FC236}">
                      <a16:creationId xmlns="" xmlns:a16="http://schemas.microsoft.com/office/drawing/2014/main" id="{9338AB9C-7E9E-4A3E-AA36-05A6B40A1E0C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5058;p73">
                  <a:extLst>
                    <a:ext uri="{FF2B5EF4-FFF2-40B4-BE49-F238E27FC236}">
                      <a16:creationId xmlns="" xmlns:a16="http://schemas.microsoft.com/office/drawing/2014/main" id="{99743DE7-CA25-47EA-B874-36B67353B90B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5059;p73">
                  <a:extLst>
                    <a:ext uri="{FF2B5EF4-FFF2-40B4-BE49-F238E27FC236}">
                      <a16:creationId xmlns="" xmlns:a16="http://schemas.microsoft.com/office/drawing/2014/main" id="{FE172F29-4D6E-46AE-B596-4B3B87D0B7D8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5060;p73">
                  <a:extLst>
                    <a:ext uri="{FF2B5EF4-FFF2-40B4-BE49-F238E27FC236}">
                      <a16:creationId xmlns="" xmlns:a16="http://schemas.microsoft.com/office/drawing/2014/main" id="{8639AEE7-7094-48BE-820C-20F7E7E9D2FE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5061;p73">
                  <a:extLst>
                    <a:ext uri="{FF2B5EF4-FFF2-40B4-BE49-F238E27FC236}">
                      <a16:creationId xmlns="" xmlns:a16="http://schemas.microsoft.com/office/drawing/2014/main" id="{3B31F49F-E50F-49D2-9481-84C1CB0F0B60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5062;p73">
                  <a:extLst>
                    <a:ext uri="{FF2B5EF4-FFF2-40B4-BE49-F238E27FC236}">
                      <a16:creationId xmlns="" xmlns:a16="http://schemas.microsoft.com/office/drawing/2014/main" id="{23AF4D95-CDD1-4733-80BB-7469B8C2D3C1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5063;p73">
                  <a:extLst>
                    <a:ext uri="{FF2B5EF4-FFF2-40B4-BE49-F238E27FC236}">
                      <a16:creationId xmlns="" xmlns:a16="http://schemas.microsoft.com/office/drawing/2014/main" id="{2E3FC387-8FAA-4CA4-BA41-C181B3D6D2DB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5064;p73">
                  <a:extLst>
                    <a:ext uri="{FF2B5EF4-FFF2-40B4-BE49-F238E27FC236}">
                      <a16:creationId xmlns="" xmlns:a16="http://schemas.microsoft.com/office/drawing/2014/main" id="{A076A365-D70C-4123-A1BB-81529CB74B25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5065;p73">
                  <a:extLst>
                    <a:ext uri="{FF2B5EF4-FFF2-40B4-BE49-F238E27FC236}">
                      <a16:creationId xmlns="" xmlns:a16="http://schemas.microsoft.com/office/drawing/2014/main" id="{14D03F3D-9F64-4540-B045-570178716E3E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5066;p73">
                  <a:extLst>
                    <a:ext uri="{FF2B5EF4-FFF2-40B4-BE49-F238E27FC236}">
                      <a16:creationId xmlns="" xmlns:a16="http://schemas.microsoft.com/office/drawing/2014/main" id="{13B789EE-B7B2-4F6F-A053-48C50B698589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5067;p73">
                  <a:extLst>
                    <a:ext uri="{FF2B5EF4-FFF2-40B4-BE49-F238E27FC236}">
                      <a16:creationId xmlns="" xmlns:a16="http://schemas.microsoft.com/office/drawing/2014/main" id="{372803B2-BF83-4513-8F3F-C67903DC6A29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5068;p73">
                  <a:extLst>
                    <a:ext uri="{FF2B5EF4-FFF2-40B4-BE49-F238E27FC236}">
                      <a16:creationId xmlns="" xmlns:a16="http://schemas.microsoft.com/office/drawing/2014/main" id="{F28F9B54-279C-4124-B53B-0C1161F02A9B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5069;p73">
                  <a:extLst>
                    <a:ext uri="{FF2B5EF4-FFF2-40B4-BE49-F238E27FC236}">
                      <a16:creationId xmlns="" xmlns:a16="http://schemas.microsoft.com/office/drawing/2014/main" id="{A0D933AB-BC23-40D8-82E1-3670BD3A54A9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5070;p73">
                  <a:extLst>
                    <a:ext uri="{FF2B5EF4-FFF2-40B4-BE49-F238E27FC236}">
                      <a16:creationId xmlns="" xmlns:a16="http://schemas.microsoft.com/office/drawing/2014/main" id="{0CD2C70C-388B-4990-9D1B-CF55F0A531FB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5071;p73">
                  <a:extLst>
                    <a:ext uri="{FF2B5EF4-FFF2-40B4-BE49-F238E27FC236}">
                      <a16:creationId xmlns="" xmlns:a16="http://schemas.microsoft.com/office/drawing/2014/main" id="{2589054F-514A-493C-AC1D-9911E9A060B9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5072;p73">
                  <a:extLst>
                    <a:ext uri="{FF2B5EF4-FFF2-40B4-BE49-F238E27FC236}">
                      <a16:creationId xmlns="" xmlns:a16="http://schemas.microsoft.com/office/drawing/2014/main" id="{A29CBC05-F39D-4D9F-A4E2-8D1C38FC4FF8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accent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2" name="Google Shape;5073;p73">
                <a:extLst>
                  <a:ext uri="{FF2B5EF4-FFF2-40B4-BE49-F238E27FC236}">
                    <a16:creationId xmlns="" xmlns:a16="http://schemas.microsoft.com/office/drawing/2014/main" id="{86C8927F-85CC-4CF1-814A-770E3257DFA6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  <a:grpFill/>
            </p:grpSpPr>
            <p:sp>
              <p:nvSpPr>
                <p:cNvPr id="1763" name="Google Shape;5074;p73">
                  <a:extLst>
                    <a:ext uri="{FF2B5EF4-FFF2-40B4-BE49-F238E27FC236}">
                      <a16:creationId xmlns="" xmlns:a16="http://schemas.microsoft.com/office/drawing/2014/main" id="{710E8BDD-72AB-45B8-9178-E9888A3BA5AB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5075;p73">
                  <a:extLst>
                    <a:ext uri="{FF2B5EF4-FFF2-40B4-BE49-F238E27FC236}">
                      <a16:creationId xmlns="" xmlns:a16="http://schemas.microsoft.com/office/drawing/2014/main" id="{ACF75CC4-00F3-4CBF-8AB0-08DC6EDD8BDF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3" name="Google Shape;5076;p73">
                <a:extLst>
                  <a:ext uri="{FF2B5EF4-FFF2-40B4-BE49-F238E27FC236}">
                    <a16:creationId xmlns="" xmlns:a16="http://schemas.microsoft.com/office/drawing/2014/main" id="{404FAFB7-16C4-4F6B-A5B7-2B536EB09CBA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  <a:grpFill/>
            </p:grpSpPr>
            <p:sp>
              <p:nvSpPr>
                <p:cNvPr id="1761" name="Google Shape;5077;p73">
                  <a:extLst>
                    <a:ext uri="{FF2B5EF4-FFF2-40B4-BE49-F238E27FC236}">
                      <a16:creationId xmlns="" xmlns:a16="http://schemas.microsoft.com/office/drawing/2014/main" id="{88F28DEE-2C0A-46D5-AA2C-318734CB3B8E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5078;p73">
                  <a:extLst>
                    <a:ext uri="{FF2B5EF4-FFF2-40B4-BE49-F238E27FC236}">
                      <a16:creationId xmlns="" xmlns:a16="http://schemas.microsoft.com/office/drawing/2014/main" id="{24E09050-ADFA-4341-850E-2493D13BC72E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4" name="Google Shape;5079;p73">
                <a:extLst>
                  <a:ext uri="{FF2B5EF4-FFF2-40B4-BE49-F238E27FC236}">
                    <a16:creationId xmlns="" xmlns:a16="http://schemas.microsoft.com/office/drawing/2014/main" id="{E6A2F950-C7F7-46A5-8F5F-4F1A8B63BCB1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  <a:grpFill/>
            </p:grpSpPr>
            <p:sp>
              <p:nvSpPr>
                <p:cNvPr id="1759" name="Google Shape;5080;p73">
                  <a:extLst>
                    <a:ext uri="{FF2B5EF4-FFF2-40B4-BE49-F238E27FC236}">
                      <a16:creationId xmlns="" xmlns:a16="http://schemas.microsoft.com/office/drawing/2014/main" id="{74155767-9980-498E-99FE-406E597692EE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5081;p73">
                  <a:extLst>
                    <a:ext uri="{FF2B5EF4-FFF2-40B4-BE49-F238E27FC236}">
                      <a16:creationId xmlns="" xmlns:a16="http://schemas.microsoft.com/office/drawing/2014/main" id="{3D050907-E5FF-45D0-8526-D4E80A85C0B1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5" name="Google Shape;5082;p73">
                <a:extLst>
                  <a:ext uri="{FF2B5EF4-FFF2-40B4-BE49-F238E27FC236}">
                    <a16:creationId xmlns="" xmlns:a16="http://schemas.microsoft.com/office/drawing/2014/main" id="{485DAA76-7E3E-432F-BB42-565DB45B8AE0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  <a:grpFill/>
            </p:grpSpPr>
            <p:sp>
              <p:nvSpPr>
                <p:cNvPr id="1757" name="Google Shape;5083;p73">
                  <a:extLst>
                    <a:ext uri="{FF2B5EF4-FFF2-40B4-BE49-F238E27FC236}">
                      <a16:creationId xmlns="" xmlns:a16="http://schemas.microsoft.com/office/drawing/2014/main" id="{53CE48F2-8739-4772-B926-2E44A3C22EA8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5084;p73">
                  <a:extLst>
                    <a:ext uri="{FF2B5EF4-FFF2-40B4-BE49-F238E27FC236}">
                      <a16:creationId xmlns="" xmlns:a16="http://schemas.microsoft.com/office/drawing/2014/main" id="{3C15D70C-FF36-47E7-AC99-29CC85E6D27C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6" name="Google Shape;5085;p73">
                <a:extLst>
                  <a:ext uri="{FF2B5EF4-FFF2-40B4-BE49-F238E27FC236}">
                    <a16:creationId xmlns="" xmlns:a16="http://schemas.microsoft.com/office/drawing/2014/main" id="{16DDFC87-6691-4245-8C71-C5E217E21D6E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  <a:grpFill/>
            </p:grpSpPr>
            <p:sp>
              <p:nvSpPr>
                <p:cNvPr id="1755" name="Google Shape;5086;p73">
                  <a:extLst>
                    <a:ext uri="{FF2B5EF4-FFF2-40B4-BE49-F238E27FC236}">
                      <a16:creationId xmlns="" xmlns:a16="http://schemas.microsoft.com/office/drawing/2014/main" id="{43AF6CAC-A457-491D-9B49-A5E59CC516DD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5087;p73">
                  <a:extLst>
                    <a:ext uri="{FF2B5EF4-FFF2-40B4-BE49-F238E27FC236}">
                      <a16:creationId xmlns="" xmlns:a16="http://schemas.microsoft.com/office/drawing/2014/main" id="{B9A908D7-ED8D-4CE5-9295-BC6B10E8D7C4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7" name="Google Shape;5088;p73">
                <a:extLst>
                  <a:ext uri="{FF2B5EF4-FFF2-40B4-BE49-F238E27FC236}">
                    <a16:creationId xmlns="" xmlns:a16="http://schemas.microsoft.com/office/drawing/2014/main" id="{8EB87C9D-242D-460F-9E52-8D125FB07EB0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  <a:grpFill/>
            </p:grpSpPr>
            <p:sp>
              <p:nvSpPr>
                <p:cNvPr id="1753" name="Google Shape;5089;p73">
                  <a:extLst>
                    <a:ext uri="{FF2B5EF4-FFF2-40B4-BE49-F238E27FC236}">
                      <a16:creationId xmlns="" xmlns:a16="http://schemas.microsoft.com/office/drawing/2014/main" id="{943CD453-8D9E-4B0D-B48B-D4A3B50E931E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5090;p73">
                  <a:extLst>
                    <a:ext uri="{FF2B5EF4-FFF2-40B4-BE49-F238E27FC236}">
                      <a16:creationId xmlns="" xmlns:a16="http://schemas.microsoft.com/office/drawing/2014/main" id="{C2482937-1EFB-4367-972D-E64C6C97E4C4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5091;p73">
                <a:extLst>
                  <a:ext uri="{FF2B5EF4-FFF2-40B4-BE49-F238E27FC236}">
                    <a16:creationId xmlns="" xmlns:a16="http://schemas.microsoft.com/office/drawing/2014/main" id="{D8998E4F-5B5E-464E-8587-2751DCBCD6A6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  <a:grpFill/>
            </p:grpSpPr>
            <p:sp>
              <p:nvSpPr>
                <p:cNvPr id="1751" name="Google Shape;5092;p73">
                  <a:extLst>
                    <a:ext uri="{FF2B5EF4-FFF2-40B4-BE49-F238E27FC236}">
                      <a16:creationId xmlns="" xmlns:a16="http://schemas.microsoft.com/office/drawing/2014/main" id="{E67E1554-1D5D-4B80-9D98-45F0EE9425E9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5093;p73">
                  <a:extLst>
                    <a:ext uri="{FF2B5EF4-FFF2-40B4-BE49-F238E27FC236}">
                      <a16:creationId xmlns="" xmlns:a16="http://schemas.microsoft.com/office/drawing/2014/main" id="{BBEAC543-EE44-4745-9474-EFF4526071FB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5" name="Google Shape;5094;p73">
                <a:extLst>
                  <a:ext uri="{FF2B5EF4-FFF2-40B4-BE49-F238E27FC236}">
                    <a16:creationId xmlns="" xmlns:a16="http://schemas.microsoft.com/office/drawing/2014/main" id="{E2551E6A-0ED6-4CB7-ABE3-CFDE2ED6567B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  <a:grpFill/>
            </p:grpSpPr>
            <p:sp>
              <p:nvSpPr>
                <p:cNvPr id="1749" name="Google Shape;5095;p73">
                  <a:extLst>
                    <a:ext uri="{FF2B5EF4-FFF2-40B4-BE49-F238E27FC236}">
                      <a16:creationId xmlns="" xmlns:a16="http://schemas.microsoft.com/office/drawing/2014/main" id="{3C07E344-777C-4DB3-B980-59C043A7BC48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5096;p73">
                  <a:extLst>
                    <a:ext uri="{FF2B5EF4-FFF2-40B4-BE49-F238E27FC236}">
                      <a16:creationId xmlns="" xmlns:a16="http://schemas.microsoft.com/office/drawing/2014/main" id="{A50B009F-672B-4289-838A-A78B77562627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5097;p73">
                <a:extLst>
                  <a:ext uri="{FF2B5EF4-FFF2-40B4-BE49-F238E27FC236}">
                    <a16:creationId xmlns="" xmlns:a16="http://schemas.microsoft.com/office/drawing/2014/main" id="{B24D153E-B380-45F9-AFA9-034F432FB6BE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  <a:grpFill/>
            </p:grpSpPr>
            <p:sp>
              <p:nvSpPr>
                <p:cNvPr id="1747" name="Google Shape;5098;p73">
                  <a:extLst>
                    <a:ext uri="{FF2B5EF4-FFF2-40B4-BE49-F238E27FC236}">
                      <a16:creationId xmlns="" xmlns:a16="http://schemas.microsoft.com/office/drawing/2014/main" id="{0F061B68-7368-426C-969B-E8739614AC81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5099;p73">
                  <a:extLst>
                    <a:ext uri="{FF2B5EF4-FFF2-40B4-BE49-F238E27FC236}">
                      <a16:creationId xmlns="" xmlns:a16="http://schemas.microsoft.com/office/drawing/2014/main" id="{13BAF01E-82A8-4BF2-ABE9-B6C1AC8D8E46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7" name="Google Shape;5100;p73">
                <a:extLst>
                  <a:ext uri="{FF2B5EF4-FFF2-40B4-BE49-F238E27FC236}">
                    <a16:creationId xmlns="" xmlns:a16="http://schemas.microsoft.com/office/drawing/2014/main" id="{03F304C3-F58D-43FD-AFBF-142BB042F91C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  <a:grpFill/>
            </p:grpSpPr>
            <p:sp>
              <p:nvSpPr>
                <p:cNvPr id="1745" name="Google Shape;5101;p73">
                  <a:extLst>
                    <a:ext uri="{FF2B5EF4-FFF2-40B4-BE49-F238E27FC236}">
                      <a16:creationId xmlns="" xmlns:a16="http://schemas.microsoft.com/office/drawing/2014/main" id="{66DC4204-A75C-4279-84D0-A9FE5F0B1A94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5102;p73">
                  <a:extLst>
                    <a:ext uri="{FF2B5EF4-FFF2-40B4-BE49-F238E27FC236}">
                      <a16:creationId xmlns="" xmlns:a16="http://schemas.microsoft.com/office/drawing/2014/main" id="{791008CF-3BE0-4222-9646-26DA4814E61D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8" name="Google Shape;5103;p73">
                <a:extLst>
                  <a:ext uri="{FF2B5EF4-FFF2-40B4-BE49-F238E27FC236}">
                    <a16:creationId xmlns="" xmlns:a16="http://schemas.microsoft.com/office/drawing/2014/main" id="{2CB70AC1-0301-4754-9394-7059ED832A8B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  <a:grpFill/>
            </p:grpSpPr>
            <p:sp>
              <p:nvSpPr>
                <p:cNvPr id="1743" name="Google Shape;5104;p73">
                  <a:extLst>
                    <a:ext uri="{FF2B5EF4-FFF2-40B4-BE49-F238E27FC236}">
                      <a16:creationId xmlns="" xmlns:a16="http://schemas.microsoft.com/office/drawing/2014/main" id="{463207D1-021C-4706-8AEF-43211B4CDB56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5105;p73">
                  <a:extLst>
                    <a:ext uri="{FF2B5EF4-FFF2-40B4-BE49-F238E27FC236}">
                      <a16:creationId xmlns="" xmlns:a16="http://schemas.microsoft.com/office/drawing/2014/main" id="{F0C6AC79-D5E6-4EA8-83BD-32BFBC57ADD3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9" name="Google Shape;5106;p73">
                <a:extLst>
                  <a:ext uri="{FF2B5EF4-FFF2-40B4-BE49-F238E27FC236}">
                    <a16:creationId xmlns="" xmlns:a16="http://schemas.microsoft.com/office/drawing/2014/main" id="{7377B517-2498-477A-AD34-E9B30E0770DB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5107;p73">
                <a:extLst>
                  <a:ext uri="{FF2B5EF4-FFF2-40B4-BE49-F238E27FC236}">
                    <a16:creationId xmlns="" xmlns:a16="http://schemas.microsoft.com/office/drawing/2014/main" id="{33CA90FC-D26A-4958-9E69-9C851EB3CAE6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1" name="Google Shape;5108;p73">
                <a:extLst>
                  <a:ext uri="{FF2B5EF4-FFF2-40B4-BE49-F238E27FC236}">
                    <a16:creationId xmlns="" xmlns:a16="http://schemas.microsoft.com/office/drawing/2014/main" id="{AC11D779-255E-45C2-ABE0-F77B83EA1FA5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  <a:grpFill/>
            </p:grpSpPr>
            <p:sp>
              <p:nvSpPr>
                <p:cNvPr id="1741" name="Google Shape;5109;p73">
                  <a:extLst>
                    <a:ext uri="{FF2B5EF4-FFF2-40B4-BE49-F238E27FC236}">
                      <a16:creationId xmlns="" xmlns:a16="http://schemas.microsoft.com/office/drawing/2014/main" id="{44631A1D-37B6-4265-9B53-FC1C56D165CE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5110;p73">
                  <a:extLst>
                    <a:ext uri="{FF2B5EF4-FFF2-40B4-BE49-F238E27FC236}">
                      <a16:creationId xmlns="" xmlns:a16="http://schemas.microsoft.com/office/drawing/2014/main" id="{2471AD45-BC88-4414-96DE-E494542AD1A3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2" name="Google Shape;5111;p73">
                <a:extLst>
                  <a:ext uri="{FF2B5EF4-FFF2-40B4-BE49-F238E27FC236}">
                    <a16:creationId xmlns="" xmlns:a16="http://schemas.microsoft.com/office/drawing/2014/main" id="{F26F9EFB-C3FA-4D27-BB0D-C2AA34919A91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  <a:grpFill/>
            </p:grpSpPr>
            <p:sp>
              <p:nvSpPr>
                <p:cNvPr id="1739" name="Google Shape;5112;p73">
                  <a:extLst>
                    <a:ext uri="{FF2B5EF4-FFF2-40B4-BE49-F238E27FC236}">
                      <a16:creationId xmlns="" xmlns:a16="http://schemas.microsoft.com/office/drawing/2014/main" id="{CFCA6537-29F3-406F-AB75-7AC754DE3924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5113;p73">
                  <a:extLst>
                    <a:ext uri="{FF2B5EF4-FFF2-40B4-BE49-F238E27FC236}">
                      <a16:creationId xmlns="" xmlns:a16="http://schemas.microsoft.com/office/drawing/2014/main" id="{ED63891C-97D1-4CE7-A6DE-43013AF137D9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5114;p73">
                <a:extLst>
                  <a:ext uri="{FF2B5EF4-FFF2-40B4-BE49-F238E27FC236}">
                    <a16:creationId xmlns="" xmlns:a16="http://schemas.microsoft.com/office/drawing/2014/main" id="{A8E95E0C-93AB-4547-84F9-B461F3F152EC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  <a:grpFill/>
            </p:grpSpPr>
            <p:sp>
              <p:nvSpPr>
                <p:cNvPr id="1737" name="Google Shape;5115;p73">
                  <a:extLst>
                    <a:ext uri="{FF2B5EF4-FFF2-40B4-BE49-F238E27FC236}">
                      <a16:creationId xmlns="" xmlns:a16="http://schemas.microsoft.com/office/drawing/2014/main" id="{C412BB6C-2566-44B3-BFCC-84773EA29EDC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5116;p73">
                  <a:extLst>
                    <a:ext uri="{FF2B5EF4-FFF2-40B4-BE49-F238E27FC236}">
                      <a16:creationId xmlns="" xmlns:a16="http://schemas.microsoft.com/office/drawing/2014/main" id="{C89FDA20-0484-4BA4-BB17-C017108F6451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4" name="Google Shape;5117;p73">
                <a:extLst>
                  <a:ext uri="{FF2B5EF4-FFF2-40B4-BE49-F238E27FC236}">
                    <a16:creationId xmlns="" xmlns:a16="http://schemas.microsoft.com/office/drawing/2014/main" id="{9CA6ECCA-FBE1-42C8-B1FD-48123CA70078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  <a:grpFill/>
            </p:grpSpPr>
            <p:sp>
              <p:nvSpPr>
                <p:cNvPr id="1735" name="Google Shape;5118;p73">
                  <a:extLst>
                    <a:ext uri="{FF2B5EF4-FFF2-40B4-BE49-F238E27FC236}">
                      <a16:creationId xmlns="" xmlns:a16="http://schemas.microsoft.com/office/drawing/2014/main" id="{CCE5A307-322C-4B10-903A-55D84E88CD5F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5119;p73">
                  <a:extLst>
                    <a:ext uri="{FF2B5EF4-FFF2-40B4-BE49-F238E27FC236}">
                      <a16:creationId xmlns="" xmlns:a16="http://schemas.microsoft.com/office/drawing/2014/main" id="{922499BD-93C3-4941-BE7F-72F6D0AE7BEB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5" name="Google Shape;5120;p73">
                <a:extLst>
                  <a:ext uri="{FF2B5EF4-FFF2-40B4-BE49-F238E27FC236}">
                    <a16:creationId xmlns="" xmlns:a16="http://schemas.microsoft.com/office/drawing/2014/main" id="{E6FF16B4-4391-4094-8AF8-2BBE6333E2D0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  <a:grpFill/>
            </p:grpSpPr>
            <p:sp>
              <p:nvSpPr>
                <p:cNvPr id="1733" name="Google Shape;5121;p73">
                  <a:extLst>
                    <a:ext uri="{FF2B5EF4-FFF2-40B4-BE49-F238E27FC236}">
                      <a16:creationId xmlns="" xmlns:a16="http://schemas.microsoft.com/office/drawing/2014/main" id="{A29558BC-8322-450D-BA6F-86474D2FC787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5122;p73">
                  <a:extLst>
                    <a:ext uri="{FF2B5EF4-FFF2-40B4-BE49-F238E27FC236}">
                      <a16:creationId xmlns="" xmlns:a16="http://schemas.microsoft.com/office/drawing/2014/main" id="{ECF66B9D-ED5F-4240-9130-B3BC609F777B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6" name="Google Shape;5123;p73">
                <a:extLst>
                  <a:ext uri="{FF2B5EF4-FFF2-40B4-BE49-F238E27FC236}">
                    <a16:creationId xmlns="" xmlns:a16="http://schemas.microsoft.com/office/drawing/2014/main" id="{0BB00139-82E7-47B8-8FF3-FBFFC053A06F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  <a:grpFill/>
            </p:grpSpPr>
            <p:sp>
              <p:nvSpPr>
                <p:cNvPr id="1731" name="Google Shape;5124;p73">
                  <a:extLst>
                    <a:ext uri="{FF2B5EF4-FFF2-40B4-BE49-F238E27FC236}">
                      <a16:creationId xmlns="" xmlns:a16="http://schemas.microsoft.com/office/drawing/2014/main" id="{1288BBCA-429D-437A-AA6C-789BA61D07C1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5125;p73">
                  <a:extLst>
                    <a:ext uri="{FF2B5EF4-FFF2-40B4-BE49-F238E27FC236}">
                      <a16:creationId xmlns="" xmlns:a16="http://schemas.microsoft.com/office/drawing/2014/main" id="{F82CE489-D12C-4455-B796-D3E0EE3AB965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7" name="Google Shape;5126;p73">
                <a:extLst>
                  <a:ext uri="{FF2B5EF4-FFF2-40B4-BE49-F238E27FC236}">
                    <a16:creationId xmlns="" xmlns:a16="http://schemas.microsoft.com/office/drawing/2014/main" id="{38165111-E665-4126-BFA1-0FAB4D951639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  <a:grpFill/>
            </p:grpSpPr>
            <p:sp>
              <p:nvSpPr>
                <p:cNvPr id="1729" name="Google Shape;5127;p73">
                  <a:extLst>
                    <a:ext uri="{FF2B5EF4-FFF2-40B4-BE49-F238E27FC236}">
                      <a16:creationId xmlns="" xmlns:a16="http://schemas.microsoft.com/office/drawing/2014/main" id="{8FF6D429-69DD-4430-9FF9-621C45D44C2C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5128;p73">
                  <a:extLst>
                    <a:ext uri="{FF2B5EF4-FFF2-40B4-BE49-F238E27FC236}">
                      <a16:creationId xmlns="" xmlns:a16="http://schemas.microsoft.com/office/drawing/2014/main" id="{BB381A5C-0D32-4FB0-B89D-7CCC147EFE50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8" name="Google Shape;5129;p73">
                <a:extLst>
                  <a:ext uri="{FF2B5EF4-FFF2-40B4-BE49-F238E27FC236}">
                    <a16:creationId xmlns="" xmlns:a16="http://schemas.microsoft.com/office/drawing/2014/main" id="{A65D180E-9380-4ABE-A79A-E3B1601AF7E3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  <a:grpFill/>
            </p:grpSpPr>
            <p:sp>
              <p:nvSpPr>
                <p:cNvPr id="1727" name="Google Shape;5130;p73">
                  <a:extLst>
                    <a:ext uri="{FF2B5EF4-FFF2-40B4-BE49-F238E27FC236}">
                      <a16:creationId xmlns="" xmlns:a16="http://schemas.microsoft.com/office/drawing/2014/main" id="{920CA86E-8E26-4796-A301-0EF00A4F301B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5131;p73">
                  <a:extLst>
                    <a:ext uri="{FF2B5EF4-FFF2-40B4-BE49-F238E27FC236}">
                      <a16:creationId xmlns="" xmlns:a16="http://schemas.microsoft.com/office/drawing/2014/main" id="{88868E46-CDAD-4928-A20E-116648E1D4E0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9" name="Google Shape;5132;p73">
                <a:extLst>
                  <a:ext uri="{FF2B5EF4-FFF2-40B4-BE49-F238E27FC236}">
                    <a16:creationId xmlns="" xmlns:a16="http://schemas.microsoft.com/office/drawing/2014/main" id="{9183C362-EF41-4CDB-B0D2-0AE0931F6E80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  <a:grpFill/>
            </p:grpSpPr>
            <p:sp>
              <p:nvSpPr>
                <p:cNvPr id="1725" name="Google Shape;5133;p73">
                  <a:extLst>
                    <a:ext uri="{FF2B5EF4-FFF2-40B4-BE49-F238E27FC236}">
                      <a16:creationId xmlns="" xmlns:a16="http://schemas.microsoft.com/office/drawing/2014/main" id="{15B94D63-0A06-43B2-9EE1-395AE1C13FA1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5134;p73">
                  <a:extLst>
                    <a:ext uri="{FF2B5EF4-FFF2-40B4-BE49-F238E27FC236}">
                      <a16:creationId xmlns="" xmlns:a16="http://schemas.microsoft.com/office/drawing/2014/main" id="{BABCBC21-254B-41F4-87EA-F424198483DE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0" name="Google Shape;5135;p73">
                <a:extLst>
                  <a:ext uri="{FF2B5EF4-FFF2-40B4-BE49-F238E27FC236}">
                    <a16:creationId xmlns="" xmlns:a16="http://schemas.microsoft.com/office/drawing/2014/main" id="{A45FCC8C-B750-480D-A9D1-2CE3C7806618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  <a:grpFill/>
            </p:grpSpPr>
            <p:sp>
              <p:nvSpPr>
                <p:cNvPr id="1723" name="Google Shape;5136;p73">
                  <a:extLst>
                    <a:ext uri="{FF2B5EF4-FFF2-40B4-BE49-F238E27FC236}">
                      <a16:creationId xmlns="" xmlns:a16="http://schemas.microsoft.com/office/drawing/2014/main" id="{FA7A65DE-0150-40D0-ADFC-69AA61A1BA2E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5137;p73">
                  <a:extLst>
                    <a:ext uri="{FF2B5EF4-FFF2-40B4-BE49-F238E27FC236}">
                      <a16:creationId xmlns="" xmlns:a16="http://schemas.microsoft.com/office/drawing/2014/main" id="{00A8FB10-400A-45A5-BFA3-D20FCADB8BC2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1" name="Google Shape;5138;p73">
                <a:extLst>
                  <a:ext uri="{FF2B5EF4-FFF2-40B4-BE49-F238E27FC236}">
                    <a16:creationId xmlns="" xmlns:a16="http://schemas.microsoft.com/office/drawing/2014/main" id="{2FEBB5F3-C3F6-4423-8103-C9F7B01357AE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  <a:grpFill/>
            </p:grpSpPr>
            <p:sp>
              <p:nvSpPr>
                <p:cNvPr id="1721" name="Google Shape;5139;p73">
                  <a:extLst>
                    <a:ext uri="{FF2B5EF4-FFF2-40B4-BE49-F238E27FC236}">
                      <a16:creationId xmlns="" xmlns:a16="http://schemas.microsoft.com/office/drawing/2014/main" id="{4097DF8A-54B4-49FD-A6E7-9F94468EA978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5140;p73">
                  <a:extLst>
                    <a:ext uri="{FF2B5EF4-FFF2-40B4-BE49-F238E27FC236}">
                      <a16:creationId xmlns="" xmlns:a16="http://schemas.microsoft.com/office/drawing/2014/main" id="{D6562391-8FB9-4BD7-8DA4-0A831C0E8225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2" name="Google Shape;5141;p73">
                <a:extLst>
                  <a:ext uri="{FF2B5EF4-FFF2-40B4-BE49-F238E27FC236}">
                    <a16:creationId xmlns="" xmlns:a16="http://schemas.microsoft.com/office/drawing/2014/main" id="{6D44B5EB-A06C-4464-AE8E-A14027EACE9B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  <a:grpFill/>
            </p:grpSpPr>
            <p:sp>
              <p:nvSpPr>
                <p:cNvPr id="1719" name="Google Shape;5142;p73">
                  <a:extLst>
                    <a:ext uri="{FF2B5EF4-FFF2-40B4-BE49-F238E27FC236}">
                      <a16:creationId xmlns="" xmlns:a16="http://schemas.microsoft.com/office/drawing/2014/main" id="{E032BEA0-2E25-4CDF-9AB2-8224FD213532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5143;p73">
                  <a:extLst>
                    <a:ext uri="{FF2B5EF4-FFF2-40B4-BE49-F238E27FC236}">
                      <a16:creationId xmlns="" xmlns:a16="http://schemas.microsoft.com/office/drawing/2014/main" id="{DC1E2DFE-4E89-48F0-8020-5E800D8A3A63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3" name="Google Shape;5144;p73">
                <a:extLst>
                  <a:ext uri="{FF2B5EF4-FFF2-40B4-BE49-F238E27FC236}">
                    <a16:creationId xmlns="" xmlns:a16="http://schemas.microsoft.com/office/drawing/2014/main" id="{3C42AEBE-0EF1-4BD7-83A5-C3078AFFD904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  <a:grpFill/>
            </p:grpSpPr>
            <p:sp>
              <p:nvSpPr>
                <p:cNvPr id="1717" name="Google Shape;5145;p73">
                  <a:extLst>
                    <a:ext uri="{FF2B5EF4-FFF2-40B4-BE49-F238E27FC236}">
                      <a16:creationId xmlns="" xmlns:a16="http://schemas.microsoft.com/office/drawing/2014/main" id="{2DA43A99-95C4-4AA0-8BE7-8A07CCFF6F1D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5146;p73">
                  <a:extLst>
                    <a:ext uri="{FF2B5EF4-FFF2-40B4-BE49-F238E27FC236}">
                      <a16:creationId xmlns="" xmlns:a16="http://schemas.microsoft.com/office/drawing/2014/main" id="{C3628C7D-DDB4-4DE5-B24F-89E8EF53D035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4" name="Google Shape;5147;p73">
                <a:extLst>
                  <a:ext uri="{FF2B5EF4-FFF2-40B4-BE49-F238E27FC236}">
                    <a16:creationId xmlns="" xmlns:a16="http://schemas.microsoft.com/office/drawing/2014/main" id="{6F020B4D-23BD-4681-817F-886D4161C963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  <a:grpFill/>
            </p:grpSpPr>
            <p:sp>
              <p:nvSpPr>
                <p:cNvPr id="1715" name="Google Shape;5148;p73">
                  <a:extLst>
                    <a:ext uri="{FF2B5EF4-FFF2-40B4-BE49-F238E27FC236}">
                      <a16:creationId xmlns="" xmlns:a16="http://schemas.microsoft.com/office/drawing/2014/main" id="{C30B80E6-9889-4DD2-8510-D57D2C55461F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5149;p73">
                  <a:extLst>
                    <a:ext uri="{FF2B5EF4-FFF2-40B4-BE49-F238E27FC236}">
                      <a16:creationId xmlns="" xmlns:a16="http://schemas.microsoft.com/office/drawing/2014/main" id="{67D61044-53A7-465D-8EF9-200C756F7C68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5" name="Google Shape;5150;p73">
                <a:extLst>
                  <a:ext uri="{FF2B5EF4-FFF2-40B4-BE49-F238E27FC236}">
                    <a16:creationId xmlns="" xmlns:a16="http://schemas.microsoft.com/office/drawing/2014/main" id="{81712330-F849-4AAC-8820-1E270F2E1B77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  <a:grpFill/>
            </p:grpSpPr>
            <p:sp>
              <p:nvSpPr>
                <p:cNvPr id="1713" name="Google Shape;5151;p73">
                  <a:extLst>
                    <a:ext uri="{FF2B5EF4-FFF2-40B4-BE49-F238E27FC236}">
                      <a16:creationId xmlns="" xmlns:a16="http://schemas.microsoft.com/office/drawing/2014/main" id="{DB506AE4-C523-43D9-9C01-2E14371A762A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5152;p73">
                  <a:extLst>
                    <a:ext uri="{FF2B5EF4-FFF2-40B4-BE49-F238E27FC236}">
                      <a16:creationId xmlns="" xmlns:a16="http://schemas.microsoft.com/office/drawing/2014/main" id="{648FE863-90FF-40E7-A8A4-1E324FEF5848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6" name="Google Shape;5153;p73">
                <a:extLst>
                  <a:ext uri="{FF2B5EF4-FFF2-40B4-BE49-F238E27FC236}">
                    <a16:creationId xmlns="" xmlns:a16="http://schemas.microsoft.com/office/drawing/2014/main" id="{00044DEB-E28D-4650-8A7A-6ABBDEBA3B29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  <a:grpFill/>
            </p:grpSpPr>
            <p:sp>
              <p:nvSpPr>
                <p:cNvPr id="1711" name="Google Shape;5154;p73">
                  <a:extLst>
                    <a:ext uri="{FF2B5EF4-FFF2-40B4-BE49-F238E27FC236}">
                      <a16:creationId xmlns="" xmlns:a16="http://schemas.microsoft.com/office/drawing/2014/main" id="{3DD064FC-12B6-4A9F-8428-6393B55B2835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5155;p73">
                  <a:extLst>
                    <a:ext uri="{FF2B5EF4-FFF2-40B4-BE49-F238E27FC236}">
                      <a16:creationId xmlns="" xmlns:a16="http://schemas.microsoft.com/office/drawing/2014/main" id="{CB93B2B1-716C-4EFC-B79A-9115CA440E0F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7" name="Google Shape;5156;p73">
                <a:extLst>
                  <a:ext uri="{FF2B5EF4-FFF2-40B4-BE49-F238E27FC236}">
                    <a16:creationId xmlns="" xmlns:a16="http://schemas.microsoft.com/office/drawing/2014/main" id="{9FD6235D-EB9F-4D57-9C4D-8CE5E38849DD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  <a:grpFill/>
            </p:grpSpPr>
            <p:sp>
              <p:nvSpPr>
                <p:cNvPr id="1709" name="Google Shape;5157;p73">
                  <a:extLst>
                    <a:ext uri="{FF2B5EF4-FFF2-40B4-BE49-F238E27FC236}">
                      <a16:creationId xmlns="" xmlns:a16="http://schemas.microsoft.com/office/drawing/2014/main" id="{398A87E7-0136-4F5D-A6B9-7EBD3478C944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5158;p73">
                  <a:extLst>
                    <a:ext uri="{FF2B5EF4-FFF2-40B4-BE49-F238E27FC236}">
                      <a16:creationId xmlns="" xmlns:a16="http://schemas.microsoft.com/office/drawing/2014/main" id="{041BD6B6-A265-456B-9799-311D9DF27B15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8" name="Google Shape;5159;p73">
                <a:extLst>
                  <a:ext uri="{FF2B5EF4-FFF2-40B4-BE49-F238E27FC236}">
                    <a16:creationId xmlns="" xmlns:a16="http://schemas.microsoft.com/office/drawing/2014/main" id="{C652F8BC-6ACD-459D-ABE8-7D4EC9380860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  <a:grpFill/>
            </p:grpSpPr>
            <p:sp>
              <p:nvSpPr>
                <p:cNvPr id="1707" name="Google Shape;5160;p73">
                  <a:extLst>
                    <a:ext uri="{FF2B5EF4-FFF2-40B4-BE49-F238E27FC236}">
                      <a16:creationId xmlns="" xmlns:a16="http://schemas.microsoft.com/office/drawing/2014/main" id="{64896394-9D10-43C3-B58B-03CBA6303B2D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5161;p73">
                  <a:extLst>
                    <a:ext uri="{FF2B5EF4-FFF2-40B4-BE49-F238E27FC236}">
                      <a16:creationId xmlns="" xmlns:a16="http://schemas.microsoft.com/office/drawing/2014/main" id="{6EA8904A-178F-43E2-B515-438585DAB002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9" name="Google Shape;5162;p73">
                <a:extLst>
                  <a:ext uri="{FF2B5EF4-FFF2-40B4-BE49-F238E27FC236}">
                    <a16:creationId xmlns="" xmlns:a16="http://schemas.microsoft.com/office/drawing/2014/main" id="{EE09C1FD-5B1D-4A77-92E2-E632CAE1B0AC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  <a:grpFill/>
            </p:grpSpPr>
            <p:sp>
              <p:nvSpPr>
                <p:cNvPr id="1705" name="Google Shape;5163;p73">
                  <a:extLst>
                    <a:ext uri="{FF2B5EF4-FFF2-40B4-BE49-F238E27FC236}">
                      <a16:creationId xmlns="" xmlns:a16="http://schemas.microsoft.com/office/drawing/2014/main" id="{37A23768-8B6A-4146-9C67-575982FF5A05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5164;p73">
                  <a:extLst>
                    <a:ext uri="{FF2B5EF4-FFF2-40B4-BE49-F238E27FC236}">
                      <a16:creationId xmlns="" xmlns:a16="http://schemas.microsoft.com/office/drawing/2014/main" id="{41560FBD-A8A8-472B-B1B7-9ECBDB4D4CA4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0" name="Google Shape;5165;p73">
                <a:extLst>
                  <a:ext uri="{FF2B5EF4-FFF2-40B4-BE49-F238E27FC236}">
                    <a16:creationId xmlns="" xmlns:a16="http://schemas.microsoft.com/office/drawing/2014/main" id="{5B65481B-5D1C-4FBB-BA5A-F63A43143779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  <a:grpFill/>
            </p:grpSpPr>
            <p:sp>
              <p:nvSpPr>
                <p:cNvPr id="1703" name="Google Shape;5166;p73">
                  <a:extLst>
                    <a:ext uri="{FF2B5EF4-FFF2-40B4-BE49-F238E27FC236}">
                      <a16:creationId xmlns="" xmlns:a16="http://schemas.microsoft.com/office/drawing/2014/main" id="{AB70CEA5-F1A3-45A3-B87E-02078E40108E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5167;p73">
                  <a:extLst>
                    <a:ext uri="{FF2B5EF4-FFF2-40B4-BE49-F238E27FC236}">
                      <a16:creationId xmlns="" xmlns:a16="http://schemas.microsoft.com/office/drawing/2014/main" id="{22D19798-F0AE-434A-8D3B-4C6122E6A706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1" name="Google Shape;5168;p73">
                <a:extLst>
                  <a:ext uri="{FF2B5EF4-FFF2-40B4-BE49-F238E27FC236}">
                    <a16:creationId xmlns="" xmlns:a16="http://schemas.microsoft.com/office/drawing/2014/main" id="{2245B83D-CC8B-4A30-8049-89BAF9E99CDE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  <a:grpFill/>
            </p:grpSpPr>
            <p:sp>
              <p:nvSpPr>
                <p:cNvPr id="1701" name="Google Shape;5169;p73">
                  <a:extLst>
                    <a:ext uri="{FF2B5EF4-FFF2-40B4-BE49-F238E27FC236}">
                      <a16:creationId xmlns="" xmlns:a16="http://schemas.microsoft.com/office/drawing/2014/main" id="{C5802B1F-9E20-4F36-AD14-9C24611AE78E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5170;p73">
                  <a:extLst>
                    <a:ext uri="{FF2B5EF4-FFF2-40B4-BE49-F238E27FC236}">
                      <a16:creationId xmlns="" xmlns:a16="http://schemas.microsoft.com/office/drawing/2014/main" id="{5059DBA7-0DDD-4B39-AD12-B582EB3CCC20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2" name="Google Shape;5171;p73">
                <a:extLst>
                  <a:ext uri="{FF2B5EF4-FFF2-40B4-BE49-F238E27FC236}">
                    <a16:creationId xmlns="" xmlns:a16="http://schemas.microsoft.com/office/drawing/2014/main" id="{6A18B3F2-9F44-458F-81ED-9706B0615982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  <a:grpFill/>
            </p:grpSpPr>
            <p:sp>
              <p:nvSpPr>
                <p:cNvPr id="1699" name="Google Shape;5172;p73">
                  <a:extLst>
                    <a:ext uri="{FF2B5EF4-FFF2-40B4-BE49-F238E27FC236}">
                      <a16:creationId xmlns="" xmlns:a16="http://schemas.microsoft.com/office/drawing/2014/main" id="{422F0DF5-6FCD-4DC1-9BBE-01DDDC86527A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5173;p73">
                  <a:extLst>
                    <a:ext uri="{FF2B5EF4-FFF2-40B4-BE49-F238E27FC236}">
                      <a16:creationId xmlns="" xmlns:a16="http://schemas.microsoft.com/office/drawing/2014/main" id="{2D537EF4-EA33-44E1-B9A2-C83CBC12372D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3" name="Google Shape;5174;p73">
                <a:extLst>
                  <a:ext uri="{FF2B5EF4-FFF2-40B4-BE49-F238E27FC236}">
                    <a16:creationId xmlns="" xmlns:a16="http://schemas.microsoft.com/office/drawing/2014/main" id="{19563121-44DB-4336-818D-57233BE46BCD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  <a:grpFill/>
            </p:grpSpPr>
            <p:sp>
              <p:nvSpPr>
                <p:cNvPr id="1697" name="Google Shape;5175;p73">
                  <a:extLst>
                    <a:ext uri="{FF2B5EF4-FFF2-40B4-BE49-F238E27FC236}">
                      <a16:creationId xmlns="" xmlns:a16="http://schemas.microsoft.com/office/drawing/2014/main" id="{7032AA1F-BFB2-4AB9-8DF9-989CF637D17E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5176;p73">
                  <a:extLst>
                    <a:ext uri="{FF2B5EF4-FFF2-40B4-BE49-F238E27FC236}">
                      <a16:creationId xmlns="" xmlns:a16="http://schemas.microsoft.com/office/drawing/2014/main" id="{08FEA3A0-2D77-4285-BF1F-A08C7312E9AC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4" name="Google Shape;5177;p73">
                <a:extLst>
                  <a:ext uri="{FF2B5EF4-FFF2-40B4-BE49-F238E27FC236}">
                    <a16:creationId xmlns="" xmlns:a16="http://schemas.microsoft.com/office/drawing/2014/main" id="{AF577F18-BDC0-4A92-A071-AED2FA0DF3CB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  <a:grpFill/>
            </p:grpSpPr>
            <p:sp>
              <p:nvSpPr>
                <p:cNvPr id="1695" name="Google Shape;5178;p73">
                  <a:extLst>
                    <a:ext uri="{FF2B5EF4-FFF2-40B4-BE49-F238E27FC236}">
                      <a16:creationId xmlns="" xmlns:a16="http://schemas.microsoft.com/office/drawing/2014/main" id="{C84AD73C-E536-4BA0-91EF-96BB4B43FEFA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5179;p73">
                  <a:extLst>
                    <a:ext uri="{FF2B5EF4-FFF2-40B4-BE49-F238E27FC236}">
                      <a16:creationId xmlns="" xmlns:a16="http://schemas.microsoft.com/office/drawing/2014/main" id="{C0F0B97E-8D8E-47A8-A661-0B747B10F442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5" name="Google Shape;5180;p73">
                <a:extLst>
                  <a:ext uri="{FF2B5EF4-FFF2-40B4-BE49-F238E27FC236}">
                    <a16:creationId xmlns="" xmlns:a16="http://schemas.microsoft.com/office/drawing/2014/main" id="{CCD7DD92-BAEB-4D59-8DA6-C182B1554980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  <a:grpFill/>
            </p:grpSpPr>
            <p:sp>
              <p:nvSpPr>
                <p:cNvPr id="1693" name="Google Shape;5181;p73">
                  <a:extLst>
                    <a:ext uri="{FF2B5EF4-FFF2-40B4-BE49-F238E27FC236}">
                      <a16:creationId xmlns="" xmlns:a16="http://schemas.microsoft.com/office/drawing/2014/main" id="{11C2261A-3DD8-4510-A4BB-5272C7B6CB78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5182;p73">
                  <a:extLst>
                    <a:ext uri="{FF2B5EF4-FFF2-40B4-BE49-F238E27FC236}">
                      <a16:creationId xmlns="" xmlns:a16="http://schemas.microsoft.com/office/drawing/2014/main" id="{5B4DE92D-FB80-4D3E-BBB3-F52FE5D9A64F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6" name="Google Shape;5183;p73">
                <a:extLst>
                  <a:ext uri="{FF2B5EF4-FFF2-40B4-BE49-F238E27FC236}">
                    <a16:creationId xmlns="" xmlns:a16="http://schemas.microsoft.com/office/drawing/2014/main" id="{6361909D-8B1B-4692-B065-B4699F58B8C8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  <a:grpFill/>
            </p:grpSpPr>
            <p:sp>
              <p:nvSpPr>
                <p:cNvPr id="1691" name="Google Shape;5184;p73">
                  <a:extLst>
                    <a:ext uri="{FF2B5EF4-FFF2-40B4-BE49-F238E27FC236}">
                      <a16:creationId xmlns="" xmlns:a16="http://schemas.microsoft.com/office/drawing/2014/main" id="{03339156-F9DC-4020-9A81-349A8C01B770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5185;p73">
                  <a:extLst>
                    <a:ext uri="{FF2B5EF4-FFF2-40B4-BE49-F238E27FC236}">
                      <a16:creationId xmlns="" xmlns:a16="http://schemas.microsoft.com/office/drawing/2014/main" id="{C033F56F-CD17-4805-9DEA-906DA153AB9B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7" name="Google Shape;5186;p73">
                <a:extLst>
                  <a:ext uri="{FF2B5EF4-FFF2-40B4-BE49-F238E27FC236}">
                    <a16:creationId xmlns="" xmlns:a16="http://schemas.microsoft.com/office/drawing/2014/main" id="{5030E431-F718-48C3-8C60-84882157C345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  <a:grpFill/>
            </p:grpSpPr>
            <p:sp>
              <p:nvSpPr>
                <p:cNvPr id="1689" name="Google Shape;5187;p73">
                  <a:extLst>
                    <a:ext uri="{FF2B5EF4-FFF2-40B4-BE49-F238E27FC236}">
                      <a16:creationId xmlns="" xmlns:a16="http://schemas.microsoft.com/office/drawing/2014/main" id="{E2C62397-6727-4C36-9315-E07925ECE8AA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5188;p73">
                  <a:extLst>
                    <a:ext uri="{FF2B5EF4-FFF2-40B4-BE49-F238E27FC236}">
                      <a16:creationId xmlns="" xmlns:a16="http://schemas.microsoft.com/office/drawing/2014/main" id="{3582DAE9-A618-48C4-BD07-3A7A0C03F79D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8" name="Google Shape;5189;p73">
                <a:extLst>
                  <a:ext uri="{FF2B5EF4-FFF2-40B4-BE49-F238E27FC236}">
                    <a16:creationId xmlns="" xmlns:a16="http://schemas.microsoft.com/office/drawing/2014/main" id="{E558A486-9D57-4AFA-8FDC-686D30EDB2DA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  <a:grpFill/>
            </p:grpSpPr>
            <p:sp>
              <p:nvSpPr>
                <p:cNvPr id="1687" name="Google Shape;5190;p73">
                  <a:extLst>
                    <a:ext uri="{FF2B5EF4-FFF2-40B4-BE49-F238E27FC236}">
                      <a16:creationId xmlns="" xmlns:a16="http://schemas.microsoft.com/office/drawing/2014/main" id="{D091F83C-53EA-407D-90D2-FC41EDE71E41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5191;p73">
                  <a:extLst>
                    <a:ext uri="{FF2B5EF4-FFF2-40B4-BE49-F238E27FC236}">
                      <a16:creationId xmlns="" xmlns:a16="http://schemas.microsoft.com/office/drawing/2014/main" id="{14FB6522-A9AD-4387-9F41-B69DE7E2F769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9" name="Google Shape;5192;p73">
                <a:extLst>
                  <a:ext uri="{FF2B5EF4-FFF2-40B4-BE49-F238E27FC236}">
                    <a16:creationId xmlns="" xmlns:a16="http://schemas.microsoft.com/office/drawing/2014/main" id="{E784A3FB-188C-46FA-B798-49BCAD036DAC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  <a:grpFill/>
            </p:grpSpPr>
            <p:sp>
              <p:nvSpPr>
                <p:cNvPr id="1685" name="Google Shape;5193;p73">
                  <a:extLst>
                    <a:ext uri="{FF2B5EF4-FFF2-40B4-BE49-F238E27FC236}">
                      <a16:creationId xmlns="" xmlns:a16="http://schemas.microsoft.com/office/drawing/2014/main" id="{97272D80-0E41-4952-93ED-0B58D05D027F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5194;p73">
                  <a:extLst>
                    <a:ext uri="{FF2B5EF4-FFF2-40B4-BE49-F238E27FC236}">
                      <a16:creationId xmlns="" xmlns:a16="http://schemas.microsoft.com/office/drawing/2014/main" id="{E7A572BD-56A1-4008-B4E1-14A57B3CE146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0" name="Google Shape;5195;p73">
                <a:extLst>
                  <a:ext uri="{FF2B5EF4-FFF2-40B4-BE49-F238E27FC236}">
                    <a16:creationId xmlns="" xmlns:a16="http://schemas.microsoft.com/office/drawing/2014/main" id="{2C119723-F2AA-4482-ABA2-A7F6E6806E94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  <a:grpFill/>
            </p:grpSpPr>
            <p:sp>
              <p:nvSpPr>
                <p:cNvPr id="1683" name="Google Shape;5196;p73">
                  <a:extLst>
                    <a:ext uri="{FF2B5EF4-FFF2-40B4-BE49-F238E27FC236}">
                      <a16:creationId xmlns="" xmlns:a16="http://schemas.microsoft.com/office/drawing/2014/main" id="{69162586-9437-4E72-BF57-0A3C85C3F50D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5197;p73">
                  <a:extLst>
                    <a:ext uri="{FF2B5EF4-FFF2-40B4-BE49-F238E27FC236}">
                      <a16:creationId xmlns="" xmlns:a16="http://schemas.microsoft.com/office/drawing/2014/main" id="{9D5C1360-A83A-4C81-80D9-EABA43A4548A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1" name="Google Shape;5198;p73">
                <a:extLst>
                  <a:ext uri="{FF2B5EF4-FFF2-40B4-BE49-F238E27FC236}">
                    <a16:creationId xmlns="" xmlns:a16="http://schemas.microsoft.com/office/drawing/2014/main" id="{E18788D6-47F9-469E-956D-E0FA9CEE6A56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  <a:grpFill/>
            </p:grpSpPr>
            <p:sp>
              <p:nvSpPr>
                <p:cNvPr id="1681" name="Google Shape;5199;p73">
                  <a:extLst>
                    <a:ext uri="{FF2B5EF4-FFF2-40B4-BE49-F238E27FC236}">
                      <a16:creationId xmlns="" xmlns:a16="http://schemas.microsoft.com/office/drawing/2014/main" id="{1980DAE3-EF6C-4FB6-8834-4BB83D751BC6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5200;p73">
                  <a:extLst>
                    <a:ext uri="{FF2B5EF4-FFF2-40B4-BE49-F238E27FC236}">
                      <a16:creationId xmlns="" xmlns:a16="http://schemas.microsoft.com/office/drawing/2014/main" id="{8DAD814B-13C2-4A0E-AB60-CD316494C320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2" name="Google Shape;5201;p73">
                <a:extLst>
                  <a:ext uri="{FF2B5EF4-FFF2-40B4-BE49-F238E27FC236}">
                    <a16:creationId xmlns="" xmlns:a16="http://schemas.microsoft.com/office/drawing/2014/main" id="{EAB71886-97CE-42BE-B433-C7EA7987B63D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  <a:grpFill/>
            </p:grpSpPr>
            <p:sp>
              <p:nvSpPr>
                <p:cNvPr id="1679" name="Google Shape;5202;p73">
                  <a:extLst>
                    <a:ext uri="{FF2B5EF4-FFF2-40B4-BE49-F238E27FC236}">
                      <a16:creationId xmlns="" xmlns:a16="http://schemas.microsoft.com/office/drawing/2014/main" id="{FAB62375-3C66-496C-A338-B8A5B556B9B2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5203;p73">
                  <a:extLst>
                    <a:ext uri="{FF2B5EF4-FFF2-40B4-BE49-F238E27FC236}">
                      <a16:creationId xmlns="" xmlns:a16="http://schemas.microsoft.com/office/drawing/2014/main" id="{ED2A9948-F767-4C3C-8BE6-2981537899CD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3" name="Google Shape;5204;p73">
                <a:extLst>
                  <a:ext uri="{FF2B5EF4-FFF2-40B4-BE49-F238E27FC236}">
                    <a16:creationId xmlns="" xmlns:a16="http://schemas.microsoft.com/office/drawing/2014/main" id="{D00D154A-7D62-475C-8332-07E3A0224376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  <a:grpFill/>
            </p:grpSpPr>
            <p:sp>
              <p:nvSpPr>
                <p:cNvPr id="1677" name="Google Shape;5205;p73">
                  <a:extLst>
                    <a:ext uri="{FF2B5EF4-FFF2-40B4-BE49-F238E27FC236}">
                      <a16:creationId xmlns="" xmlns:a16="http://schemas.microsoft.com/office/drawing/2014/main" id="{1C54C813-D2F3-4B5C-941E-C3EBB158CA9D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5206;p73">
                  <a:extLst>
                    <a:ext uri="{FF2B5EF4-FFF2-40B4-BE49-F238E27FC236}">
                      <a16:creationId xmlns="" xmlns:a16="http://schemas.microsoft.com/office/drawing/2014/main" id="{229D6715-7E9A-4BF8-853A-29C348FAB7A0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4" name="Google Shape;5207;p73">
                <a:extLst>
                  <a:ext uri="{FF2B5EF4-FFF2-40B4-BE49-F238E27FC236}">
                    <a16:creationId xmlns="" xmlns:a16="http://schemas.microsoft.com/office/drawing/2014/main" id="{117B052C-C00F-47B6-BE51-B8792B00DC29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  <a:grpFill/>
            </p:grpSpPr>
            <p:sp>
              <p:nvSpPr>
                <p:cNvPr id="1675" name="Google Shape;5208;p73">
                  <a:extLst>
                    <a:ext uri="{FF2B5EF4-FFF2-40B4-BE49-F238E27FC236}">
                      <a16:creationId xmlns="" xmlns:a16="http://schemas.microsoft.com/office/drawing/2014/main" id="{AA11DFAE-C7C9-463C-9B33-4B4A509B82B4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5209;p73">
                  <a:extLst>
                    <a:ext uri="{FF2B5EF4-FFF2-40B4-BE49-F238E27FC236}">
                      <a16:creationId xmlns="" xmlns:a16="http://schemas.microsoft.com/office/drawing/2014/main" id="{C63E1747-DADF-426F-87AF-14518ABFEFC9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28" name="Google Shape;1628;p60">
            <a:extLst>
              <a:ext uri="{FF2B5EF4-FFF2-40B4-BE49-F238E27FC236}">
                <a16:creationId xmlns="" xmlns:a16="http://schemas.microsoft.com/office/drawing/2014/main" id="{F56A3EDB-D078-4480-856B-CD45ECA083FB}"/>
              </a:ext>
            </a:extLst>
          </p:cNvPr>
          <p:cNvSpPr txBox="1"/>
          <p:nvPr/>
        </p:nvSpPr>
        <p:spPr>
          <a:xfrm>
            <a:off x="6223575" y="3999375"/>
            <a:ext cx="178695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000" b="1" dirty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Završni cilj</a:t>
            </a:r>
            <a:endParaRPr sz="2000" b="1" dirty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8"/>
          <p:cNvSpPr txBox="1">
            <a:spLocks noGrp="1"/>
          </p:cNvSpPr>
          <p:nvPr>
            <p:ph type="title"/>
          </p:nvPr>
        </p:nvSpPr>
        <p:spPr>
          <a:xfrm>
            <a:off x="553038" y="116061"/>
            <a:ext cx="7717500" cy="873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Statistika</a:t>
            </a:r>
            <a:r>
              <a:rPr lang="en" dirty="0"/>
              <a:t> </a:t>
            </a:r>
            <a:r>
              <a:rPr lang="sr-Latn-ME" dirty="0">
                <a:solidFill>
                  <a:schemeClr val="lt2"/>
                </a:solidFill>
              </a:rPr>
              <a:t>testnog tržišta</a:t>
            </a:r>
            <a:br>
              <a:rPr lang="sr-Latn-ME" dirty="0">
                <a:solidFill>
                  <a:schemeClr val="lt2"/>
                </a:solidFill>
              </a:rPr>
            </a:br>
            <a:r>
              <a:rPr lang="sr-Latn-ME" dirty="0"/>
              <a:t>Crne Gore</a:t>
            </a:r>
            <a:endParaRPr dirty="0"/>
          </a:p>
        </p:txBody>
      </p:sp>
      <p:sp>
        <p:nvSpPr>
          <p:cNvPr id="1183" name="Google Shape;1183;p48"/>
          <p:cNvSpPr txBox="1"/>
          <p:nvPr/>
        </p:nvSpPr>
        <p:spPr>
          <a:xfrm>
            <a:off x="2468029" y="4251715"/>
            <a:ext cx="40467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0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454 hotela u Crnoj Gori</a:t>
            </a:r>
            <a:endParaRPr sz="20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84" name="Google Shape;1184;p48"/>
          <p:cNvSpPr txBox="1"/>
          <p:nvPr/>
        </p:nvSpPr>
        <p:spPr>
          <a:xfrm>
            <a:off x="713299" y="1570614"/>
            <a:ext cx="2423693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Hoteli sa 4 i 5 *</a:t>
            </a:r>
            <a:endParaRPr sz="22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0" name="Google Shape;1190;p48"/>
          <p:cNvSpPr txBox="1"/>
          <p:nvPr/>
        </p:nvSpPr>
        <p:spPr>
          <a:xfrm>
            <a:off x="5732301" y="3060433"/>
            <a:ext cx="3411699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accent5"/>
                </a:solidFill>
                <a:latin typeface="Montserrat ExtraBold"/>
                <a:sym typeface="Montserrat ExtraBold"/>
              </a:rPr>
              <a:t>Hoteli niže kategorije</a:t>
            </a:r>
            <a:r>
              <a:rPr lang="en" sz="2200" dirty="0">
                <a:solidFill>
                  <a:schemeClr val="accent5"/>
                </a:solidFill>
                <a:latin typeface="Montserrat ExtraBold"/>
                <a:sym typeface="Montserrat ExtraBold"/>
              </a:rPr>
              <a:t> </a:t>
            </a:r>
            <a:endParaRPr sz="2200" dirty="0">
              <a:solidFill>
                <a:schemeClr val="accent5"/>
              </a:solidFill>
              <a:latin typeface="Montserrat ExtraBold"/>
              <a:sym typeface="Montserrat ExtraBold"/>
            </a:endParaRPr>
          </a:p>
        </p:txBody>
      </p:sp>
      <p:sp>
        <p:nvSpPr>
          <p:cNvPr id="1193" name="Google Shape;1193;p48"/>
          <p:cNvSpPr txBox="1"/>
          <p:nvPr/>
        </p:nvSpPr>
        <p:spPr>
          <a:xfrm>
            <a:off x="5732301" y="2742249"/>
            <a:ext cx="23568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latin typeface="Montserrat ExtraBold"/>
                <a:sym typeface="Montserrat ExtraBold"/>
              </a:rPr>
              <a:t>4</a:t>
            </a:r>
            <a:r>
              <a:rPr lang="sr-Latn-ME" sz="2200" dirty="0">
                <a:solidFill>
                  <a:schemeClr val="accent5"/>
                </a:solidFill>
                <a:latin typeface="Montserrat ExtraBold"/>
                <a:sym typeface="Montserrat ExtraBold"/>
              </a:rPr>
              <a:t>5</a:t>
            </a:r>
            <a:r>
              <a:rPr lang="en" sz="2200" dirty="0">
                <a:solidFill>
                  <a:schemeClr val="accent5"/>
                </a:solidFill>
                <a:latin typeface="Montserrat ExtraBold"/>
                <a:sym typeface="Montserrat ExtraBold"/>
              </a:rPr>
              <a:t>%</a:t>
            </a:r>
            <a:endParaRPr sz="2200" dirty="0">
              <a:solidFill>
                <a:schemeClr val="accent5"/>
              </a:solidFill>
              <a:latin typeface="Montserrat ExtraBold"/>
              <a:sym typeface="Montserrat ExtraBold"/>
            </a:endParaRPr>
          </a:p>
        </p:txBody>
      </p:sp>
      <p:sp>
        <p:nvSpPr>
          <p:cNvPr id="1194" name="Google Shape;1194;p48"/>
          <p:cNvSpPr txBox="1"/>
          <p:nvPr/>
        </p:nvSpPr>
        <p:spPr>
          <a:xfrm>
            <a:off x="713300" y="1249889"/>
            <a:ext cx="23568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55</a:t>
            </a:r>
            <a:r>
              <a:rPr lang="en" sz="22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% </a:t>
            </a:r>
            <a:endParaRPr sz="22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0" name="Google Shape;2365;p72">
            <a:extLst>
              <a:ext uri="{FF2B5EF4-FFF2-40B4-BE49-F238E27FC236}">
                <a16:creationId xmlns="" xmlns:a16="http://schemas.microsoft.com/office/drawing/2014/main" id="{12E0B44D-E5E9-4839-870F-9916A6B5B013}"/>
              </a:ext>
            </a:extLst>
          </p:cNvPr>
          <p:cNvGrpSpPr/>
          <p:nvPr/>
        </p:nvGrpSpPr>
        <p:grpSpPr>
          <a:xfrm>
            <a:off x="3354611" y="1430230"/>
            <a:ext cx="2273537" cy="2175871"/>
            <a:chOff x="4049800" y="640400"/>
            <a:chExt cx="858900" cy="858900"/>
          </a:xfrm>
        </p:grpSpPr>
        <p:sp>
          <p:nvSpPr>
            <p:cNvPr id="21" name="Google Shape;2366;p72">
              <a:extLst>
                <a:ext uri="{FF2B5EF4-FFF2-40B4-BE49-F238E27FC236}">
                  <a16:creationId xmlns="" xmlns:a16="http://schemas.microsoft.com/office/drawing/2014/main" id="{65CF0A26-6E4B-473A-83E2-80A3767190CC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367;p72">
              <a:extLst>
                <a:ext uri="{FF2B5EF4-FFF2-40B4-BE49-F238E27FC236}">
                  <a16:creationId xmlns="" xmlns:a16="http://schemas.microsoft.com/office/drawing/2014/main" id="{3E74A0FA-F946-4E63-AF27-8FDCB6FD7F09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Očekivani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re</a:t>
            </a:r>
            <a:r>
              <a:rPr lang="sr-Latn-ME" dirty="0">
                <a:solidFill>
                  <a:schemeClr val="lt2"/>
                </a:solidFill>
              </a:rPr>
              <a:t>zultati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32" name="Google Shape;1332;p51"/>
          <p:cNvSpPr txBox="1"/>
          <p:nvPr/>
        </p:nvSpPr>
        <p:spPr>
          <a:xfrm>
            <a:off x="4772314" y="3810301"/>
            <a:ext cx="4163868" cy="113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b="1" dirty="0">
                <a:solidFill>
                  <a:schemeClr val="dk1"/>
                </a:solidFill>
                <a:latin typeface="Encode Sans Condensed Thin"/>
                <a:ea typeface="Encode Sans"/>
                <a:cs typeface="Encode Sans"/>
                <a:sym typeface="Encode Sans Condensed Thin"/>
              </a:rPr>
              <a:t>Pored ovoga postoje određena očekivanja u objektima manjeg obima od hotela kao što su hosteli, moteli, etno sela i apratmani, ali bez bolje analize i testiranja ne mogu se dati jasne predikcije o odzivu </a:t>
            </a:r>
          </a:p>
        </p:txBody>
      </p:sp>
      <p:sp>
        <p:nvSpPr>
          <p:cNvPr id="1333" name="Google Shape;1333;p51"/>
          <p:cNvSpPr txBox="1"/>
          <p:nvPr/>
        </p:nvSpPr>
        <p:spPr>
          <a:xfrm>
            <a:off x="782152" y="2421211"/>
            <a:ext cx="2467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2023</a:t>
            </a:r>
            <a:endParaRPr sz="2200" dirty="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5" name="Google Shape;1335;p51"/>
          <p:cNvSpPr txBox="1"/>
          <p:nvPr/>
        </p:nvSpPr>
        <p:spPr>
          <a:xfrm>
            <a:off x="782152" y="1772361"/>
            <a:ext cx="2467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2022</a:t>
            </a:r>
            <a:endParaRPr sz="22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7" name="Google Shape;1337;p51"/>
          <p:cNvSpPr txBox="1"/>
          <p:nvPr/>
        </p:nvSpPr>
        <p:spPr>
          <a:xfrm>
            <a:off x="763592" y="3070061"/>
            <a:ext cx="2467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2024</a:t>
            </a:r>
            <a:endParaRPr sz="22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339" name="Google Shape;1339;p51"/>
          <p:cNvGrpSpPr/>
          <p:nvPr/>
        </p:nvGrpSpPr>
        <p:grpSpPr>
          <a:xfrm rot="-1173484">
            <a:off x="2372481" y="3965220"/>
            <a:ext cx="1931513" cy="1934049"/>
            <a:chOff x="943300" y="1144675"/>
            <a:chExt cx="1732575" cy="1734850"/>
          </a:xfrm>
        </p:grpSpPr>
        <p:sp>
          <p:nvSpPr>
            <p:cNvPr id="1340" name="Google Shape;1340;p51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96C8A9E1-58AE-4E7E-9F60-FA50C3615D6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137662956"/>
              </p:ext>
            </p:extLst>
          </p:nvPr>
        </p:nvGraphicFramePr>
        <p:xfrm>
          <a:off x="2424130" y="1169027"/>
          <a:ext cx="4589799" cy="2628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53"/>
          <p:cNvSpPr/>
          <p:nvPr/>
        </p:nvSpPr>
        <p:spPr>
          <a:xfrm>
            <a:off x="6578425" y="2029176"/>
            <a:ext cx="1550800" cy="1304148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53"/>
          <p:cNvSpPr/>
          <p:nvPr/>
        </p:nvSpPr>
        <p:spPr>
          <a:xfrm flipH="1">
            <a:off x="3779275" y="2029176"/>
            <a:ext cx="1550800" cy="1304148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53"/>
          <p:cNvSpPr/>
          <p:nvPr/>
        </p:nvSpPr>
        <p:spPr>
          <a:xfrm>
            <a:off x="1012025" y="2029176"/>
            <a:ext cx="1550800" cy="1304148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53"/>
          <p:cNvSpPr/>
          <p:nvPr/>
        </p:nvSpPr>
        <p:spPr>
          <a:xfrm>
            <a:off x="6996338" y="1374138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53"/>
          <p:cNvSpPr/>
          <p:nvPr/>
        </p:nvSpPr>
        <p:spPr>
          <a:xfrm>
            <a:off x="4219338" y="1382088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53"/>
          <p:cNvSpPr/>
          <p:nvPr/>
        </p:nvSpPr>
        <p:spPr>
          <a:xfrm>
            <a:off x="1410438" y="1374138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Faze</a:t>
            </a:r>
            <a:r>
              <a:rPr lang="en" dirty="0"/>
              <a:t> </a:t>
            </a:r>
            <a:r>
              <a:rPr lang="sr-Latn-ME" dirty="0">
                <a:solidFill>
                  <a:schemeClr val="lt2"/>
                </a:solidFill>
              </a:rPr>
              <a:t>projekta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18" name="Google Shape;1418;p53"/>
          <p:cNvSpPr txBox="1">
            <a:spLocks noGrp="1"/>
          </p:cNvSpPr>
          <p:nvPr>
            <p:ph type="subTitle" idx="1"/>
          </p:nvPr>
        </p:nvSpPr>
        <p:spPr>
          <a:xfrm>
            <a:off x="429639" y="3357244"/>
            <a:ext cx="2608089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Analiza i dokumentacija</a:t>
            </a:r>
            <a:endParaRPr dirty="0"/>
          </a:p>
        </p:txBody>
      </p:sp>
      <p:sp>
        <p:nvSpPr>
          <p:cNvPr id="1419" name="Google Shape;1419;p53"/>
          <p:cNvSpPr txBox="1">
            <a:spLocks noGrp="1"/>
          </p:cNvSpPr>
          <p:nvPr>
            <p:ph type="subTitle" idx="2"/>
          </p:nvPr>
        </p:nvSpPr>
        <p:spPr>
          <a:xfrm>
            <a:off x="3486723" y="3361950"/>
            <a:ext cx="2540003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Implementacija</a:t>
            </a:r>
            <a:endParaRPr dirty="0"/>
          </a:p>
        </p:txBody>
      </p:sp>
      <p:sp>
        <p:nvSpPr>
          <p:cNvPr id="1422" name="Google Shape;1422;p53"/>
          <p:cNvSpPr txBox="1">
            <a:spLocks noGrp="1"/>
          </p:cNvSpPr>
          <p:nvPr>
            <p:ph type="title" idx="5"/>
          </p:nvPr>
        </p:nvSpPr>
        <p:spPr>
          <a:xfrm>
            <a:off x="703525" y="14336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34%</a:t>
            </a:r>
            <a:endParaRPr dirty="0"/>
          </a:p>
        </p:txBody>
      </p:sp>
      <p:sp>
        <p:nvSpPr>
          <p:cNvPr id="1423" name="Google Shape;1423;p53"/>
          <p:cNvSpPr txBox="1">
            <a:spLocks noGrp="1"/>
          </p:cNvSpPr>
          <p:nvPr>
            <p:ph type="title" idx="6"/>
          </p:nvPr>
        </p:nvSpPr>
        <p:spPr>
          <a:xfrm>
            <a:off x="3486724" y="14336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67%</a:t>
            </a:r>
            <a:endParaRPr/>
          </a:p>
        </p:txBody>
      </p:sp>
      <p:sp>
        <p:nvSpPr>
          <p:cNvPr id="1424" name="Google Shape;1424;p53"/>
          <p:cNvSpPr txBox="1">
            <a:spLocks noGrp="1"/>
          </p:cNvSpPr>
          <p:nvPr>
            <p:ph type="subTitle" idx="7"/>
          </p:nvPr>
        </p:nvSpPr>
        <p:spPr>
          <a:xfrm>
            <a:off x="6269924" y="33619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Lansiranje prototipa</a:t>
            </a:r>
            <a:endParaRPr dirty="0"/>
          </a:p>
        </p:txBody>
      </p:sp>
      <p:sp>
        <p:nvSpPr>
          <p:cNvPr id="1426" name="Google Shape;1426;p53"/>
          <p:cNvSpPr txBox="1">
            <a:spLocks noGrp="1"/>
          </p:cNvSpPr>
          <p:nvPr>
            <p:ph type="title" idx="9"/>
          </p:nvPr>
        </p:nvSpPr>
        <p:spPr>
          <a:xfrm>
            <a:off x="6269924" y="14336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83%</a:t>
            </a:r>
            <a:endParaRPr/>
          </a:p>
        </p:txBody>
      </p:sp>
      <p:grpSp>
        <p:nvGrpSpPr>
          <p:cNvPr id="1427" name="Google Shape;1427;p53"/>
          <p:cNvGrpSpPr/>
          <p:nvPr/>
        </p:nvGrpSpPr>
        <p:grpSpPr>
          <a:xfrm>
            <a:off x="1338833" y="2232639"/>
            <a:ext cx="897202" cy="897202"/>
            <a:chOff x="5586574" y="-168025"/>
            <a:chExt cx="1174194" cy="1174194"/>
          </a:xfrm>
        </p:grpSpPr>
        <p:sp>
          <p:nvSpPr>
            <p:cNvPr id="1428" name="Google Shape;1428;p53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53"/>
          <p:cNvSpPr/>
          <p:nvPr/>
        </p:nvSpPr>
        <p:spPr>
          <a:xfrm>
            <a:off x="1206325" y="2100140"/>
            <a:ext cx="1162200" cy="1162200"/>
          </a:xfrm>
          <a:prstGeom prst="pie">
            <a:avLst>
              <a:gd name="adj1" fmla="val 16143684"/>
              <a:gd name="adj2" fmla="val 915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1" name="Google Shape;1431;p53"/>
          <p:cNvGrpSpPr/>
          <p:nvPr/>
        </p:nvGrpSpPr>
        <p:grpSpPr>
          <a:xfrm>
            <a:off x="4106083" y="2232626"/>
            <a:ext cx="897202" cy="897202"/>
            <a:chOff x="5586574" y="-168025"/>
            <a:chExt cx="1174194" cy="1174194"/>
          </a:xfrm>
        </p:grpSpPr>
        <p:sp>
          <p:nvSpPr>
            <p:cNvPr id="1432" name="Google Shape;1432;p53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4" name="Google Shape;1434;p53"/>
          <p:cNvSpPr/>
          <p:nvPr/>
        </p:nvSpPr>
        <p:spPr>
          <a:xfrm>
            <a:off x="3973575" y="2100128"/>
            <a:ext cx="1162200" cy="1162200"/>
          </a:xfrm>
          <a:prstGeom prst="pie">
            <a:avLst>
              <a:gd name="adj1" fmla="val 16143684"/>
              <a:gd name="adj2" fmla="val 81261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53"/>
          <p:cNvGrpSpPr/>
          <p:nvPr/>
        </p:nvGrpSpPr>
        <p:grpSpPr>
          <a:xfrm>
            <a:off x="6873333" y="2232639"/>
            <a:ext cx="897202" cy="897202"/>
            <a:chOff x="5586574" y="-168025"/>
            <a:chExt cx="1174194" cy="1174194"/>
          </a:xfrm>
        </p:grpSpPr>
        <p:sp>
          <p:nvSpPr>
            <p:cNvPr id="1436" name="Google Shape;1436;p53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53"/>
          <p:cNvSpPr/>
          <p:nvPr/>
        </p:nvSpPr>
        <p:spPr>
          <a:xfrm>
            <a:off x="6740825" y="2100140"/>
            <a:ext cx="1162200" cy="1162200"/>
          </a:xfrm>
          <a:prstGeom prst="pie">
            <a:avLst>
              <a:gd name="adj1" fmla="val 16143684"/>
              <a:gd name="adj2" fmla="val 1141701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53"/>
          <p:cNvGrpSpPr/>
          <p:nvPr/>
        </p:nvGrpSpPr>
        <p:grpSpPr>
          <a:xfrm flipH="1">
            <a:off x="2588732" y="3548599"/>
            <a:ext cx="949848" cy="1763806"/>
            <a:chOff x="6306375" y="4683350"/>
            <a:chExt cx="258800" cy="480575"/>
          </a:xfrm>
        </p:grpSpPr>
        <p:sp>
          <p:nvSpPr>
            <p:cNvPr id="1440" name="Google Shape;1440;p53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3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42"/>
          <p:cNvGrpSpPr/>
          <p:nvPr/>
        </p:nvGrpSpPr>
        <p:grpSpPr>
          <a:xfrm>
            <a:off x="6657999" y="3494413"/>
            <a:ext cx="1174194" cy="1174194"/>
            <a:chOff x="5586574" y="-168025"/>
            <a:chExt cx="1174194" cy="1174194"/>
          </a:xfrm>
        </p:grpSpPr>
        <p:sp>
          <p:nvSpPr>
            <p:cNvPr id="711" name="Google Shape;711;p42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42"/>
          <p:cNvSpPr txBox="1">
            <a:spLocks noGrp="1"/>
          </p:cNvSpPr>
          <p:nvPr>
            <p:ph type="title"/>
          </p:nvPr>
        </p:nvSpPr>
        <p:spPr>
          <a:xfrm flipH="1">
            <a:off x="713225" y="2952013"/>
            <a:ext cx="3963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sr-Latn-ME" dirty="0"/>
              <a:t>Bill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sr-Latn-ME" dirty="0">
                <a:solidFill>
                  <a:schemeClr val="lt2"/>
                </a:solidFill>
              </a:rPr>
              <a:t>Gates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14" name="Google Shape;714;p42"/>
          <p:cNvSpPr txBox="1">
            <a:spLocks noGrp="1"/>
          </p:cNvSpPr>
          <p:nvPr>
            <p:ph type="subTitle" idx="1"/>
          </p:nvPr>
        </p:nvSpPr>
        <p:spPr>
          <a:xfrm flipH="1">
            <a:off x="713225" y="1398613"/>
            <a:ext cx="3192025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 dirty="0"/>
              <a:t>“</a:t>
            </a:r>
            <a:r>
              <a:rPr lang="sr-Latn-ME" dirty="0"/>
              <a:t>We are changing the world with technology.</a:t>
            </a:r>
            <a:r>
              <a:rPr lang="en" dirty="0"/>
              <a:t>”</a:t>
            </a:r>
            <a:endParaRPr dirty="0"/>
          </a:p>
        </p:txBody>
      </p:sp>
      <p:grpSp>
        <p:nvGrpSpPr>
          <p:cNvPr id="715" name="Google Shape;715;p42"/>
          <p:cNvGrpSpPr/>
          <p:nvPr/>
        </p:nvGrpSpPr>
        <p:grpSpPr>
          <a:xfrm>
            <a:off x="4884528" y="371173"/>
            <a:ext cx="3017268" cy="4226866"/>
            <a:chOff x="5341497" y="548649"/>
            <a:chExt cx="2781662" cy="3896807"/>
          </a:xfrm>
        </p:grpSpPr>
        <p:sp>
          <p:nvSpPr>
            <p:cNvPr id="716" name="Google Shape;716;p42"/>
            <p:cNvSpPr/>
            <p:nvPr/>
          </p:nvSpPr>
          <p:spPr>
            <a:xfrm flipH="1">
              <a:off x="7285249" y="1676958"/>
              <a:ext cx="507644" cy="40797"/>
            </a:xfrm>
            <a:custGeom>
              <a:avLst/>
              <a:gdLst/>
              <a:ahLst/>
              <a:cxnLst/>
              <a:rect l="l" t="t" r="r" b="b"/>
              <a:pathLst>
                <a:path w="13389" h="1076" extrusionOk="0">
                  <a:moveTo>
                    <a:pt x="0" y="1"/>
                  </a:moveTo>
                  <a:lnTo>
                    <a:pt x="0" y="1076"/>
                  </a:lnTo>
                  <a:lnTo>
                    <a:pt x="13388" y="1076"/>
                  </a:lnTo>
                  <a:lnTo>
                    <a:pt x="13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 flipH="1">
              <a:off x="7250593" y="2146859"/>
              <a:ext cx="595303" cy="40797"/>
            </a:xfrm>
            <a:custGeom>
              <a:avLst/>
              <a:gdLst/>
              <a:ahLst/>
              <a:cxnLst/>
              <a:rect l="l" t="t" r="r" b="b"/>
              <a:pathLst>
                <a:path w="15701" h="1076" extrusionOk="0">
                  <a:moveTo>
                    <a:pt x="0" y="0"/>
                  </a:moveTo>
                  <a:lnTo>
                    <a:pt x="0" y="1075"/>
                  </a:lnTo>
                  <a:lnTo>
                    <a:pt x="15701" y="1075"/>
                  </a:lnTo>
                  <a:lnTo>
                    <a:pt x="157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 flipH="1">
              <a:off x="7188410" y="2615699"/>
              <a:ext cx="704385" cy="41820"/>
            </a:xfrm>
            <a:custGeom>
              <a:avLst/>
              <a:gdLst/>
              <a:ahLst/>
              <a:cxnLst/>
              <a:rect l="l" t="t" r="r" b="b"/>
              <a:pathLst>
                <a:path w="18578" h="1103" extrusionOk="0">
                  <a:moveTo>
                    <a:pt x="1" y="1"/>
                  </a:moveTo>
                  <a:lnTo>
                    <a:pt x="1" y="1103"/>
                  </a:lnTo>
                  <a:lnTo>
                    <a:pt x="18577" y="1103"/>
                  </a:lnTo>
                  <a:lnTo>
                    <a:pt x="185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 flipH="1">
              <a:off x="7132332" y="3085600"/>
              <a:ext cx="815514" cy="41820"/>
            </a:xfrm>
            <a:custGeom>
              <a:avLst/>
              <a:gdLst/>
              <a:ahLst/>
              <a:cxnLst/>
              <a:rect l="l" t="t" r="r" b="b"/>
              <a:pathLst>
                <a:path w="21509" h="1103" extrusionOk="0">
                  <a:moveTo>
                    <a:pt x="1" y="0"/>
                  </a:moveTo>
                  <a:lnTo>
                    <a:pt x="1" y="1102"/>
                  </a:lnTo>
                  <a:lnTo>
                    <a:pt x="21508" y="1102"/>
                  </a:lnTo>
                  <a:lnTo>
                    <a:pt x="21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 flipH="1">
              <a:off x="7096652" y="3555463"/>
              <a:ext cx="912349" cy="40834"/>
            </a:xfrm>
            <a:custGeom>
              <a:avLst/>
              <a:gdLst/>
              <a:ahLst/>
              <a:cxnLst/>
              <a:rect l="l" t="t" r="r" b="b"/>
              <a:pathLst>
                <a:path w="24063" h="1077" extrusionOk="0">
                  <a:moveTo>
                    <a:pt x="1" y="1"/>
                  </a:moveTo>
                  <a:lnTo>
                    <a:pt x="1" y="1076"/>
                  </a:lnTo>
                  <a:lnTo>
                    <a:pt x="24062" y="1076"/>
                  </a:lnTo>
                  <a:lnTo>
                    <a:pt x="24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 flipH="1">
              <a:off x="7279146" y="1136765"/>
              <a:ext cx="462790" cy="565730"/>
            </a:xfrm>
            <a:custGeom>
              <a:avLst/>
              <a:gdLst/>
              <a:ahLst/>
              <a:cxnLst/>
              <a:rect l="l" t="t" r="r" b="b"/>
              <a:pathLst>
                <a:path w="12206" h="14921" extrusionOk="0">
                  <a:moveTo>
                    <a:pt x="323" y="0"/>
                  </a:moveTo>
                  <a:lnTo>
                    <a:pt x="0" y="269"/>
                  </a:lnTo>
                  <a:lnTo>
                    <a:pt x="11883" y="14921"/>
                  </a:lnTo>
                  <a:lnTo>
                    <a:pt x="12206" y="1465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 flipH="1">
              <a:off x="7235315" y="1691214"/>
              <a:ext cx="562697" cy="482203"/>
            </a:xfrm>
            <a:custGeom>
              <a:avLst/>
              <a:gdLst/>
              <a:ahLst/>
              <a:cxnLst/>
              <a:rect l="l" t="t" r="r" b="b"/>
              <a:pathLst>
                <a:path w="14841" h="12718" extrusionOk="0">
                  <a:moveTo>
                    <a:pt x="297" y="1"/>
                  </a:moveTo>
                  <a:lnTo>
                    <a:pt x="1" y="324"/>
                  </a:lnTo>
                  <a:lnTo>
                    <a:pt x="14545" y="12717"/>
                  </a:lnTo>
                  <a:lnTo>
                    <a:pt x="14841" y="12394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 flipH="1">
              <a:off x="7193492" y="2161115"/>
              <a:ext cx="657522" cy="482165"/>
            </a:xfrm>
            <a:custGeom>
              <a:avLst/>
              <a:gdLst/>
              <a:ahLst/>
              <a:cxnLst/>
              <a:rect l="l" t="t" r="r" b="b"/>
              <a:pathLst>
                <a:path w="17342" h="12717" extrusionOk="0">
                  <a:moveTo>
                    <a:pt x="243" y="0"/>
                  </a:moveTo>
                  <a:lnTo>
                    <a:pt x="1" y="323"/>
                  </a:lnTo>
                  <a:lnTo>
                    <a:pt x="17072" y="12717"/>
                  </a:lnTo>
                  <a:lnTo>
                    <a:pt x="17341" y="12367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 flipH="1">
              <a:off x="7153756" y="2629992"/>
              <a:ext cx="744120" cy="483189"/>
            </a:xfrm>
            <a:custGeom>
              <a:avLst/>
              <a:gdLst/>
              <a:ahLst/>
              <a:cxnLst/>
              <a:rect l="l" t="t" r="r" b="b"/>
              <a:pathLst>
                <a:path w="19626" h="12744" extrusionOk="0">
                  <a:moveTo>
                    <a:pt x="242" y="0"/>
                  </a:moveTo>
                  <a:lnTo>
                    <a:pt x="0" y="350"/>
                  </a:lnTo>
                  <a:lnTo>
                    <a:pt x="19410" y="12743"/>
                  </a:lnTo>
                  <a:lnTo>
                    <a:pt x="19626" y="1239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 flipH="1">
              <a:off x="7092597" y="3099856"/>
              <a:ext cx="859306" cy="483189"/>
            </a:xfrm>
            <a:custGeom>
              <a:avLst/>
              <a:gdLst/>
              <a:ahLst/>
              <a:cxnLst/>
              <a:rect l="l" t="t" r="r" b="b"/>
              <a:pathLst>
                <a:path w="22664" h="12744" extrusionOk="0">
                  <a:moveTo>
                    <a:pt x="215" y="1"/>
                  </a:moveTo>
                  <a:lnTo>
                    <a:pt x="0" y="350"/>
                  </a:lnTo>
                  <a:lnTo>
                    <a:pt x="22448" y="12744"/>
                  </a:lnTo>
                  <a:lnTo>
                    <a:pt x="22664" y="12367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 flipH="1">
              <a:off x="7514604" y="548649"/>
              <a:ext cx="58124" cy="554507"/>
            </a:xfrm>
            <a:custGeom>
              <a:avLst/>
              <a:gdLst/>
              <a:ahLst/>
              <a:cxnLst/>
              <a:rect l="l" t="t" r="r" b="b"/>
              <a:pathLst>
                <a:path w="1533" h="14625" extrusionOk="0">
                  <a:moveTo>
                    <a:pt x="780" y="0"/>
                  </a:moveTo>
                  <a:cubicBezTo>
                    <a:pt x="592" y="0"/>
                    <a:pt x="430" y="161"/>
                    <a:pt x="430" y="350"/>
                  </a:cubicBezTo>
                  <a:lnTo>
                    <a:pt x="0" y="14625"/>
                  </a:lnTo>
                  <a:lnTo>
                    <a:pt x="1533" y="14625"/>
                  </a:lnTo>
                  <a:lnTo>
                    <a:pt x="1129" y="350"/>
                  </a:lnTo>
                  <a:cubicBezTo>
                    <a:pt x="1129" y="161"/>
                    <a:pt x="968" y="0"/>
                    <a:pt x="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 flipH="1">
              <a:off x="7169057" y="1817617"/>
              <a:ext cx="99944" cy="35716"/>
            </a:xfrm>
            <a:custGeom>
              <a:avLst/>
              <a:gdLst/>
              <a:ahLst/>
              <a:cxnLst/>
              <a:rect l="l" t="t" r="r" b="b"/>
              <a:pathLst>
                <a:path w="2636" h="942" extrusionOk="0">
                  <a:moveTo>
                    <a:pt x="1" y="1"/>
                  </a:moveTo>
                  <a:lnTo>
                    <a:pt x="1" y="941"/>
                  </a:lnTo>
                  <a:lnTo>
                    <a:pt x="2635" y="94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 flipH="1">
              <a:off x="7814272" y="1897122"/>
              <a:ext cx="115224" cy="38787"/>
            </a:xfrm>
            <a:custGeom>
              <a:avLst/>
              <a:gdLst/>
              <a:ahLst/>
              <a:cxnLst/>
              <a:rect l="l" t="t" r="r" b="b"/>
              <a:pathLst>
                <a:path w="3039" h="1023" extrusionOk="0">
                  <a:moveTo>
                    <a:pt x="1" y="0"/>
                  </a:moveTo>
                  <a:lnTo>
                    <a:pt x="1" y="1022"/>
                  </a:lnTo>
                  <a:lnTo>
                    <a:pt x="3039" y="1022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 flipH="1">
              <a:off x="7908029" y="1538346"/>
              <a:ext cx="208987" cy="718641"/>
            </a:xfrm>
            <a:custGeom>
              <a:avLst/>
              <a:gdLst/>
              <a:ahLst/>
              <a:cxnLst/>
              <a:rect l="l" t="t" r="r" b="b"/>
              <a:pathLst>
                <a:path w="5512" h="18954" extrusionOk="0">
                  <a:moveTo>
                    <a:pt x="3172" y="0"/>
                  </a:moveTo>
                  <a:lnTo>
                    <a:pt x="0" y="18954"/>
                  </a:lnTo>
                  <a:lnTo>
                    <a:pt x="1264" y="18954"/>
                  </a:lnTo>
                  <a:lnTo>
                    <a:pt x="3172" y="17582"/>
                  </a:lnTo>
                  <a:lnTo>
                    <a:pt x="5511" y="3468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 flipH="1">
              <a:off x="7908032" y="1597453"/>
              <a:ext cx="133575" cy="640157"/>
            </a:xfrm>
            <a:custGeom>
              <a:avLst/>
              <a:gdLst/>
              <a:ahLst/>
              <a:cxnLst/>
              <a:rect l="l" t="t" r="r" b="b"/>
              <a:pathLst>
                <a:path w="3523" h="16884" extrusionOk="0">
                  <a:moveTo>
                    <a:pt x="2823" y="1"/>
                  </a:moveTo>
                  <a:lnTo>
                    <a:pt x="1" y="16884"/>
                  </a:lnTo>
                  <a:lnTo>
                    <a:pt x="1183" y="16023"/>
                  </a:lnTo>
                  <a:lnTo>
                    <a:pt x="3522" y="1909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 flipH="1">
              <a:off x="7883579" y="1747288"/>
              <a:ext cx="93802" cy="342524"/>
            </a:xfrm>
            <a:custGeom>
              <a:avLst/>
              <a:gdLst/>
              <a:ahLst/>
              <a:cxnLst/>
              <a:rect l="l" t="t" r="r" b="b"/>
              <a:pathLst>
                <a:path w="2474" h="9034" extrusionOk="0">
                  <a:moveTo>
                    <a:pt x="1479" y="1"/>
                  </a:moveTo>
                  <a:lnTo>
                    <a:pt x="0" y="9034"/>
                  </a:lnTo>
                  <a:lnTo>
                    <a:pt x="968" y="90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 flipH="1">
              <a:off x="7711326" y="1118415"/>
              <a:ext cx="411833" cy="3327041"/>
            </a:xfrm>
            <a:custGeom>
              <a:avLst/>
              <a:gdLst/>
              <a:ahLst/>
              <a:cxnLst/>
              <a:rect l="l" t="t" r="r" b="b"/>
              <a:pathLst>
                <a:path w="10862" h="87750" extrusionOk="0">
                  <a:moveTo>
                    <a:pt x="9598" y="0"/>
                  </a:moveTo>
                  <a:lnTo>
                    <a:pt x="1" y="87749"/>
                  </a:lnTo>
                  <a:lnTo>
                    <a:pt x="1264" y="87749"/>
                  </a:lnTo>
                  <a:lnTo>
                    <a:pt x="108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 flipH="1">
              <a:off x="6963175" y="1118415"/>
              <a:ext cx="411833" cy="3327041"/>
            </a:xfrm>
            <a:custGeom>
              <a:avLst/>
              <a:gdLst/>
              <a:ahLst/>
              <a:cxnLst/>
              <a:rect l="l" t="t" r="r" b="b"/>
              <a:pathLst>
                <a:path w="10862" h="87750" extrusionOk="0">
                  <a:moveTo>
                    <a:pt x="1" y="0"/>
                  </a:moveTo>
                  <a:lnTo>
                    <a:pt x="9598" y="87749"/>
                  </a:lnTo>
                  <a:lnTo>
                    <a:pt x="10862" y="87749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 flipH="1">
              <a:off x="7835659" y="1032768"/>
              <a:ext cx="10237" cy="70370"/>
            </a:xfrm>
            <a:custGeom>
              <a:avLst/>
              <a:gdLst/>
              <a:ahLst/>
              <a:cxnLst/>
              <a:rect l="l" t="t" r="r" b="b"/>
              <a:pathLst>
                <a:path w="270" h="1856" extrusionOk="0">
                  <a:moveTo>
                    <a:pt x="0" y="1"/>
                  </a:moveTo>
                  <a:lnTo>
                    <a:pt x="0" y="1856"/>
                  </a:lnTo>
                  <a:lnTo>
                    <a:pt x="269" y="1856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 flipH="1">
              <a:off x="7761272" y="1032768"/>
              <a:ext cx="10237" cy="70370"/>
            </a:xfrm>
            <a:custGeom>
              <a:avLst/>
              <a:gdLst/>
              <a:ahLst/>
              <a:cxnLst/>
              <a:rect l="l" t="t" r="r" b="b"/>
              <a:pathLst>
                <a:path w="270" h="1856" extrusionOk="0">
                  <a:moveTo>
                    <a:pt x="1" y="1"/>
                  </a:moveTo>
                  <a:lnTo>
                    <a:pt x="1" y="1856"/>
                  </a:lnTo>
                  <a:lnTo>
                    <a:pt x="270" y="185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 flipH="1">
              <a:off x="7686848" y="1032768"/>
              <a:ext cx="10237" cy="70370"/>
            </a:xfrm>
            <a:custGeom>
              <a:avLst/>
              <a:gdLst/>
              <a:ahLst/>
              <a:cxnLst/>
              <a:rect l="l" t="t" r="r" b="b"/>
              <a:pathLst>
                <a:path w="270" h="1856" extrusionOk="0">
                  <a:moveTo>
                    <a:pt x="0" y="1"/>
                  </a:moveTo>
                  <a:lnTo>
                    <a:pt x="0" y="1856"/>
                  </a:lnTo>
                  <a:lnTo>
                    <a:pt x="269" y="1856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 flipH="1">
              <a:off x="7612461" y="1032768"/>
              <a:ext cx="10237" cy="70370"/>
            </a:xfrm>
            <a:custGeom>
              <a:avLst/>
              <a:gdLst/>
              <a:ahLst/>
              <a:cxnLst/>
              <a:rect l="l" t="t" r="r" b="b"/>
              <a:pathLst>
                <a:path w="270" h="1856" extrusionOk="0">
                  <a:moveTo>
                    <a:pt x="1" y="1"/>
                  </a:moveTo>
                  <a:lnTo>
                    <a:pt x="1" y="1856"/>
                  </a:lnTo>
                  <a:lnTo>
                    <a:pt x="270" y="185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flipH="1">
              <a:off x="7538037" y="1032768"/>
              <a:ext cx="10237" cy="70370"/>
            </a:xfrm>
            <a:custGeom>
              <a:avLst/>
              <a:gdLst/>
              <a:ahLst/>
              <a:cxnLst/>
              <a:rect l="l" t="t" r="r" b="b"/>
              <a:pathLst>
                <a:path w="270" h="1856" extrusionOk="0">
                  <a:moveTo>
                    <a:pt x="0" y="1"/>
                  </a:moveTo>
                  <a:lnTo>
                    <a:pt x="0" y="1856"/>
                  </a:lnTo>
                  <a:lnTo>
                    <a:pt x="269" y="1856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 flipH="1">
              <a:off x="7463650" y="1032768"/>
              <a:ext cx="10237" cy="70370"/>
            </a:xfrm>
            <a:custGeom>
              <a:avLst/>
              <a:gdLst/>
              <a:ahLst/>
              <a:cxnLst/>
              <a:rect l="l" t="t" r="r" b="b"/>
              <a:pathLst>
                <a:path w="270" h="1856" extrusionOk="0">
                  <a:moveTo>
                    <a:pt x="1" y="1"/>
                  </a:moveTo>
                  <a:lnTo>
                    <a:pt x="1" y="1856"/>
                  </a:lnTo>
                  <a:lnTo>
                    <a:pt x="270" y="185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 flipH="1">
              <a:off x="7389225" y="1032768"/>
              <a:ext cx="10237" cy="70370"/>
            </a:xfrm>
            <a:custGeom>
              <a:avLst/>
              <a:gdLst/>
              <a:ahLst/>
              <a:cxnLst/>
              <a:rect l="l" t="t" r="r" b="b"/>
              <a:pathLst>
                <a:path w="270" h="1856" extrusionOk="0">
                  <a:moveTo>
                    <a:pt x="0" y="1"/>
                  </a:moveTo>
                  <a:lnTo>
                    <a:pt x="0" y="1856"/>
                  </a:lnTo>
                  <a:lnTo>
                    <a:pt x="269" y="1856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flipH="1">
              <a:off x="7314839" y="1032768"/>
              <a:ext cx="10199" cy="70370"/>
            </a:xfrm>
            <a:custGeom>
              <a:avLst/>
              <a:gdLst/>
              <a:ahLst/>
              <a:cxnLst/>
              <a:rect l="l" t="t" r="r" b="b"/>
              <a:pathLst>
                <a:path w="269" h="1856" extrusionOk="0">
                  <a:moveTo>
                    <a:pt x="0" y="1"/>
                  </a:moveTo>
                  <a:lnTo>
                    <a:pt x="0" y="1856"/>
                  </a:lnTo>
                  <a:lnTo>
                    <a:pt x="269" y="1856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 flipH="1">
              <a:off x="7240414" y="1032768"/>
              <a:ext cx="10237" cy="70370"/>
            </a:xfrm>
            <a:custGeom>
              <a:avLst/>
              <a:gdLst/>
              <a:ahLst/>
              <a:cxnLst/>
              <a:rect l="l" t="t" r="r" b="b"/>
              <a:pathLst>
                <a:path w="270" h="1856" extrusionOk="0">
                  <a:moveTo>
                    <a:pt x="1" y="1"/>
                  </a:moveTo>
                  <a:lnTo>
                    <a:pt x="1" y="1856"/>
                  </a:lnTo>
                  <a:lnTo>
                    <a:pt x="269" y="1856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 flipH="1">
              <a:off x="7198610" y="1103098"/>
              <a:ext cx="689067" cy="15356"/>
            </a:xfrm>
            <a:custGeom>
              <a:avLst/>
              <a:gdLst/>
              <a:ahLst/>
              <a:cxnLst/>
              <a:rect l="l" t="t" r="r" b="b"/>
              <a:pathLst>
                <a:path w="18174" h="405" extrusionOk="0">
                  <a:moveTo>
                    <a:pt x="0" y="1"/>
                  </a:moveTo>
                  <a:lnTo>
                    <a:pt x="0" y="404"/>
                  </a:lnTo>
                  <a:lnTo>
                    <a:pt x="18174" y="404"/>
                  </a:lnTo>
                  <a:lnTo>
                    <a:pt x="18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flipH="1">
              <a:off x="7205738" y="1032768"/>
              <a:ext cx="675835" cy="13308"/>
            </a:xfrm>
            <a:custGeom>
              <a:avLst/>
              <a:gdLst/>
              <a:ahLst/>
              <a:cxnLst/>
              <a:rect l="l" t="t" r="r" b="b"/>
              <a:pathLst>
                <a:path w="17825" h="351" extrusionOk="0">
                  <a:moveTo>
                    <a:pt x="0" y="1"/>
                  </a:moveTo>
                  <a:lnTo>
                    <a:pt x="0" y="350"/>
                  </a:lnTo>
                  <a:lnTo>
                    <a:pt x="17824" y="350"/>
                  </a:lnTo>
                  <a:lnTo>
                    <a:pt x="178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 flipH="1">
              <a:off x="7362721" y="921681"/>
              <a:ext cx="92816" cy="111129"/>
            </a:xfrm>
            <a:custGeom>
              <a:avLst/>
              <a:gdLst/>
              <a:ahLst/>
              <a:cxnLst/>
              <a:rect l="l" t="t" r="r" b="b"/>
              <a:pathLst>
                <a:path w="2448" h="2931" extrusionOk="0">
                  <a:moveTo>
                    <a:pt x="2017" y="1"/>
                  </a:moveTo>
                  <a:lnTo>
                    <a:pt x="1" y="2931"/>
                  </a:lnTo>
                  <a:lnTo>
                    <a:pt x="807" y="2931"/>
                  </a:lnTo>
                  <a:lnTo>
                    <a:pt x="2447" y="538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 flipH="1">
              <a:off x="7233278" y="743298"/>
              <a:ext cx="247737" cy="270182"/>
            </a:xfrm>
            <a:custGeom>
              <a:avLst/>
              <a:gdLst/>
              <a:ahLst/>
              <a:cxnLst/>
              <a:rect l="l" t="t" r="r" b="b"/>
              <a:pathLst>
                <a:path w="6534" h="7126" extrusionOk="0">
                  <a:moveTo>
                    <a:pt x="915" y="1"/>
                  </a:moveTo>
                  <a:lnTo>
                    <a:pt x="1" y="1802"/>
                  </a:lnTo>
                  <a:lnTo>
                    <a:pt x="4679" y="7125"/>
                  </a:lnTo>
                  <a:lnTo>
                    <a:pt x="6534" y="6345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 flipH="1">
              <a:off x="7643010" y="677063"/>
              <a:ext cx="298694" cy="289519"/>
            </a:xfrm>
            <a:custGeom>
              <a:avLst/>
              <a:gdLst/>
              <a:ahLst/>
              <a:cxnLst/>
              <a:rect l="l" t="t" r="r" b="b"/>
              <a:pathLst>
                <a:path w="7878" h="7636" extrusionOk="0">
                  <a:moveTo>
                    <a:pt x="7071" y="0"/>
                  </a:moveTo>
                  <a:lnTo>
                    <a:pt x="0" y="6829"/>
                  </a:lnTo>
                  <a:lnTo>
                    <a:pt x="1963" y="7635"/>
                  </a:lnTo>
                  <a:lnTo>
                    <a:pt x="7877" y="1909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 flipH="1">
              <a:off x="7671566" y="846271"/>
              <a:ext cx="89745" cy="186542"/>
            </a:xfrm>
            <a:custGeom>
              <a:avLst/>
              <a:gdLst/>
              <a:ahLst/>
              <a:cxnLst/>
              <a:rect l="l" t="t" r="r" b="b"/>
              <a:pathLst>
                <a:path w="2367" h="4920" extrusionOk="0">
                  <a:moveTo>
                    <a:pt x="485" y="0"/>
                  </a:moveTo>
                  <a:lnTo>
                    <a:pt x="1" y="484"/>
                  </a:lnTo>
                  <a:lnTo>
                    <a:pt x="1694" y="4920"/>
                  </a:lnTo>
                  <a:lnTo>
                    <a:pt x="2366" y="49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 flipH="1">
              <a:off x="7469749" y="638315"/>
              <a:ext cx="146807" cy="21460"/>
            </a:xfrm>
            <a:custGeom>
              <a:avLst/>
              <a:gdLst/>
              <a:ahLst/>
              <a:cxnLst/>
              <a:rect l="l" t="t" r="r" b="b"/>
              <a:pathLst>
                <a:path w="3872" h="566" extrusionOk="0">
                  <a:moveTo>
                    <a:pt x="941" y="1"/>
                  </a:moveTo>
                  <a:cubicBezTo>
                    <a:pt x="592" y="1"/>
                    <a:pt x="269" y="81"/>
                    <a:pt x="0" y="270"/>
                  </a:cubicBezTo>
                  <a:lnTo>
                    <a:pt x="0" y="297"/>
                  </a:lnTo>
                  <a:cubicBezTo>
                    <a:pt x="269" y="485"/>
                    <a:pt x="592" y="565"/>
                    <a:pt x="941" y="565"/>
                  </a:cubicBezTo>
                  <a:lnTo>
                    <a:pt x="2931" y="565"/>
                  </a:lnTo>
                  <a:cubicBezTo>
                    <a:pt x="3253" y="565"/>
                    <a:pt x="3603" y="485"/>
                    <a:pt x="3871" y="297"/>
                  </a:cubicBezTo>
                  <a:lnTo>
                    <a:pt x="3871" y="270"/>
                  </a:lnTo>
                  <a:cubicBezTo>
                    <a:pt x="3603" y="81"/>
                    <a:pt x="3253" y="1"/>
                    <a:pt x="2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 flipH="1">
              <a:off x="6984566" y="1537322"/>
              <a:ext cx="202883" cy="540251"/>
            </a:xfrm>
            <a:custGeom>
              <a:avLst/>
              <a:gdLst/>
              <a:ahLst/>
              <a:cxnLst/>
              <a:rect l="l" t="t" r="r" b="b"/>
              <a:pathLst>
                <a:path w="5351" h="14249" extrusionOk="0">
                  <a:moveTo>
                    <a:pt x="2931" y="0"/>
                  </a:moveTo>
                  <a:lnTo>
                    <a:pt x="0" y="1721"/>
                  </a:lnTo>
                  <a:lnTo>
                    <a:pt x="2017" y="13631"/>
                  </a:lnTo>
                  <a:lnTo>
                    <a:pt x="5350" y="14249"/>
                  </a:lnTo>
                  <a:lnTo>
                    <a:pt x="2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 flipH="1">
              <a:off x="7117078" y="1662703"/>
              <a:ext cx="104001" cy="353709"/>
            </a:xfrm>
            <a:custGeom>
              <a:avLst/>
              <a:gdLst/>
              <a:ahLst/>
              <a:cxnLst/>
              <a:rect l="l" t="t" r="r" b="b"/>
              <a:pathLst>
                <a:path w="2743" h="9329" extrusionOk="0">
                  <a:moveTo>
                    <a:pt x="1156" y="0"/>
                  </a:moveTo>
                  <a:lnTo>
                    <a:pt x="0" y="377"/>
                  </a:lnTo>
                  <a:lnTo>
                    <a:pt x="1613" y="9329"/>
                  </a:lnTo>
                  <a:lnTo>
                    <a:pt x="2742" y="932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 flipH="1">
              <a:off x="7058993" y="1582174"/>
              <a:ext cx="128456" cy="481141"/>
            </a:xfrm>
            <a:custGeom>
              <a:avLst/>
              <a:gdLst/>
              <a:ahLst/>
              <a:cxnLst/>
              <a:rect l="l" t="t" r="r" b="b"/>
              <a:pathLst>
                <a:path w="3388" h="12690" extrusionOk="0">
                  <a:moveTo>
                    <a:pt x="914" y="0"/>
                  </a:moveTo>
                  <a:lnTo>
                    <a:pt x="0" y="538"/>
                  </a:lnTo>
                  <a:lnTo>
                    <a:pt x="2017" y="12448"/>
                  </a:lnTo>
                  <a:lnTo>
                    <a:pt x="3388" y="12690"/>
                  </a:lnTo>
                  <a:lnTo>
                    <a:pt x="3388" y="12690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 flipH="1">
              <a:off x="5431131" y="3218715"/>
              <a:ext cx="2322028" cy="1226664"/>
            </a:xfrm>
            <a:custGeom>
              <a:avLst/>
              <a:gdLst/>
              <a:ahLst/>
              <a:cxnLst/>
              <a:rect l="l" t="t" r="r" b="b"/>
              <a:pathLst>
                <a:path w="61243" h="32353" extrusionOk="0">
                  <a:moveTo>
                    <a:pt x="13675" y="1"/>
                  </a:moveTo>
                  <a:cubicBezTo>
                    <a:pt x="11288" y="1"/>
                    <a:pt x="6359" y="816"/>
                    <a:pt x="3523" y="9931"/>
                  </a:cubicBezTo>
                  <a:cubicBezTo>
                    <a:pt x="1" y="21249"/>
                    <a:pt x="6776" y="28669"/>
                    <a:pt x="6776" y="29637"/>
                  </a:cubicBezTo>
                  <a:cubicBezTo>
                    <a:pt x="6776" y="30578"/>
                    <a:pt x="5297" y="31116"/>
                    <a:pt x="6641" y="32352"/>
                  </a:cubicBezTo>
                  <a:lnTo>
                    <a:pt x="55382" y="32352"/>
                  </a:lnTo>
                  <a:cubicBezTo>
                    <a:pt x="55382" y="32352"/>
                    <a:pt x="61242" y="23266"/>
                    <a:pt x="57210" y="18937"/>
                  </a:cubicBezTo>
                  <a:cubicBezTo>
                    <a:pt x="53204" y="14609"/>
                    <a:pt x="43392" y="11679"/>
                    <a:pt x="39386" y="7538"/>
                  </a:cubicBezTo>
                  <a:cubicBezTo>
                    <a:pt x="35593" y="3592"/>
                    <a:pt x="22810" y="12"/>
                    <a:pt x="15871" y="12"/>
                  </a:cubicBezTo>
                  <a:cubicBezTo>
                    <a:pt x="15531" y="12"/>
                    <a:pt x="15205" y="20"/>
                    <a:pt x="14894" y="38"/>
                  </a:cubicBezTo>
                  <a:cubicBezTo>
                    <a:pt x="14873" y="39"/>
                    <a:pt x="14850" y="39"/>
                    <a:pt x="14824" y="39"/>
                  </a:cubicBezTo>
                  <a:cubicBezTo>
                    <a:pt x="14594" y="39"/>
                    <a:pt x="14195" y="1"/>
                    <a:pt x="13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 flipH="1">
              <a:off x="7170080" y="3988209"/>
              <a:ext cx="114769" cy="143167"/>
            </a:xfrm>
            <a:custGeom>
              <a:avLst/>
              <a:gdLst/>
              <a:ahLst/>
              <a:cxnLst/>
              <a:rect l="l" t="t" r="r" b="b"/>
              <a:pathLst>
                <a:path w="3027" h="3776" extrusionOk="0">
                  <a:moveTo>
                    <a:pt x="1729" y="0"/>
                  </a:moveTo>
                  <a:cubicBezTo>
                    <a:pt x="1678" y="0"/>
                    <a:pt x="1626" y="4"/>
                    <a:pt x="1575" y="12"/>
                  </a:cubicBezTo>
                  <a:cubicBezTo>
                    <a:pt x="1064" y="120"/>
                    <a:pt x="714" y="577"/>
                    <a:pt x="499" y="1061"/>
                  </a:cubicBezTo>
                  <a:cubicBezTo>
                    <a:pt x="0" y="2099"/>
                    <a:pt x="391" y="3776"/>
                    <a:pt x="1242" y="3776"/>
                  </a:cubicBezTo>
                  <a:cubicBezTo>
                    <a:pt x="1537" y="3776"/>
                    <a:pt x="1886" y="3575"/>
                    <a:pt x="2274" y="3077"/>
                  </a:cubicBezTo>
                  <a:cubicBezTo>
                    <a:pt x="2704" y="2539"/>
                    <a:pt x="3026" y="1894"/>
                    <a:pt x="2946" y="1195"/>
                  </a:cubicBezTo>
                  <a:cubicBezTo>
                    <a:pt x="2896" y="575"/>
                    <a:pt x="2342" y="0"/>
                    <a:pt x="1729" y="0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 flipH="1">
              <a:off x="7318893" y="3560506"/>
              <a:ext cx="76247" cy="114465"/>
            </a:xfrm>
            <a:custGeom>
              <a:avLst/>
              <a:gdLst/>
              <a:ahLst/>
              <a:cxnLst/>
              <a:rect l="l" t="t" r="r" b="b"/>
              <a:pathLst>
                <a:path w="2011" h="3019" extrusionOk="0">
                  <a:moveTo>
                    <a:pt x="1315" y="1"/>
                  </a:moveTo>
                  <a:cubicBezTo>
                    <a:pt x="1305" y="1"/>
                    <a:pt x="1295" y="1"/>
                    <a:pt x="1284" y="2"/>
                  </a:cubicBezTo>
                  <a:cubicBezTo>
                    <a:pt x="1123" y="2"/>
                    <a:pt x="989" y="110"/>
                    <a:pt x="881" y="217"/>
                  </a:cubicBezTo>
                  <a:cubicBezTo>
                    <a:pt x="585" y="459"/>
                    <a:pt x="317" y="728"/>
                    <a:pt x="182" y="1077"/>
                  </a:cubicBezTo>
                  <a:cubicBezTo>
                    <a:pt x="1" y="1622"/>
                    <a:pt x="395" y="3019"/>
                    <a:pt x="1148" y="3019"/>
                  </a:cubicBezTo>
                  <a:cubicBezTo>
                    <a:pt x="1175" y="3019"/>
                    <a:pt x="1203" y="3017"/>
                    <a:pt x="1231" y="3013"/>
                  </a:cubicBezTo>
                  <a:cubicBezTo>
                    <a:pt x="2010" y="2879"/>
                    <a:pt x="1930" y="1319"/>
                    <a:pt x="1876" y="755"/>
                  </a:cubicBezTo>
                  <a:cubicBezTo>
                    <a:pt x="1824" y="416"/>
                    <a:pt x="1645" y="1"/>
                    <a:pt x="1315" y="1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 flipH="1">
              <a:off x="6382197" y="4258761"/>
              <a:ext cx="76171" cy="114541"/>
            </a:xfrm>
            <a:custGeom>
              <a:avLst/>
              <a:gdLst/>
              <a:ahLst/>
              <a:cxnLst/>
              <a:rect l="l" t="t" r="r" b="b"/>
              <a:pathLst>
                <a:path w="2009" h="3021" extrusionOk="0">
                  <a:moveTo>
                    <a:pt x="1283" y="1"/>
                  </a:moveTo>
                  <a:cubicBezTo>
                    <a:pt x="1122" y="1"/>
                    <a:pt x="987" y="108"/>
                    <a:pt x="853" y="216"/>
                  </a:cubicBezTo>
                  <a:cubicBezTo>
                    <a:pt x="584" y="458"/>
                    <a:pt x="288" y="726"/>
                    <a:pt x="181" y="1076"/>
                  </a:cubicBezTo>
                  <a:cubicBezTo>
                    <a:pt x="0" y="1617"/>
                    <a:pt x="387" y="3020"/>
                    <a:pt x="1129" y="3020"/>
                  </a:cubicBezTo>
                  <a:cubicBezTo>
                    <a:pt x="1161" y="3020"/>
                    <a:pt x="1195" y="3017"/>
                    <a:pt x="1229" y="3012"/>
                  </a:cubicBezTo>
                  <a:cubicBezTo>
                    <a:pt x="2009" y="2904"/>
                    <a:pt x="1928" y="1318"/>
                    <a:pt x="1874" y="780"/>
                  </a:cubicBezTo>
                  <a:cubicBezTo>
                    <a:pt x="1821" y="431"/>
                    <a:pt x="1632" y="1"/>
                    <a:pt x="1283" y="1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 flipH="1">
              <a:off x="6854107" y="3821238"/>
              <a:ext cx="134598" cy="90200"/>
            </a:xfrm>
            <a:custGeom>
              <a:avLst/>
              <a:gdLst/>
              <a:ahLst/>
              <a:cxnLst/>
              <a:rect l="l" t="t" r="r" b="b"/>
              <a:pathLst>
                <a:path w="3550" h="2379" extrusionOk="0">
                  <a:moveTo>
                    <a:pt x="2085" y="1"/>
                  </a:moveTo>
                  <a:cubicBezTo>
                    <a:pt x="1700" y="1"/>
                    <a:pt x="1319" y="150"/>
                    <a:pt x="1022" y="384"/>
                  </a:cubicBezTo>
                  <a:cubicBezTo>
                    <a:pt x="1" y="1190"/>
                    <a:pt x="834" y="2158"/>
                    <a:pt x="1829" y="2346"/>
                  </a:cubicBezTo>
                  <a:cubicBezTo>
                    <a:pt x="1957" y="2366"/>
                    <a:pt x="2092" y="2378"/>
                    <a:pt x="2228" y="2378"/>
                  </a:cubicBezTo>
                  <a:cubicBezTo>
                    <a:pt x="2463" y="2378"/>
                    <a:pt x="2700" y="2341"/>
                    <a:pt x="2904" y="2239"/>
                  </a:cubicBezTo>
                  <a:cubicBezTo>
                    <a:pt x="3334" y="2024"/>
                    <a:pt x="3549" y="1459"/>
                    <a:pt x="3415" y="975"/>
                  </a:cubicBezTo>
                  <a:cubicBezTo>
                    <a:pt x="3307" y="518"/>
                    <a:pt x="2877" y="142"/>
                    <a:pt x="2393" y="34"/>
                  </a:cubicBezTo>
                  <a:cubicBezTo>
                    <a:pt x="2291" y="12"/>
                    <a:pt x="2188" y="1"/>
                    <a:pt x="2085" y="1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 flipH="1">
              <a:off x="5746157" y="4162157"/>
              <a:ext cx="89745" cy="69081"/>
            </a:xfrm>
            <a:custGeom>
              <a:avLst/>
              <a:gdLst/>
              <a:ahLst/>
              <a:cxnLst/>
              <a:rect l="l" t="t" r="r" b="b"/>
              <a:pathLst>
                <a:path w="2367" h="1822" extrusionOk="0">
                  <a:moveTo>
                    <a:pt x="987" y="1"/>
                  </a:moveTo>
                  <a:cubicBezTo>
                    <a:pt x="742" y="1"/>
                    <a:pt x="493" y="86"/>
                    <a:pt x="323" y="237"/>
                  </a:cubicBezTo>
                  <a:cubicBezTo>
                    <a:pt x="81" y="479"/>
                    <a:pt x="1" y="882"/>
                    <a:pt x="189" y="1204"/>
                  </a:cubicBezTo>
                  <a:cubicBezTo>
                    <a:pt x="377" y="1527"/>
                    <a:pt x="780" y="1661"/>
                    <a:pt x="1157" y="1742"/>
                  </a:cubicBezTo>
                  <a:cubicBezTo>
                    <a:pt x="1157" y="1742"/>
                    <a:pt x="1522" y="1822"/>
                    <a:pt x="1777" y="1822"/>
                  </a:cubicBezTo>
                  <a:cubicBezTo>
                    <a:pt x="1853" y="1822"/>
                    <a:pt x="1920" y="1814"/>
                    <a:pt x="1963" y="1796"/>
                  </a:cubicBezTo>
                  <a:cubicBezTo>
                    <a:pt x="2151" y="1742"/>
                    <a:pt x="2313" y="1608"/>
                    <a:pt x="2339" y="1419"/>
                  </a:cubicBezTo>
                  <a:cubicBezTo>
                    <a:pt x="2366" y="1231"/>
                    <a:pt x="2259" y="1070"/>
                    <a:pt x="2151" y="909"/>
                  </a:cubicBezTo>
                  <a:cubicBezTo>
                    <a:pt x="1936" y="559"/>
                    <a:pt x="1667" y="210"/>
                    <a:pt x="1291" y="48"/>
                  </a:cubicBezTo>
                  <a:cubicBezTo>
                    <a:pt x="1195" y="16"/>
                    <a:pt x="1091" y="1"/>
                    <a:pt x="987" y="1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 flipH="1">
              <a:off x="7472823" y="3942789"/>
              <a:ext cx="53043" cy="54067"/>
            </a:xfrm>
            <a:custGeom>
              <a:avLst/>
              <a:gdLst/>
              <a:ahLst/>
              <a:cxnLst/>
              <a:rect l="l" t="t" r="r" b="b"/>
              <a:pathLst>
                <a:path w="1399" h="1426" extrusionOk="0">
                  <a:moveTo>
                    <a:pt x="700" y="1"/>
                  </a:moveTo>
                  <a:cubicBezTo>
                    <a:pt x="323" y="1"/>
                    <a:pt x="1" y="323"/>
                    <a:pt x="1" y="700"/>
                  </a:cubicBezTo>
                  <a:cubicBezTo>
                    <a:pt x="1" y="1103"/>
                    <a:pt x="323" y="1425"/>
                    <a:pt x="700" y="1425"/>
                  </a:cubicBezTo>
                  <a:cubicBezTo>
                    <a:pt x="1103" y="1425"/>
                    <a:pt x="1399" y="1103"/>
                    <a:pt x="1399" y="700"/>
                  </a:cubicBezTo>
                  <a:cubicBezTo>
                    <a:pt x="1399" y="323"/>
                    <a:pt x="1103" y="1"/>
                    <a:pt x="700" y="1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 flipH="1">
              <a:off x="6445400" y="4005991"/>
              <a:ext cx="53043" cy="54067"/>
            </a:xfrm>
            <a:custGeom>
              <a:avLst/>
              <a:gdLst/>
              <a:ahLst/>
              <a:cxnLst/>
              <a:rect l="l" t="t" r="r" b="b"/>
              <a:pathLst>
                <a:path w="1399" h="1426" extrusionOk="0">
                  <a:moveTo>
                    <a:pt x="700" y="0"/>
                  </a:moveTo>
                  <a:cubicBezTo>
                    <a:pt x="297" y="0"/>
                    <a:pt x="1" y="323"/>
                    <a:pt x="1" y="726"/>
                  </a:cubicBezTo>
                  <a:cubicBezTo>
                    <a:pt x="1" y="1103"/>
                    <a:pt x="297" y="1425"/>
                    <a:pt x="700" y="1425"/>
                  </a:cubicBezTo>
                  <a:cubicBezTo>
                    <a:pt x="1076" y="1425"/>
                    <a:pt x="1399" y="1103"/>
                    <a:pt x="1399" y="726"/>
                  </a:cubicBezTo>
                  <a:cubicBezTo>
                    <a:pt x="1399" y="323"/>
                    <a:pt x="1076" y="0"/>
                    <a:pt x="700" y="0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 flipH="1">
              <a:off x="6744046" y="4104869"/>
              <a:ext cx="53043" cy="53043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700" y="0"/>
                  </a:moveTo>
                  <a:cubicBezTo>
                    <a:pt x="324" y="0"/>
                    <a:pt x="1" y="296"/>
                    <a:pt x="1" y="699"/>
                  </a:cubicBezTo>
                  <a:cubicBezTo>
                    <a:pt x="1" y="1075"/>
                    <a:pt x="324" y="1398"/>
                    <a:pt x="700" y="1398"/>
                  </a:cubicBezTo>
                  <a:cubicBezTo>
                    <a:pt x="1103" y="1398"/>
                    <a:pt x="1399" y="1075"/>
                    <a:pt x="1399" y="699"/>
                  </a:cubicBezTo>
                  <a:cubicBezTo>
                    <a:pt x="1399" y="296"/>
                    <a:pt x="1103" y="0"/>
                    <a:pt x="700" y="0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 flipH="1">
              <a:off x="6130413" y="4269983"/>
              <a:ext cx="53043" cy="53043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699" y="0"/>
                  </a:moveTo>
                  <a:cubicBezTo>
                    <a:pt x="296" y="0"/>
                    <a:pt x="0" y="296"/>
                    <a:pt x="0" y="699"/>
                  </a:cubicBezTo>
                  <a:cubicBezTo>
                    <a:pt x="0" y="1076"/>
                    <a:pt x="296" y="1398"/>
                    <a:pt x="699" y="1398"/>
                  </a:cubicBezTo>
                  <a:cubicBezTo>
                    <a:pt x="1075" y="1398"/>
                    <a:pt x="1398" y="1076"/>
                    <a:pt x="1398" y="699"/>
                  </a:cubicBezTo>
                  <a:cubicBezTo>
                    <a:pt x="1398" y="296"/>
                    <a:pt x="1075" y="0"/>
                    <a:pt x="699" y="0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 flipH="1">
              <a:off x="5964275" y="3987640"/>
              <a:ext cx="53043" cy="53043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699" y="0"/>
                  </a:moveTo>
                  <a:cubicBezTo>
                    <a:pt x="296" y="0"/>
                    <a:pt x="0" y="323"/>
                    <a:pt x="0" y="699"/>
                  </a:cubicBezTo>
                  <a:cubicBezTo>
                    <a:pt x="0" y="1103"/>
                    <a:pt x="296" y="1398"/>
                    <a:pt x="699" y="1398"/>
                  </a:cubicBezTo>
                  <a:cubicBezTo>
                    <a:pt x="1076" y="1398"/>
                    <a:pt x="1398" y="1103"/>
                    <a:pt x="1398" y="699"/>
                  </a:cubicBezTo>
                  <a:cubicBezTo>
                    <a:pt x="1398" y="323"/>
                    <a:pt x="1076" y="0"/>
                    <a:pt x="699" y="0"/>
                  </a:cubicBezTo>
                  <a:close/>
                </a:path>
              </a:pathLst>
            </a:custGeom>
            <a:solidFill>
              <a:srgbClr val="FF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 flipH="1">
              <a:off x="5569817" y="4057970"/>
              <a:ext cx="173347" cy="196779"/>
            </a:xfrm>
            <a:custGeom>
              <a:avLst/>
              <a:gdLst/>
              <a:ahLst/>
              <a:cxnLst/>
              <a:rect l="l" t="t" r="r" b="b"/>
              <a:pathLst>
                <a:path w="4572" h="5190" extrusionOk="0">
                  <a:moveTo>
                    <a:pt x="1238" y="0"/>
                  </a:moveTo>
                  <a:lnTo>
                    <a:pt x="1" y="1721"/>
                  </a:lnTo>
                  <a:lnTo>
                    <a:pt x="3254" y="5189"/>
                  </a:lnTo>
                  <a:lnTo>
                    <a:pt x="4571" y="3469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B4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 flipH="1">
              <a:off x="5813450" y="4244505"/>
              <a:ext cx="194694" cy="142712"/>
            </a:xfrm>
            <a:custGeom>
              <a:avLst/>
              <a:gdLst/>
              <a:ahLst/>
              <a:cxnLst/>
              <a:rect l="l" t="t" r="r" b="b"/>
              <a:pathLst>
                <a:path w="5135" h="3764" extrusionOk="0">
                  <a:moveTo>
                    <a:pt x="2447" y="0"/>
                  </a:moveTo>
                  <a:lnTo>
                    <a:pt x="0" y="1022"/>
                  </a:lnTo>
                  <a:lnTo>
                    <a:pt x="3119" y="3764"/>
                  </a:lnTo>
                  <a:lnTo>
                    <a:pt x="5135" y="2877"/>
                  </a:lnTo>
                  <a:lnTo>
                    <a:pt x="2447" y="0"/>
                  </a:lnTo>
                  <a:close/>
                </a:path>
              </a:pathLst>
            </a:custGeom>
            <a:solidFill>
              <a:srgbClr val="B4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 flipH="1">
              <a:off x="5342520" y="4077306"/>
              <a:ext cx="310941" cy="238599"/>
            </a:xfrm>
            <a:custGeom>
              <a:avLst/>
              <a:gdLst/>
              <a:ahLst/>
              <a:cxnLst/>
              <a:rect l="l" t="t" r="r" b="b"/>
              <a:pathLst>
                <a:path w="8201" h="6293" extrusionOk="0">
                  <a:moveTo>
                    <a:pt x="7682" y="1"/>
                  </a:moveTo>
                  <a:cubicBezTo>
                    <a:pt x="7328" y="1"/>
                    <a:pt x="4700" y="1778"/>
                    <a:pt x="4006" y="2152"/>
                  </a:cubicBezTo>
                  <a:cubicBezTo>
                    <a:pt x="3494" y="2408"/>
                    <a:pt x="2780" y="2462"/>
                    <a:pt x="2329" y="2462"/>
                  </a:cubicBezTo>
                  <a:cubicBezTo>
                    <a:pt x="2165" y="2462"/>
                    <a:pt x="2035" y="2455"/>
                    <a:pt x="1963" y="2448"/>
                  </a:cubicBezTo>
                  <a:cubicBezTo>
                    <a:pt x="1946" y="2444"/>
                    <a:pt x="1928" y="2443"/>
                    <a:pt x="1911" y="2443"/>
                  </a:cubicBezTo>
                  <a:cubicBezTo>
                    <a:pt x="1667" y="2443"/>
                    <a:pt x="1469" y="2784"/>
                    <a:pt x="1318" y="2985"/>
                  </a:cubicBezTo>
                  <a:cubicBezTo>
                    <a:pt x="1157" y="3200"/>
                    <a:pt x="1318" y="3335"/>
                    <a:pt x="888" y="3792"/>
                  </a:cubicBezTo>
                  <a:cubicBezTo>
                    <a:pt x="700" y="3980"/>
                    <a:pt x="404" y="4088"/>
                    <a:pt x="189" y="4356"/>
                  </a:cubicBezTo>
                  <a:cubicBezTo>
                    <a:pt x="1" y="4598"/>
                    <a:pt x="700" y="5029"/>
                    <a:pt x="780" y="5566"/>
                  </a:cubicBezTo>
                  <a:cubicBezTo>
                    <a:pt x="861" y="6131"/>
                    <a:pt x="1399" y="6292"/>
                    <a:pt x="1399" y="6292"/>
                  </a:cubicBezTo>
                  <a:lnTo>
                    <a:pt x="8200" y="646"/>
                  </a:lnTo>
                  <a:cubicBezTo>
                    <a:pt x="8200" y="646"/>
                    <a:pt x="8012" y="55"/>
                    <a:pt x="7690" y="1"/>
                  </a:cubicBezTo>
                  <a:cubicBezTo>
                    <a:pt x="7687" y="1"/>
                    <a:pt x="7685" y="1"/>
                    <a:pt x="7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 flipH="1">
              <a:off x="5341497" y="4082425"/>
              <a:ext cx="280344" cy="233481"/>
            </a:xfrm>
            <a:custGeom>
              <a:avLst/>
              <a:gdLst/>
              <a:ahLst/>
              <a:cxnLst/>
              <a:rect l="l" t="t" r="r" b="b"/>
              <a:pathLst>
                <a:path w="7394" h="6158" extrusionOk="0">
                  <a:moveTo>
                    <a:pt x="7071" y="1"/>
                  </a:moveTo>
                  <a:lnTo>
                    <a:pt x="0" y="5619"/>
                  </a:lnTo>
                  <a:cubicBezTo>
                    <a:pt x="161" y="6023"/>
                    <a:pt x="565" y="6157"/>
                    <a:pt x="565" y="6157"/>
                  </a:cubicBezTo>
                  <a:lnTo>
                    <a:pt x="7393" y="511"/>
                  </a:lnTo>
                  <a:cubicBezTo>
                    <a:pt x="7393" y="511"/>
                    <a:pt x="7259" y="189"/>
                    <a:pt x="7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 flipH="1">
              <a:off x="5578986" y="4342019"/>
              <a:ext cx="355794" cy="103318"/>
            </a:xfrm>
            <a:custGeom>
              <a:avLst/>
              <a:gdLst/>
              <a:ahLst/>
              <a:cxnLst/>
              <a:rect l="l" t="t" r="r" b="b"/>
              <a:pathLst>
                <a:path w="9384" h="2725" extrusionOk="0">
                  <a:moveTo>
                    <a:pt x="2895" y="0"/>
                  </a:moveTo>
                  <a:cubicBezTo>
                    <a:pt x="2715" y="0"/>
                    <a:pt x="2512" y="68"/>
                    <a:pt x="2367" y="117"/>
                  </a:cubicBezTo>
                  <a:cubicBezTo>
                    <a:pt x="2125" y="165"/>
                    <a:pt x="1841" y="451"/>
                    <a:pt x="1591" y="451"/>
                  </a:cubicBezTo>
                  <a:cubicBezTo>
                    <a:pt x="1562" y="451"/>
                    <a:pt x="1534" y="448"/>
                    <a:pt x="1506" y="439"/>
                  </a:cubicBezTo>
                  <a:cubicBezTo>
                    <a:pt x="1385" y="412"/>
                    <a:pt x="1251" y="399"/>
                    <a:pt x="1103" y="399"/>
                  </a:cubicBezTo>
                  <a:cubicBezTo>
                    <a:pt x="955" y="399"/>
                    <a:pt x="794" y="412"/>
                    <a:pt x="619" y="439"/>
                  </a:cubicBezTo>
                  <a:cubicBezTo>
                    <a:pt x="297" y="520"/>
                    <a:pt x="592" y="1300"/>
                    <a:pt x="297" y="1757"/>
                  </a:cubicBezTo>
                  <a:cubicBezTo>
                    <a:pt x="1" y="2240"/>
                    <a:pt x="297" y="2724"/>
                    <a:pt x="297" y="2724"/>
                  </a:cubicBezTo>
                  <a:lnTo>
                    <a:pt x="9168" y="2724"/>
                  </a:lnTo>
                  <a:cubicBezTo>
                    <a:pt x="9168" y="2724"/>
                    <a:pt x="9383" y="2133"/>
                    <a:pt x="9168" y="1891"/>
                  </a:cubicBezTo>
                  <a:cubicBezTo>
                    <a:pt x="8953" y="1676"/>
                    <a:pt x="5754" y="1353"/>
                    <a:pt x="4974" y="1192"/>
                  </a:cubicBezTo>
                  <a:cubicBezTo>
                    <a:pt x="4195" y="1031"/>
                    <a:pt x="3388" y="305"/>
                    <a:pt x="3200" y="117"/>
                  </a:cubicBezTo>
                  <a:cubicBezTo>
                    <a:pt x="3125" y="31"/>
                    <a:pt x="3015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 flipH="1">
              <a:off x="5582057" y="4419818"/>
              <a:ext cx="348628" cy="25517"/>
            </a:xfrm>
            <a:custGeom>
              <a:avLst/>
              <a:gdLst/>
              <a:ahLst/>
              <a:cxnLst/>
              <a:rect l="l" t="t" r="r" b="b"/>
              <a:pathLst>
                <a:path w="9195" h="673" extrusionOk="0">
                  <a:moveTo>
                    <a:pt x="81" y="0"/>
                  </a:moveTo>
                  <a:cubicBezTo>
                    <a:pt x="0" y="350"/>
                    <a:pt x="189" y="672"/>
                    <a:pt x="189" y="672"/>
                  </a:cubicBezTo>
                  <a:lnTo>
                    <a:pt x="9060" y="672"/>
                  </a:lnTo>
                  <a:cubicBezTo>
                    <a:pt x="9060" y="672"/>
                    <a:pt x="9195" y="269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 flipH="1">
              <a:off x="5662549" y="3509588"/>
              <a:ext cx="1419917" cy="804291"/>
            </a:xfrm>
            <a:custGeom>
              <a:avLst/>
              <a:gdLst/>
              <a:ahLst/>
              <a:cxnLst/>
              <a:rect l="l" t="t" r="r" b="b"/>
              <a:pathLst>
                <a:path w="37450" h="21213" extrusionOk="0">
                  <a:moveTo>
                    <a:pt x="404" y="1"/>
                  </a:moveTo>
                  <a:cubicBezTo>
                    <a:pt x="404" y="1"/>
                    <a:pt x="0" y="754"/>
                    <a:pt x="995" y="1130"/>
                  </a:cubicBezTo>
                  <a:cubicBezTo>
                    <a:pt x="1990" y="1480"/>
                    <a:pt x="6721" y="3792"/>
                    <a:pt x="8388" y="6803"/>
                  </a:cubicBezTo>
                  <a:cubicBezTo>
                    <a:pt x="8388" y="6803"/>
                    <a:pt x="11964" y="7797"/>
                    <a:pt x="14921" y="7797"/>
                  </a:cubicBezTo>
                  <a:cubicBezTo>
                    <a:pt x="14921" y="7797"/>
                    <a:pt x="17636" y="10136"/>
                    <a:pt x="18712" y="11238"/>
                  </a:cubicBezTo>
                  <a:cubicBezTo>
                    <a:pt x="19814" y="12314"/>
                    <a:pt x="28094" y="21212"/>
                    <a:pt x="28094" y="21212"/>
                  </a:cubicBezTo>
                  <a:cubicBezTo>
                    <a:pt x="28094" y="21212"/>
                    <a:pt x="30084" y="21078"/>
                    <a:pt x="31482" y="19115"/>
                  </a:cubicBezTo>
                  <a:cubicBezTo>
                    <a:pt x="31482" y="19115"/>
                    <a:pt x="27664" y="14975"/>
                    <a:pt x="25137" y="12179"/>
                  </a:cubicBezTo>
                  <a:cubicBezTo>
                    <a:pt x="22610" y="9383"/>
                    <a:pt x="18120" y="5136"/>
                    <a:pt x="18120" y="5136"/>
                  </a:cubicBezTo>
                  <a:lnTo>
                    <a:pt x="18120" y="5136"/>
                  </a:lnTo>
                  <a:cubicBezTo>
                    <a:pt x="18120" y="5136"/>
                    <a:pt x="22314" y="5539"/>
                    <a:pt x="23255" y="5647"/>
                  </a:cubicBezTo>
                  <a:cubicBezTo>
                    <a:pt x="24169" y="5727"/>
                    <a:pt x="26132" y="9034"/>
                    <a:pt x="29358" y="11373"/>
                  </a:cubicBezTo>
                  <a:cubicBezTo>
                    <a:pt x="32611" y="13712"/>
                    <a:pt x="35192" y="16696"/>
                    <a:pt x="35192" y="16696"/>
                  </a:cubicBezTo>
                  <a:cubicBezTo>
                    <a:pt x="35192" y="16696"/>
                    <a:pt x="36912" y="16104"/>
                    <a:pt x="37450" y="15110"/>
                  </a:cubicBezTo>
                  <a:cubicBezTo>
                    <a:pt x="37450" y="15110"/>
                    <a:pt x="30460" y="6587"/>
                    <a:pt x="28229" y="4679"/>
                  </a:cubicBezTo>
                  <a:cubicBezTo>
                    <a:pt x="26024" y="2797"/>
                    <a:pt x="24277" y="1748"/>
                    <a:pt x="23873" y="1533"/>
                  </a:cubicBezTo>
                  <a:cubicBezTo>
                    <a:pt x="23470" y="1318"/>
                    <a:pt x="11507" y="727"/>
                    <a:pt x="11507" y="727"/>
                  </a:cubicBez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 flipH="1">
              <a:off x="6842881" y="2617746"/>
              <a:ext cx="243680" cy="239395"/>
            </a:xfrm>
            <a:custGeom>
              <a:avLst/>
              <a:gdLst/>
              <a:ahLst/>
              <a:cxnLst/>
              <a:rect l="l" t="t" r="r" b="b"/>
              <a:pathLst>
                <a:path w="6427" h="6314" extrusionOk="0">
                  <a:moveTo>
                    <a:pt x="1426" y="0"/>
                  </a:moveTo>
                  <a:cubicBezTo>
                    <a:pt x="1426" y="0"/>
                    <a:pt x="1" y="1506"/>
                    <a:pt x="1" y="2823"/>
                  </a:cubicBezTo>
                  <a:cubicBezTo>
                    <a:pt x="28" y="4114"/>
                    <a:pt x="646" y="3737"/>
                    <a:pt x="942" y="4033"/>
                  </a:cubicBezTo>
                  <a:cubicBezTo>
                    <a:pt x="1264" y="4302"/>
                    <a:pt x="2367" y="6022"/>
                    <a:pt x="3146" y="6264"/>
                  </a:cubicBezTo>
                  <a:cubicBezTo>
                    <a:pt x="3255" y="6298"/>
                    <a:pt x="3376" y="6314"/>
                    <a:pt x="3505" y="6314"/>
                  </a:cubicBezTo>
                  <a:cubicBezTo>
                    <a:pt x="4294" y="6314"/>
                    <a:pt x="5372" y="5732"/>
                    <a:pt x="5835" y="5270"/>
                  </a:cubicBezTo>
                  <a:cubicBezTo>
                    <a:pt x="6372" y="4732"/>
                    <a:pt x="6426" y="1613"/>
                    <a:pt x="6426" y="1613"/>
                  </a:cubicBezTo>
                  <a:lnTo>
                    <a:pt x="4732" y="350"/>
                  </a:lnTo>
                  <a:lnTo>
                    <a:pt x="3684" y="216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B4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 flipH="1">
              <a:off x="6192575" y="2935765"/>
              <a:ext cx="551512" cy="506620"/>
            </a:xfrm>
            <a:custGeom>
              <a:avLst/>
              <a:gdLst/>
              <a:ahLst/>
              <a:cxnLst/>
              <a:rect l="l" t="t" r="r" b="b"/>
              <a:pathLst>
                <a:path w="14546" h="13362" extrusionOk="0">
                  <a:moveTo>
                    <a:pt x="1" y="0"/>
                  </a:moveTo>
                  <a:lnTo>
                    <a:pt x="1990" y="5968"/>
                  </a:lnTo>
                  <a:cubicBezTo>
                    <a:pt x="1990" y="5968"/>
                    <a:pt x="2770" y="10700"/>
                    <a:pt x="4114" y="11372"/>
                  </a:cubicBezTo>
                  <a:cubicBezTo>
                    <a:pt x="5458" y="12071"/>
                    <a:pt x="14303" y="13362"/>
                    <a:pt x="14303" y="13362"/>
                  </a:cubicBezTo>
                  <a:cubicBezTo>
                    <a:pt x="14303" y="13362"/>
                    <a:pt x="14545" y="12501"/>
                    <a:pt x="13416" y="11291"/>
                  </a:cubicBezTo>
                  <a:cubicBezTo>
                    <a:pt x="12287" y="10082"/>
                    <a:pt x="6561" y="8684"/>
                    <a:pt x="6157" y="8092"/>
                  </a:cubicBezTo>
                  <a:cubicBezTo>
                    <a:pt x="5727" y="7501"/>
                    <a:pt x="4060" y="4705"/>
                    <a:pt x="3119" y="2716"/>
                  </a:cubicBezTo>
                  <a:cubicBezTo>
                    <a:pt x="2179" y="75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 flipH="1">
              <a:off x="6622702" y="2903122"/>
              <a:ext cx="658508" cy="634053"/>
            </a:xfrm>
            <a:custGeom>
              <a:avLst/>
              <a:gdLst/>
              <a:ahLst/>
              <a:cxnLst/>
              <a:rect l="l" t="t" r="r" b="b"/>
              <a:pathLst>
                <a:path w="17368" h="16723" extrusionOk="0">
                  <a:moveTo>
                    <a:pt x="5834" y="1"/>
                  </a:moveTo>
                  <a:cubicBezTo>
                    <a:pt x="5834" y="1"/>
                    <a:pt x="4140" y="297"/>
                    <a:pt x="3092" y="1023"/>
                  </a:cubicBezTo>
                  <a:cubicBezTo>
                    <a:pt x="2070" y="1748"/>
                    <a:pt x="1586" y="2313"/>
                    <a:pt x="1425" y="2931"/>
                  </a:cubicBezTo>
                  <a:cubicBezTo>
                    <a:pt x="1264" y="3577"/>
                    <a:pt x="0" y="13255"/>
                    <a:pt x="5646" y="15997"/>
                  </a:cubicBezTo>
                  <a:cubicBezTo>
                    <a:pt x="5646" y="15997"/>
                    <a:pt x="11103" y="16669"/>
                    <a:pt x="14168" y="16723"/>
                  </a:cubicBezTo>
                  <a:lnTo>
                    <a:pt x="16749" y="16723"/>
                  </a:lnTo>
                  <a:cubicBezTo>
                    <a:pt x="16749" y="16723"/>
                    <a:pt x="17206" y="13282"/>
                    <a:pt x="17286" y="10808"/>
                  </a:cubicBezTo>
                  <a:cubicBezTo>
                    <a:pt x="17367" y="8335"/>
                    <a:pt x="14625" y="1130"/>
                    <a:pt x="14168" y="861"/>
                  </a:cubicBezTo>
                  <a:cubicBezTo>
                    <a:pt x="13738" y="592"/>
                    <a:pt x="12501" y="404"/>
                    <a:pt x="10915" y="270"/>
                  </a:cubicBezTo>
                  <a:cubicBezTo>
                    <a:pt x="9356" y="108"/>
                    <a:pt x="5834" y="1"/>
                    <a:pt x="5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 flipH="1">
              <a:off x="6843905" y="2903122"/>
              <a:ext cx="237537" cy="102257"/>
            </a:xfrm>
            <a:custGeom>
              <a:avLst/>
              <a:gdLst/>
              <a:ahLst/>
              <a:cxnLst/>
              <a:rect l="l" t="t" r="r" b="b"/>
              <a:pathLst>
                <a:path w="6265" h="2697" extrusionOk="0">
                  <a:moveTo>
                    <a:pt x="565" y="1"/>
                  </a:moveTo>
                  <a:cubicBezTo>
                    <a:pt x="565" y="1"/>
                    <a:pt x="323" y="28"/>
                    <a:pt x="0" y="135"/>
                  </a:cubicBezTo>
                  <a:cubicBezTo>
                    <a:pt x="242" y="861"/>
                    <a:pt x="914" y="2232"/>
                    <a:pt x="2474" y="2582"/>
                  </a:cubicBezTo>
                  <a:cubicBezTo>
                    <a:pt x="2798" y="2660"/>
                    <a:pt x="3112" y="2697"/>
                    <a:pt x="3411" y="2697"/>
                  </a:cubicBezTo>
                  <a:cubicBezTo>
                    <a:pt x="4965" y="2697"/>
                    <a:pt x="6106" y="1699"/>
                    <a:pt x="6264" y="324"/>
                  </a:cubicBezTo>
                  <a:cubicBezTo>
                    <a:pt x="6076" y="297"/>
                    <a:pt x="5861" y="270"/>
                    <a:pt x="5646" y="243"/>
                  </a:cubicBezTo>
                  <a:cubicBezTo>
                    <a:pt x="4087" y="108"/>
                    <a:pt x="565" y="1"/>
                    <a:pt x="565" y="1"/>
                  </a:cubicBezTo>
                  <a:close/>
                </a:path>
              </a:pathLst>
            </a:custGeom>
            <a:solidFill>
              <a:srgbClr val="D8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 flipH="1">
              <a:off x="6867375" y="2857284"/>
              <a:ext cx="192684" cy="128684"/>
            </a:xfrm>
            <a:custGeom>
              <a:avLst/>
              <a:gdLst/>
              <a:ahLst/>
              <a:cxnLst/>
              <a:rect l="l" t="t" r="r" b="b"/>
              <a:pathLst>
                <a:path w="5082" h="3394" extrusionOk="0">
                  <a:moveTo>
                    <a:pt x="4410" y="0"/>
                  </a:moveTo>
                  <a:lnTo>
                    <a:pt x="861" y="54"/>
                  </a:lnTo>
                  <a:cubicBezTo>
                    <a:pt x="861" y="54"/>
                    <a:pt x="969" y="995"/>
                    <a:pt x="619" y="1129"/>
                  </a:cubicBezTo>
                  <a:cubicBezTo>
                    <a:pt x="410" y="1204"/>
                    <a:pt x="242" y="1221"/>
                    <a:pt x="135" y="1221"/>
                  </a:cubicBezTo>
                  <a:cubicBezTo>
                    <a:pt x="49" y="1221"/>
                    <a:pt x="1" y="1210"/>
                    <a:pt x="1" y="1210"/>
                  </a:cubicBezTo>
                  <a:lnTo>
                    <a:pt x="1" y="1210"/>
                  </a:lnTo>
                  <a:cubicBezTo>
                    <a:pt x="1" y="1210"/>
                    <a:pt x="539" y="3307"/>
                    <a:pt x="2555" y="3388"/>
                  </a:cubicBezTo>
                  <a:cubicBezTo>
                    <a:pt x="2633" y="3392"/>
                    <a:pt x="2709" y="3394"/>
                    <a:pt x="2783" y="3394"/>
                  </a:cubicBezTo>
                  <a:cubicBezTo>
                    <a:pt x="4604" y="3394"/>
                    <a:pt x="5004" y="2151"/>
                    <a:pt x="5082" y="1479"/>
                  </a:cubicBezTo>
                  <a:lnTo>
                    <a:pt x="5082" y="1479"/>
                  </a:lnTo>
                  <a:cubicBezTo>
                    <a:pt x="5082" y="1479"/>
                    <a:pt x="5076" y="1479"/>
                    <a:pt x="5064" y="1479"/>
                  </a:cubicBezTo>
                  <a:cubicBezTo>
                    <a:pt x="4979" y="1479"/>
                    <a:pt x="4609" y="1458"/>
                    <a:pt x="4490" y="1102"/>
                  </a:cubicBezTo>
                  <a:cubicBezTo>
                    <a:pt x="4383" y="726"/>
                    <a:pt x="4410" y="0"/>
                    <a:pt x="4410" y="0"/>
                  </a:cubicBezTo>
                  <a:close/>
                </a:path>
              </a:pathLst>
            </a:custGeom>
            <a:solidFill>
              <a:srgbClr val="B4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 flipH="1">
              <a:off x="6815353" y="2533161"/>
              <a:ext cx="303813" cy="246940"/>
            </a:xfrm>
            <a:custGeom>
              <a:avLst/>
              <a:gdLst/>
              <a:ahLst/>
              <a:cxnLst/>
              <a:rect l="l" t="t" r="r" b="b"/>
              <a:pathLst>
                <a:path w="8013" h="6513" extrusionOk="0">
                  <a:moveTo>
                    <a:pt x="3576" y="0"/>
                  </a:moveTo>
                  <a:cubicBezTo>
                    <a:pt x="3361" y="0"/>
                    <a:pt x="3119" y="54"/>
                    <a:pt x="2958" y="215"/>
                  </a:cubicBezTo>
                  <a:cubicBezTo>
                    <a:pt x="2743" y="403"/>
                    <a:pt x="2608" y="726"/>
                    <a:pt x="2339" y="780"/>
                  </a:cubicBezTo>
                  <a:cubicBezTo>
                    <a:pt x="2314" y="785"/>
                    <a:pt x="2289" y="787"/>
                    <a:pt x="2265" y="787"/>
                  </a:cubicBezTo>
                  <a:cubicBezTo>
                    <a:pt x="2163" y="787"/>
                    <a:pt x="2072" y="748"/>
                    <a:pt x="1963" y="726"/>
                  </a:cubicBezTo>
                  <a:cubicBezTo>
                    <a:pt x="1898" y="716"/>
                    <a:pt x="1831" y="711"/>
                    <a:pt x="1766" y="711"/>
                  </a:cubicBezTo>
                  <a:cubicBezTo>
                    <a:pt x="1319" y="711"/>
                    <a:pt x="880" y="942"/>
                    <a:pt x="646" y="1317"/>
                  </a:cubicBezTo>
                  <a:cubicBezTo>
                    <a:pt x="458" y="1667"/>
                    <a:pt x="404" y="2097"/>
                    <a:pt x="431" y="2527"/>
                  </a:cubicBezTo>
                  <a:cubicBezTo>
                    <a:pt x="458" y="2581"/>
                    <a:pt x="458" y="2635"/>
                    <a:pt x="431" y="2688"/>
                  </a:cubicBezTo>
                  <a:cubicBezTo>
                    <a:pt x="431" y="2742"/>
                    <a:pt x="377" y="2796"/>
                    <a:pt x="350" y="2850"/>
                  </a:cubicBezTo>
                  <a:cubicBezTo>
                    <a:pt x="27" y="3387"/>
                    <a:pt x="1" y="4060"/>
                    <a:pt x="243" y="4624"/>
                  </a:cubicBezTo>
                  <a:cubicBezTo>
                    <a:pt x="350" y="4866"/>
                    <a:pt x="350" y="5108"/>
                    <a:pt x="350" y="5377"/>
                  </a:cubicBezTo>
                  <a:cubicBezTo>
                    <a:pt x="377" y="5646"/>
                    <a:pt x="404" y="5941"/>
                    <a:pt x="592" y="6156"/>
                  </a:cubicBezTo>
                  <a:cubicBezTo>
                    <a:pt x="726" y="6345"/>
                    <a:pt x="942" y="6425"/>
                    <a:pt x="1157" y="6479"/>
                  </a:cubicBezTo>
                  <a:cubicBezTo>
                    <a:pt x="1264" y="6506"/>
                    <a:pt x="1372" y="6513"/>
                    <a:pt x="1479" y="6513"/>
                  </a:cubicBezTo>
                  <a:cubicBezTo>
                    <a:pt x="1587" y="6513"/>
                    <a:pt x="1694" y="6506"/>
                    <a:pt x="1802" y="6506"/>
                  </a:cubicBezTo>
                  <a:cubicBezTo>
                    <a:pt x="1936" y="6479"/>
                    <a:pt x="2124" y="6398"/>
                    <a:pt x="2098" y="6237"/>
                  </a:cubicBezTo>
                  <a:cubicBezTo>
                    <a:pt x="2098" y="6076"/>
                    <a:pt x="1882" y="6022"/>
                    <a:pt x="1775" y="5968"/>
                  </a:cubicBezTo>
                  <a:cubicBezTo>
                    <a:pt x="1452" y="5807"/>
                    <a:pt x="1210" y="5484"/>
                    <a:pt x="1130" y="5135"/>
                  </a:cubicBezTo>
                  <a:cubicBezTo>
                    <a:pt x="1076" y="4920"/>
                    <a:pt x="1103" y="4651"/>
                    <a:pt x="1291" y="4517"/>
                  </a:cubicBezTo>
                  <a:cubicBezTo>
                    <a:pt x="1345" y="4517"/>
                    <a:pt x="1372" y="4490"/>
                    <a:pt x="1425" y="4490"/>
                  </a:cubicBezTo>
                  <a:cubicBezTo>
                    <a:pt x="1432" y="4489"/>
                    <a:pt x="1439" y="4488"/>
                    <a:pt x="1446" y="4488"/>
                  </a:cubicBezTo>
                  <a:cubicBezTo>
                    <a:pt x="1620" y="4488"/>
                    <a:pt x="1702" y="4813"/>
                    <a:pt x="1909" y="4839"/>
                  </a:cubicBezTo>
                  <a:cubicBezTo>
                    <a:pt x="1923" y="4853"/>
                    <a:pt x="1936" y="4859"/>
                    <a:pt x="1950" y="4859"/>
                  </a:cubicBezTo>
                  <a:cubicBezTo>
                    <a:pt x="1963" y="4859"/>
                    <a:pt x="1977" y="4853"/>
                    <a:pt x="1990" y="4839"/>
                  </a:cubicBezTo>
                  <a:cubicBezTo>
                    <a:pt x="2017" y="4812"/>
                    <a:pt x="2017" y="4785"/>
                    <a:pt x="2044" y="4732"/>
                  </a:cubicBezTo>
                  <a:cubicBezTo>
                    <a:pt x="2044" y="4543"/>
                    <a:pt x="2044" y="4355"/>
                    <a:pt x="2017" y="4167"/>
                  </a:cubicBezTo>
                  <a:cubicBezTo>
                    <a:pt x="1963" y="4033"/>
                    <a:pt x="1882" y="3818"/>
                    <a:pt x="1990" y="3683"/>
                  </a:cubicBezTo>
                  <a:cubicBezTo>
                    <a:pt x="2001" y="3672"/>
                    <a:pt x="2031" y="3666"/>
                    <a:pt x="2063" y="3666"/>
                  </a:cubicBezTo>
                  <a:cubicBezTo>
                    <a:pt x="2110" y="3666"/>
                    <a:pt x="2162" y="3679"/>
                    <a:pt x="2178" y="3710"/>
                  </a:cubicBezTo>
                  <a:cubicBezTo>
                    <a:pt x="2267" y="3799"/>
                    <a:pt x="2386" y="3828"/>
                    <a:pt x="2516" y="3828"/>
                  </a:cubicBezTo>
                  <a:cubicBezTo>
                    <a:pt x="2660" y="3828"/>
                    <a:pt x="2816" y="3792"/>
                    <a:pt x="2958" y="3764"/>
                  </a:cubicBezTo>
                  <a:cubicBezTo>
                    <a:pt x="3334" y="3629"/>
                    <a:pt x="3737" y="3522"/>
                    <a:pt x="4033" y="3253"/>
                  </a:cubicBezTo>
                  <a:cubicBezTo>
                    <a:pt x="4168" y="3441"/>
                    <a:pt x="4410" y="3549"/>
                    <a:pt x="4652" y="3576"/>
                  </a:cubicBezTo>
                  <a:cubicBezTo>
                    <a:pt x="4684" y="3579"/>
                    <a:pt x="4716" y="3581"/>
                    <a:pt x="4747" y="3581"/>
                  </a:cubicBezTo>
                  <a:cubicBezTo>
                    <a:pt x="4952" y="3581"/>
                    <a:pt x="5141" y="3511"/>
                    <a:pt x="5350" y="3441"/>
                  </a:cubicBezTo>
                  <a:cubicBezTo>
                    <a:pt x="5575" y="3768"/>
                    <a:pt x="5971" y="3955"/>
                    <a:pt x="6373" y="3955"/>
                  </a:cubicBezTo>
                  <a:cubicBezTo>
                    <a:pt x="6499" y="3955"/>
                    <a:pt x="6626" y="3937"/>
                    <a:pt x="6748" y="3898"/>
                  </a:cubicBezTo>
                  <a:cubicBezTo>
                    <a:pt x="6829" y="4140"/>
                    <a:pt x="6990" y="4355"/>
                    <a:pt x="7205" y="4463"/>
                  </a:cubicBezTo>
                  <a:cubicBezTo>
                    <a:pt x="7259" y="4490"/>
                    <a:pt x="7286" y="4517"/>
                    <a:pt x="7340" y="4517"/>
                  </a:cubicBezTo>
                  <a:cubicBezTo>
                    <a:pt x="7394" y="4517"/>
                    <a:pt x="7421" y="4490"/>
                    <a:pt x="7447" y="4463"/>
                  </a:cubicBezTo>
                  <a:cubicBezTo>
                    <a:pt x="7582" y="4355"/>
                    <a:pt x="7663" y="4194"/>
                    <a:pt x="7743" y="4033"/>
                  </a:cubicBezTo>
                  <a:cubicBezTo>
                    <a:pt x="7878" y="3737"/>
                    <a:pt x="8012" y="3387"/>
                    <a:pt x="7878" y="3065"/>
                  </a:cubicBezTo>
                  <a:cubicBezTo>
                    <a:pt x="7797" y="2904"/>
                    <a:pt x="7636" y="2769"/>
                    <a:pt x="7609" y="2581"/>
                  </a:cubicBezTo>
                  <a:cubicBezTo>
                    <a:pt x="7528" y="2366"/>
                    <a:pt x="7663" y="2097"/>
                    <a:pt x="7636" y="1855"/>
                  </a:cubicBezTo>
                  <a:cubicBezTo>
                    <a:pt x="7636" y="1748"/>
                    <a:pt x="7582" y="1640"/>
                    <a:pt x="7528" y="1532"/>
                  </a:cubicBezTo>
                  <a:cubicBezTo>
                    <a:pt x="7421" y="1344"/>
                    <a:pt x="7286" y="1129"/>
                    <a:pt x="7071" y="1102"/>
                  </a:cubicBezTo>
                  <a:lnTo>
                    <a:pt x="6802" y="1102"/>
                  </a:lnTo>
                  <a:cubicBezTo>
                    <a:pt x="6480" y="1102"/>
                    <a:pt x="6265" y="833"/>
                    <a:pt x="6023" y="672"/>
                  </a:cubicBezTo>
                  <a:cubicBezTo>
                    <a:pt x="5850" y="562"/>
                    <a:pt x="5641" y="508"/>
                    <a:pt x="5433" y="508"/>
                  </a:cubicBezTo>
                  <a:cubicBezTo>
                    <a:pt x="5284" y="508"/>
                    <a:pt x="5135" y="536"/>
                    <a:pt x="5001" y="592"/>
                  </a:cubicBezTo>
                  <a:cubicBezTo>
                    <a:pt x="4976" y="601"/>
                    <a:pt x="4953" y="606"/>
                    <a:pt x="4932" y="606"/>
                  </a:cubicBezTo>
                  <a:cubicBezTo>
                    <a:pt x="4837" y="606"/>
                    <a:pt x="4771" y="518"/>
                    <a:pt x="4705" y="430"/>
                  </a:cubicBezTo>
                  <a:cubicBezTo>
                    <a:pt x="4410" y="161"/>
                    <a:pt x="3979" y="0"/>
                    <a:pt x="3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 flipH="1">
              <a:off x="6846977" y="2735733"/>
              <a:ext cx="210011" cy="154845"/>
            </a:xfrm>
            <a:custGeom>
              <a:avLst/>
              <a:gdLst/>
              <a:ahLst/>
              <a:cxnLst/>
              <a:rect l="l" t="t" r="r" b="b"/>
              <a:pathLst>
                <a:path w="5539" h="4084" extrusionOk="0">
                  <a:moveTo>
                    <a:pt x="373" y="0"/>
                  </a:moveTo>
                  <a:cubicBezTo>
                    <a:pt x="331" y="0"/>
                    <a:pt x="292" y="32"/>
                    <a:pt x="242" y="115"/>
                  </a:cubicBezTo>
                  <a:cubicBezTo>
                    <a:pt x="189" y="249"/>
                    <a:pt x="189" y="464"/>
                    <a:pt x="135" y="625"/>
                  </a:cubicBezTo>
                  <a:cubicBezTo>
                    <a:pt x="54" y="787"/>
                    <a:pt x="1" y="948"/>
                    <a:pt x="1" y="1136"/>
                  </a:cubicBezTo>
                  <a:cubicBezTo>
                    <a:pt x="27" y="1512"/>
                    <a:pt x="377" y="1808"/>
                    <a:pt x="484" y="2185"/>
                  </a:cubicBezTo>
                  <a:cubicBezTo>
                    <a:pt x="565" y="2400"/>
                    <a:pt x="538" y="2642"/>
                    <a:pt x="592" y="2857"/>
                  </a:cubicBezTo>
                  <a:cubicBezTo>
                    <a:pt x="673" y="3179"/>
                    <a:pt x="915" y="3475"/>
                    <a:pt x="1237" y="3556"/>
                  </a:cubicBezTo>
                  <a:cubicBezTo>
                    <a:pt x="1398" y="3636"/>
                    <a:pt x="1587" y="3636"/>
                    <a:pt x="1775" y="3690"/>
                  </a:cubicBezTo>
                  <a:cubicBezTo>
                    <a:pt x="1963" y="3771"/>
                    <a:pt x="2151" y="3905"/>
                    <a:pt x="2339" y="3959"/>
                  </a:cubicBezTo>
                  <a:cubicBezTo>
                    <a:pt x="2485" y="4021"/>
                    <a:pt x="2631" y="4084"/>
                    <a:pt x="2789" y="4084"/>
                  </a:cubicBezTo>
                  <a:cubicBezTo>
                    <a:pt x="2835" y="4084"/>
                    <a:pt x="2882" y="4079"/>
                    <a:pt x="2931" y="4066"/>
                  </a:cubicBezTo>
                  <a:cubicBezTo>
                    <a:pt x="3038" y="4066"/>
                    <a:pt x="3146" y="4013"/>
                    <a:pt x="3253" y="3959"/>
                  </a:cubicBezTo>
                  <a:lnTo>
                    <a:pt x="4141" y="3502"/>
                  </a:lnTo>
                  <a:cubicBezTo>
                    <a:pt x="4157" y="3503"/>
                    <a:pt x="4173" y="3504"/>
                    <a:pt x="4189" y="3504"/>
                  </a:cubicBezTo>
                  <a:cubicBezTo>
                    <a:pt x="4512" y="3504"/>
                    <a:pt x="4740" y="3246"/>
                    <a:pt x="4893" y="2964"/>
                  </a:cubicBezTo>
                  <a:cubicBezTo>
                    <a:pt x="5028" y="2668"/>
                    <a:pt x="5082" y="2319"/>
                    <a:pt x="5270" y="2023"/>
                  </a:cubicBezTo>
                  <a:cubicBezTo>
                    <a:pt x="5324" y="1916"/>
                    <a:pt x="5404" y="1808"/>
                    <a:pt x="5431" y="1701"/>
                  </a:cubicBezTo>
                  <a:cubicBezTo>
                    <a:pt x="5458" y="1620"/>
                    <a:pt x="5485" y="1539"/>
                    <a:pt x="5485" y="1432"/>
                  </a:cubicBezTo>
                  <a:cubicBezTo>
                    <a:pt x="5512" y="1029"/>
                    <a:pt x="5512" y="625"/>
                    <a:pt x="5539" y="195"/>
                  </a:cubicBezTo>
                  <a:cubicBezTo>
                    <a:pt x="5539" y="195"/>
                    <a:pt x="5539" y="168"/>
                    <a:pt x="5539" y="168"/>
                  </a:cubicBezTo>
                  <a:cubicBezTo>
                    <a:pt x="5525" y="141"/>
                    <a:pt x="5498" y="128"/>
                    <a:pt x="5471" y="128"/>
                  </a:cubicBezTo>
                  <a:cubicBezTo>
                    <a:pt x="5445" y="128"/>
                    <a:pt x="5418" y="141"/>
                    <a:pt x="5404" y="168"/>
                  </a:cubicBezTo>
                  <a:cubicBezTo>
                    <a:pt x="5350" y="195"/>
                    <a:pt x="5350" y="276"/>
                    <a:pt x="5350" y="330"/>
                  </a:cubicBezTo>
                  <a:cubicBezTo>
                    <a:pt x="5324" y="706"/>
                    <a:pt x="5028" y="1055"/>
                    <a:pt x="4651" y="1136"/>
                  </a:cubicBezTo>
                  <a:cubicBezTo>
                    <a:pt x="4586" y="1149"/>
                    <a:pt x="4519" y="1155"/>
                    <a:pt x="4452" y="1155"/>
                  </a:cubicBezTo>
                  <a:cubicBezTo>
                    <a:pt x="4176" y="1155"/>
                    <a:pt x="3891" y="1064"/>
                    <a:pt x="3614" y="1064"/>
                  </a:cubicBezTo>
                  <a:cubicBezTo>
                    <a:pt x="3547" y="1064"/>
                    <a:pt x="3480" y="1069"/>
                    <a:pt x="3415" y="1082"/>
                  </a:cubicBezTo>
                  <a:cubicBezTo>
                    <a:pt x="3200" y="1109"/>
                    <a:pt x="3012" y="1271"/>
                    <a:pt x="2796" y="1297"/>
                  </a:cubicBezTo>
                  <a:cubicBezTo>
                    <a:pt x="2635" y="1297"/>
                    <a:pt x="2447" y="1217"/>
                    <a:pt x="2313" y="1136"/>
                  </a:cubicBezTo>
                  <a:cubicBezTo>
                    <a:pt x="2178" y="1055"/>
                    <a:pt x="2044" y="975"/>
                    <a:pt x="1909" y="948"/>
                  </a:cubicBezTo>
                  <a:cubicBezTo>
                    <a:pt x="1788" y="908"/>
                    <a:pt x="1667" y="908"/>
                    <a:pt x="1550" y="908"/>
                  </a:cubicBezTo>
                  <a:cubicBezTo>
                    <a:pt x="1432" y="908"/>
                    <a:pt x="1318" y="908"/>
                    <a:pt x="1210" y="867"/>
                  </a:cubicBezTo>
                  <a:cubicBezTo>
                    <a:pt x="1103" y="813"/>
                    <a:pt x="995" y="733"/>
                    <a:pt x="915" y="625"/>
                  </a:cubicBezTo>
                  <a:cubicBezTo>
                    <a:pt x="780" y="491"/>
                    <a:pt x="646" y="330"/>
                    <a:pt x="538" y="168"/>
                  </a:cubicBezTo>
                  <a:cubicBezTo>
                    <a:pt x="511" y="115"/>
                    <a:pt x="484" y="88"/>
                    <a:pt x="458" y="34"/>
                  </a:cubicBezTo>
                  <a:cubicBezTo>
                    <a:pt x="426" y="13"/>
                    <a:pt x="399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 flipH="1">
              <a:off x="6912193" y="2807314"/>
              <a:ext cx="63242" cy="23469"/>
            </a:xfrm>
            <a:custGeom>
              <a:avLst/>
              <a:gdLst/>
              <a:ahLst/>
              <a:cxnLst/>
              <a:rect l="l" t="t" r="r" b="b"/>
              <a:pathLst>
                <a:path w="1668" h="619" extrusionOk="0">
                  <a:moveTo>
                    <a:pt x="1425" y="1"/>
                  </a:moveTo>
                  <a:cubicBezTo>
                    <a:pt x="1210" y="28"/>
                    <a:pt x="1022" y="82"/>
                    <a:pt x="834" y="82"/>
                  </a:cubicBezTo>
                  <a:cubicBezTo>
                    <a:pt x="689" y="82"/>
                    <a:pt x="480" y="2"/>
                    <a:pt x="306" y="2"/>
                  </a:cubicBezTo>
                  <a:cubicBezTo>
                    <a:pt x="254" y="2"/>
                    <a:pt x="205" y="9"/>
                    <a:pt x="162" y="28"/>
                  </a:cubicBezTo>
                  <a:cubicBezTo>
                    <a:pt x="0" y="108"/>
                    <a:pt x="108" y="297"/>
                    <a:pt x="242" y="350"/>
                  </a:cubicBezTo>
                  <a:cubicBezTo>
                    <a:pt x="430" y="458"/>
                    <a:pt x="619" y="565"/>
                    <a:pt x="807" y="592"/>
                  </a:cubicBezTo>
                  <a:cubicBezTo>
                    <a:pt x="875" y="609"/>
                    <a:pt x="943" y="618"/>
                    <a:pt x="1009" y="618"/>
                  </a:cubicBezTo>
                  <a:cubicBezTo>
                    <a:pt x="1153" y="618"/>
                    <a:pt x="1288" y="577"/>
                    <a:pt x="1398" y="485"/>
                  </a:cubicBezTo>
                  <a:cubicBezTo>
                    <a:pt x="1479" y="431"/>
                    <a:pt x="1533" y="323"/>
                    <a:pt x="1613" y="243"/>
                  </a:cubicBezTo>
                  <a:cubicBezTo>
                    <a:pt x="1640" y="189"/>
                    <a:pt x="1640" y="162"/>
                    <a:pt x="1640" y="135"/>
                  </a:cubicBezTo>
                  <a:cubicBezTo>
                    <a:pt x="1667" y="82"/>
                    <a:pt x="1613" y="28"/>
                    <a:pt x="1559" y="28"/>
                  </a:cubicBezTo>
                  <a:cubicBezTo>
                    <a:pt x="1506" y="1"/>
                    <a:pt x="1452" y="1"/>
                    <a:pt x="1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 flipH="1">
              <a:off x="6736864" y="2921472"/>
              <a:ext cx="543360" cy="615702"/>
            </a:xfrm>
            <a:custGeom>
              <a:avLst/>
              <a:gdLst/>
              <a:ahLst/>
              <a:cxnLst/>
              <a:rect l="l" t="t" r="r" b="b"/>
              <a:pathLst>
                <a:path w="14331" h="16239" extrusionOk="0">
                  <a:moveTo>
                    <a:pt x="4114" y="1"/>
                  </a:moveTo>
                  <a:cubicBezTo>
                    <a:pt x="3765" y="135"/>
                    <a:pt x="3388" y="323"/>
                    <a:pt x="3093" y="539"/>
                  </a:cubicBezTo>
                  <a:cubicBezTo>
                    <a:pt x="2044" y="1264"/>
                    <a:pt x="1560" y="1829"/>
                    <a:pt x="1399" y="2447"/>
                  </a:cubicBezTo>
                  <a:cubicBezTo>
                    <a:pt x="1264" y="3093"/>
                    <a:pt x="1" y="12744"/>
                    <a:pt x="5620" y="15513"/>
                  </a:cubicBezTo>
                  <a:cubicBezTo>
                    <a:pt x="5620" y="15513"/>
                    <a:pt x="11077" y="16185"/>
                    <a:pt x="14142" y="16239"/>
                  </a:cubicBezTo>
                  <a:cubicBezTo>
                    <a:pt x="14142" y="16239"/>
                    <a:pt x="14330" y="15056"/>
                    <a:pt x="14196" y="14841"/>
                  </a:cubicBezTo>
                  <a:cubicBezTo>
                    <a:pt x="14061" y="14599"/>
                    <a:pt x="7286" y="12448"/>
                    <a:pt x="7018" y="12126"/>
                  </a:cubicBezTo>
                  <a:cubicBezTo>
                    <a:pt x="6749" y="11803"/>
                    <a:pt x="6130" y="10002"/>
                    <a:pt x="5808" y="5351"/>
                  </a:cubicBezTo>
                  <a:cubicBezTo>
                    <a:pt x="5485" y="700"/>
                    <a:pt x="4114" y="1"/>
                    <a:pt x="4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 flipH="1">
              <a:off x="6047851" y="3537113"/>
              <a:ext cx="744120" cy="29612"/>
            </a:xfrm>
            <a:custGeom>
              <a:avLst/>
              <a:gdLst/>
              <a:ahLst/>
              <a:cxnLst/>
              <a:rect l="l" t="t" r="r" b="b"/>
              <a:pathLst>
                <a:path w="19626" h="781" extrusionOk="0">
                  <a:moveTo>
                    <a:pt x="0" y="1"/>
                  </a:moveTo>
                  <a:lnTo>
                    <a:pt x="0" y="780"/>
                  </a:lnTo>
                  <a:lnTo>
                    <a:pt x="19626" y="780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 flipH="1">
              <a:off x="6447400" y="3537113"/>
              <a:ext cx="344572" cy="29612"/>
            </a:xfrm>
            <a:custGeom>
              <a:avLst/>
              <a:gdLst/>
              <a:ahLst/>
              <a:cxnLst/>
              <a:rect l="l" t="t" r="r" b="b"/>
              <a:pathLst>
                <a:path w="9088" h="781" extrusionOk="0">
                  <a:moveTo>
                    <a:pt x="0" y="1"/>
                  </a:moveTo>
                  <a:lnTo>
                    <a:pt x="0" y="780"/>
                  </a:lnTo>
                  <a:lnTo>
                    <a:pt x="9087" y="780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 flipH="1">
              <a:off x="5900068" y="3302693"/>
              <a:ext cx="629958" cy="234466"/>
            </a:xfrm>
            <a:custGeom>
              <a:avLst/>
              <a:gdLst/>
              <a:ahLst/>
              <a:cxnLst/>
              <a:rect l="l" t="t" r="r" b="b"/>
              <a:pathLst>
                <a:path w="16615" h="6184" extrusionOk="0">
                  <a:moveTo>
                    <a:pt x="3872" y="0"/>
                  </a:moveTo>
                  <a:lnTo>
                    <a:pt x="1" y="6184"/>
                  </a:lnTo>
                  <a:lnTo>
                    <a:pt x="12717" y="6184"/>
                  </a:lnTo>
                  <a:lnTo>
                    <a:pt x="1661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 flipH="1">
              <a:off x="6164079" y="3376549"/>
              <a:ext cx="101953" cy="101006"/>
            </a:xfrm>
            <a:custGeom>
              <a:avLst/>
              <a:gdLst/>
              <a:ahLst/>
              <a:cxnLst/>
              <a:rect l="l" t="t" r="r" b="b"/>
              <a:pathLst>
                <a:path w="2689" h="2664" extrusionOk="0">
                  <a:moveTo>
                    <a:pt x="1511" y="1"/>
                  </a:moveTo>
                  <a:cubicBezTo>
                    <a:pt x="1048" y="1"/>
                    <a:pt x="569" y="310"/>
                    <a:pt x="323" y="822"/>
                  </a:cubicBezTo>
                  <a:cubicBezTo>
                    <a:pt x="0" y="1520"/>
                    <a:pt x="189" y="2273"/>
                    <a:pt x="726" y="2569"/>
                  </a:cubicBezTo>
                  <a:cubicBezTo>
                    <a:pt x="860" y="2633"/>
                    <a:pt x="1004" y="2663"/>
                    <a:pt x="1149" y="2663"/>
                  </a:cubicBezTo>
                  <a:cubicBezTo>
                    <a:pt x="1615" y="2663"/>
                    <a:pt x="2100" y="2349"/>
                    <a:pt x="2366" y="1816"/>
                  </a:cubicBezTo>
                  <a:cubicBezTo>
                    <a:pt x="2689" y="1144"/>
                    <a:pt x="2501" y="364"/>
                    <a:pt x="1936" y="96"/>
                  </a:cubicBezTo>
                  <a:cubicBezTo>
                    <a:pt x="1801" y="31"/>
                    <a:pt x="1657" y="1"/>
                    <a:pt x="1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 flipH="1">
              <a:off x="6568729" y="3471826"/>
              <a:ext cx="175357" cy="65328"/>
            </a:xfrm>
            <a:custGeom>
              <a:avLst/>
              <a:gdLst/>
              <a:ahLst/>
              <a:cxnLst/>
              <a:rect l="l" t="t" r="r" b="b"/>
              <a:pathLst>
                <a:path w="4625" h="1723" extrusionOk="0">
                  <a:moveTo>
                    <a:pt x="2087" y="1"/>
                  </a:moveTo>
                  <a:cubicBezTo>
                    <a:pt x="1188" y="1"/>
                    <a:pt x="55" y="325"/>
                    <a:pt x="55" y="325"/>
                  </a:cubicBezTo>
                  <a:cubicBezTo>
                    <a:pt x="55" y="836"/>
                    <a:pt x="1" y="1723"/>
                    <a:pt x="1" y="1723"/>
                  </a:cubicBezTo>
                  <a:lnTo>
                    <a:pt x="4464" y="1723"/>
                  </a:lnTo>
                  <a:cubicBezTo>
                    <a:pt x="4625" y="1588"/>
                    <a:pt x="3496" y="244"/>
                    <a:pt x="2636" y="56"/>
                  </a:cubicBezTo>
                  <a:cubicBezTo>
                    <a:pt x="2474" y="17"/>
                    <a:pt x="2286" y="1"/>
                    <a:pt x="2087" y="1"/>
                  </a:cubicBezTo>
                  <a:close/>
                </a:path>
              </a:pathLst>
            </a:custGeom>
            <a:solidFill>
              <a:srgbClr val="B4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6" name="Google Shape;1516;p56"/>
          <p:cNvCxnSpPr/>
          <p:nvPr/>
        </p:nvCxnSpPr>
        <p:spPr>
          <a:xfrm>
            <a:off x="1021798" y="1705402"/>
            <a:ext cx="0" cy="58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17" name="Google Shape;1517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Vremenska</a:t>
            </a:r>
            <a:r>
              <a:rPr lang="en" dirty="0"/>
              <a:t> </a:t>
            </a:r>
            <a:r>
              <a:rPr lang="sr-Latn-ME" dirty="0">
                <a:solidFill>
                  <a:schemeClr val="lt2"/>
                </a:solidFill>
              </a:rPr>
              <a:t>linija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18" name="Google Shape;1518;p56"/>
          <p:cNvSpPr/>
          <p:nvPr/>
        </p:nvSpPr>
        <p:spPr>
          <a:xfrm>
            <a:off x="1273573" y="1802246"/>
            <a:ext cx="6802259" cy="992986"/>
          </a:xfrm>
          <a:custGeom>
            <a:avLst/>
            <a:gdLst/>
            <a:ahLst/>
            <a:cxnLst/>
            <a:rect l="l" t="t" r="r" b="b"/>
            <a:pathLst>
              <a:path w="261978" h="22495" extrusionOk="0">
                <a:moveTo>
                  <a:pt x="0" y="0"/>
                </a:moveTo>
                <a:lnTo>
                  <a:pt x="0" y="22495"/>
                </a:lnTo>
                <a:lnTo>
                  <a:pt x="261978" y="22495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519" name="Google Shape;1519;p56"/>
          <p:cNvSpPr txBox="1"/>
          <p:nvPr/>
        </p:nvSpPr>
        <p:spPr>
          <a:xfrm>
            <a:off x="2207825" y="3423062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Početak izrade</a:t>
            </a:r>
            <a:endParaRPr sz="22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20" name="Google Shape;1520;p56"/>
          <p:cNvSpPr txBox="1"/>
          <p:nvPr/>
        </p:nvSpPr>
        <p:spPr>
          <a:xfrm>
            <a:off x="3812839" y="3490324"/>
            <a:ext cx="208252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 na domaćem tržištu</a:t>
            </a:r>
            <a:endParaRPr sz="2200" dirty="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21" name="Google Shape;1521;p56"/>
          <p:cNvSpPr txBox="1"/>
          <p:nvPr/>
        </p:nvSpPr>
        <p:spPr>
          <a:xfrm>
            <a:off x="2009565" y="4182484"/>
            <a:ext cx="1716991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1600" dirty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Godina formiranja našeg projekta </a:t>
            </a:r>
            <a:endParaRPr sz="1600" dirty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1522" name="Google Shape;1522;p56"/>
          <p:cNvSpPr txBox="1"/>
          <p:nvPr/>
        </p:nvSpPr>
        <p:spPr>
          <a:xfrm>
            <a:off x="3902398" y="4193242"/>
            <a:ext cx="1924926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1600" dirty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Izbacivanje prototipa u Crnoj Goru</a:t>
            </a:r>
            <a:endParaRPr sz="1600" dirty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1523" name="Google Shape;1523;p56"/>
          <p:cNvSpPr txBox="1"/>
          <p:nvPr/>
        </p:nvSpPr>
        <p:spPr>
          <a:xfrm>
            <a:off x="5832035" y="3357644"/>
            <a:ext cx="2678885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200" dirty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Finalna-globalna verzija</a:t>
            </a:r>
            <a:endParaRPr sz="22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24" name="Google Shape;1524;p56"/>
          <p:cNvSpPr txBox="1"/>
          <p:nvPr/>
        </p:nvSpPr>
        <p:spPr>
          <a:xfrm>
            <a:off x="5975750" y="3999604"/>
            <a:ext cx="2249216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1600" dirty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Izlaz na svjetsko tržište</a:t>
            </a:r>
            <a:endParaRPr sz="1600" dirty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1525" name="Google Shape;1525;p56"/>
          <p:cNvSpPr txBox="1"/>
          <p:nvPr/>
        </p:nvSpPr>
        <p:spPr>
          <a:xfrm>
            <a:off x="2207834" y="1802243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</a:t>
            </a:r>
            <a:r>
              <a:rPr lang="sr-Latn-ME" sz="22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21</a:t>
            </a:r>
            <a:endParaRPr sz="22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26" name="Google Shape;1526;p56"/>
          <p:cNvSpPr txBox="1"/>
          <p:nvPr/>
        </p:nvSpPr>
        <p:spPr>
          <a:xfrm>
            <a:off x="4051601" y="1802243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</a:t>
            </a:r>
            <a:r>
              <a:rPr lang="sr-Latn-ME" sz="22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22</a:t>
            </a:r>
            <a:endParaRPr sz="2200" dirty="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27" name="Google Shape;1527;p56"/>
          <p:cNvSpPr txBox="1"/>
          <p:nvPr/>
        </p:nvSpPr>
        <p:spPr>
          <a:xfrm>
            <a:off x="6324859" y="1802243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</a:t>
            </a:r>
            <a:r>
              <a:rPr lang="sr-Latn-ME" sz="2200" dirty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25</a:t>
            </a:r>
            <a:endParaRPr sz="2200" dirty="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528" name="Google Shape;1528;p56"/>
          <p:cNvGrpSpPr/>
          <p:nvPr/>
        </p:nvGrpSpPr>
        <p:grpSpPr>
          <a:xfrm>
            <a:off x="2578346" y="2401301"/>
            <a:ext cx="809959" cy="809959"/>
            <a:chOff x="2933348" y="2488258"/>
            <a:chExt cx="809959" cy="809959"/>
          </a:xfrm>
        </p:grpSpPr>
        <p:grpSp>
          <p:nvGrpSpPr>
            <p:cNvPr id="1529" name="Google Shape;1529;p56"/>
            <p:cNvGrpSpPr/>
            <p:nvPr/>
          </p:nvGrpSpPr>
          <p:grpSpPr>
            <a:xfrm>
              <a:off x="2933348" y="2488258"/>
              <a:ext cx="809959" cy="809959"/>
              <a:chOff x="5586574" y="-168025"/>
              <a:chExt cx="1174194" cy="1174194"/>
            </a:xfrm>
          </p:grpSpPr>
          <p:sp>
            <p:nvSpPr>
              <p:cNvPr id="1530" name="Google Shape;1530;p56"/>
              <p:cNvSpPr/>
              <p:nvPr/>
            </p:nvSpPr>
            <p:spPr>
              <a:xfrm>
                <a:off x="5586574" y="-168025"/>
                <a:ext cx="1174194" cy="117419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5970" extrusionOk="0">
                    <a:moveTo>
                      <a:pt x="7985" y="4570"/>
                    </a:moveTo>
                    <a:cubicBezTo>
                      <a:pt x="9867" y="4570"/>
                      <a:pt x="11399" y="6103"/>
                      <a:pt x="11399" y="7985"/>
                    </a:cubicBezTo>
                    <a:cubicBezTo>
                      <a:pt x="11399" y="9867"/>
                      <a:pt x="9867" y="11399"/>
                      <a:pt x="7985" y="11399"/>
                    </a:cubicBezTo>
                    <a:cubicBezTo>
                      <a:pt x="6103" y="11399"/>
                      <a:pt x="4571" y="9867"/>
                      <a:pt x="4571" y="7985"/>
                    </a:cubicBezTo>
                    <a:cubicBezTo>
                      <a:pt x="4571" y="6103"/>
                      <a:pt x="6103" y="4570"/>
                      <a:pt x="7985" y="4570"/>
                    </a:cubicBezTo>
                    <a:close/>
                    <a:moveTo>
                      <a:pt x="7098" y="0"/>
                    </a:moveTo>
                    <a:lnTo>
                      <a:pt x="6668" y="2178"/>
                    </a:lnTo>
                    <a:cubicBezTo>
                      <a:pt x="5996" y="2339"/>
                      <a:pt x="5377" y="2581"/>
                      <a:pt x="4840" y="2957"/>
                    </a:cubicBezTo>
                    <a:lnTo>
                      <a:pt x="2958" y="1721"/>
                    </a:lnTo>
                    <a:lnTo>
                      <a:pt x="1721" y="2957"/>
                    </a:lnTo>
                    <a:lnTo>
                      <a:pt x="2958" y="4812"/>
                    </a:lnTo>
                    <a:cubicBezTo>
                      <a:pt x="2608" y="5377"/>
                      <a:pt x="2340" y="5995"/>
                      <a:pt x="2178" y="6667"/>
                    </a:cubicBezTo>
                    <a:lnTo>
                      <a:pt x="1" y="7097"/>
                    </a:lnTo>
                    <a:lnTo>
                      <a:pt x="1" y="8872"/>
                    </a:lnTo>
                    <a:lnTo>
                      <a:pt x="2178" y="9302"/>
                    </a:lnTo>
                    <a:cubicBezTo>
                      <a:pt x="2340" y="9974"/>
                      <a:pt x="2608" y="10592"/>
                      <a:pt x="2958" y="11130"/>
                    </a:cubicBezTo>
                    <a:lnTo>
                      <a:pt x="1721" y="13012"/>
                    </a:lnTo>
                    <a:lnTo>
                      <a:pt x="2958" y="14249"/>
                    </a:lnTo>
                    <a:lnTo>
                      <a:pt x="4840" y="13012"/>
                    </a:lnTo>
                    <a:cubicBezTo>
                      <a:pt x="5377" y="13361"/>
                      <a:pt x="5996" y="13630"/>
                      <a:pt x="6668" y="13792"/>
                    </a:cubicBezTo>
                    <a:lnTo>
                      <a:pt x="7098" y="15969"/>
                    </a:lnTo>
                    <a:lnTo>
                      <a:pt x="8872" y="15969"/>
                    </a:lnTo>
                    <a:lnTo>
                      <a:pt x="9303" y="13792"/>
                    </a:lnTo>
                    <a:cubicBezTo>
                      <a:pt x="9975" y="13630"/>
                      <a:pt x="10593" y="13361"/>
                      <a:pt x="11158" y="13012"/>
                    </a:cubicBezTo>
                    <a:lnTo>
                      <a:pt x="13013" y="14249"/>
                    </a:lnTo>
                    <a:lnTo>
                      <a:pt x="14249" y="13012"/>
                    </a:lnTo>
                    <a:lnTo>
                      <a:pt x="13013" y="11130"/>
                    </a:lnTo>
                    <a:cubicBezTo>
                      <a:pt x="13362" y="10592"/>
                      <a:pt x="13631" y="9974"/>
                      <a:pt x="13792" y="9302"/>
                    </a:cubicBezTo>
                    <a:lnTo>
                      <a:pt x="15970" y="8872"/>
                    </a:lnTo>
                    <a:lnTo>
                      <a:pt x="15970" y="7097"/>
                    </a:lnTo>
                    <a:lnTo>
                      <a:pt x="13792" y="6667"/>
                    </a:lnTo>
                    <a:cubicBezTo>
                      <a:pt x="13631" y="5995"/>
                      <a:pt x="13389" y="5377"/>
                      <a:pt x="13013" y="4812"/>
                    </a:cubicBezTo>
                    <a:lnTo>
                      <a:pt x="14249" y="2957"/>
                    </a:lnTo>
                    <a:lnTo>
                      <a:pt x="13013" y="1721"/>
                    </a:lnTo>
                    <a:lnTo>
                      <a:pt x="11158" y="2957"/>
                    </a:lnTo>
                    <a:cubicBezTo>
                      <a:pt x="10593" y="2608"/>
                      <a:pt x="9975" y="2339"/>
                      <a:pt x="9303" y="2178"/>
                    </a:cubicBezTo>
                    <a:lnTo>
                      <a:pt x="8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6"/>
              <p:cNvSpPr/>
              <p:nvPr/>
            </p:nvSpPr>
            <p:spPr>
              <a:xfrm>
                <a:off x="5831702" y="77030"/>
                <a:ext cx="685915" cy="684003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9303" extrusionOk="0">
                    <a:moveTo>
                      <a:pt x="4651" y="1237"/>
                    </a:moveTo>
                    <a:cubicBezTo>
                      <a:pt x="6533" y="1237"/>
                      <a:pt x="8065" y="2770"/>
                      <a:pt x="8065" y="4652"/>
                    </a:cubicBezTo>
                    <a:cubicBezTo>
                      <a:pt x="8065" y="6534"/>
                      <a:pt x="6533" y="8066"/>
                      <a:pt x="4651" y="8066"/>
                    </a:cubicBezTo>
                    <a:cubicBezTo>
                      <a:pt x="2769" y="8066"/>
                      <a:pt x="1237" y="6534"/>
                      <a:pt x="1237" y="4652"/>
                    </a:cubicBezTo>
                    <a:cubicBezTo>
                      <a:pt x="1237" y="2770"/>
                      <a:pt x="2769" y="1237"/>
                      <a:pt x="4651" y="1237"/>
                    </a:cubicBezTo>
                    <a:close/>
                    <a:moveTo>
                      <a:pt x="4651" y="1"/>
                    </a:moveTo>
                    <a:cubicBezTo>
                      <a:pt x="2070" y="1"/>
                      <a:pt x="0" y="2071"/>
                      <a:pt x="0" y="4652"/>
                    </a:cubicBezTo>
                    <a:cubicBezTo>
                      <a:pt x="0" y="7233"/>
                      <a:pt x="2070" y="9303"/>
                      <a:pt x="4651" y="9303"/>
                    </a:cubicBezTo>
                    <a:cubicBezTo>
                      <a:pt x="7232" y="9303"/>
                      <a:pt x="9329" y="7233"/>
                      <a:pt x="9329" y="4652"/>
                    </a:cubicBezTo>
                    <a:cubicBezTo>
                      <a:pt x="9329" y="2071"/>
                      <a:pt x="7232" y="1"/>
                      <a:pt x="46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56"/>
            <p:cNvSpPr/>
            <p:nvPr/>
          </p:nvSpPr>
          <p:spPr>
            <a:xfrm>
              <a:off x="3159700" y="2714588"/>
              <a:ext cx="357300" cy="35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6"/>
          <p:cNvGrpSpPr/>
          <p:nvPr/>
        </p:nvGrpSpPr>
        <p:grpSpPr>
          <a:xfrm>
            <a:off x="4422121" y="2401301"/>
            <a:ext cx="809959" cy="809959"/>
            <a:chOff x="2933348" y="2488258"/>
            <a:chExt cx="809959" cy="809959"/>
          </a:xfrm>
        </p:grpSpPr>
        <p:grpSp>
          <p:nvGrpSpPr>
            <p:cNvPr id="1534" name="Google Shape;1534;p56"/>
            <p:cNvGrpSpPr/>
            <p:nvPr/>
          </p:nvGrpSpPr>
          <p:grpSpPr>
            <a:xfrm>
              <a:off x="2933348" y="2488258"/>
              <a:ext cx="809959" cy="809959"/>
              <a:chOff x="5586574" y="-168025"/>
              <a:chExt cx="1174194" cy="1174194"/>
            </a:xfrm>
          </p:grpSpPr>
          <p:sp>
            <p:nvSpPr>
              <p:cNvPr id="1535" name="Google Shape;1535;p56"/>
              <p:cNvSpPr/>
              <p:nvPr/>
            </p:nvSpPr>
            <p:spPr>
              <a:xfrm>
                <a:off x="5586574" y="-168025"/>
                <a:ext cx="1174194" cy="117419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5970" extrusionOk="0">
                    <a:moveTo>
                      <a:pt x="7985" y="4570"/>
                    </a:moveTo>
                    <a:cubicBezTo>
                      <a:pt x="9867" y="4570"/>
                      <a:pt x="11399" y="6103"/>
                      <a:pt x="11399" y="7985"/>
                    </a:cubicBezTo>
                    <a:cubicBezTo>
                      <a:pt x="11399" y="9867"/>
                      <a:pt x="9867" y="11399"/>
                      <a:pt x="7985" y="11399"/>
                    </a:cubicBezTo>
                    <a:cubicBezTo>
                      <a:pt x="6103" y="11399"/>
                      <a:pt x="4571" y="9867"/>
                      <a:pt x="4571" y="7985"/>
                    </a:cubicBezTo>
                    <a:cubicBezTo>
                      <a:pt x="4571" y="6103"/>
                      <a:pt x="6103" y="4570"/>
                      <a:pt x="7985" y="4570"/>
                    </a:cubicBezTo>
                    <a:close/>
                    <a:moveTo>
                      <a:pt x="7098" y="0"/>
                    </a:moveTo>
                    <a:lnTo>
                      <a:pt x="6668" y="2178"/>
                    </a:lnTo>
                    <a:cubicBezTo>
                      <a:pt x="5996" y="2339"/>
                      <a:pt x="5377" y="2581"/>
                      <a:pt x="4840" y="2957"/>
                    </a:cubicBezTo>
                    <a:lnTo>
                      <a:pt x="2958" y="1721"/>
                    </a:lnTo>
                    <a:lnTo>
                      <a:pt x="1721" y="2957"/>
                    </a:lnTo>
                    <a:lnTo>
                      <a:pt x="2958" y="4812"/>
                    </a:lnTo>
                    <a:cubicBezTo>
                      <a:pt x="2608" y="5377"/>
                      <a:pt x="2340" y="5995"/>
                      <a:pt x="2178" y="6667"/>
                    </a:cubicBezTo>
                    <a:lnTo>
                      <a:pt x="1" y="7097"/>
                    </a:lnTo>
                    <a:lnTo>
                      <a:pt x="1" y="8872"/>
                    </a:lnTo>
                    <a:lnTo>
                      <a:pt x="2178" y="9302"/>
                    </a:lnTo>
                    <a:cubicBezTo>
                      <a:pt x="2340" y="9974"/>
                      <a:pt x="2608" y="10592"/>
                      <a:pt x="2958" y="11130"/>
                    </a:cubicBezTo>
                    <a:lnTo>
                      <a:pt x="1721" y="13012"/>
                    </a:lnTo>
                    <a:lnTo>
                      <a:pt x="2958" y="14249"/>
                    </a:lnTo>
                    <a:lnTo>
                      <a:pt x="4840" y="13012"/>
                    </a:lnTo>
                    <a:cubicBezTo>
                      <a:pt x="5377" y="13361"/>
                      <a:pt x="5996" y="13630"/>
                      <a:pt x="6668" y="13792"/>
                    </a:cubicBezTo>
                    <a:lnTo>
                      <a:pt x="7098" y="15969"/>
                    </a:lnTo>
                    <a:lnTo>
                      <a:pt x="8872" y="15969"/>
                    </a:lnTo>
                    <a:lnTo>
                      <a:pt x="9303" y="13792"/>
                    </a:lnTo>
                    <a:cubicBezTo>
                      <a:pt x="9975" y="13630"/>
                      <a:pt x="10593" y="13361"/>
                      <a:pt x="11158" y="13012"/>
                    </a:cubicBezTo>
                    <a:lnTo>
                      <a:pt x="13013" y="14249"/>
                    </a:lnTo>
                    <a:lnTo>
                      <a:pt x="14249" y="13012"/>
                    </a:lnTo>
                    <a:lnTo>
                      <a:pt x="13013" y="11130"/>
                    </a:lnTo>
                    <a:cubicBezTo>
                      <a:pt x="13362" y="10592"/>
                      <a:pt x="13631" y="9974"/>
                      <a:pt x="13792" y="9302"/>
                    </a:cubicBezTo>
                    <a:lnTo>
                      <a:pt x="15970" y="8872"/>
                    </a:lnTo>
                    <a:lnTo>
                      <a:pt x="15970" y="7097"/>
                    </a:lnTo>
                    <a:lnTo>
                      <a:pt x="13792" y="6667"/>
                    </a:lnTo>
                    <a:cubicBezTo>
                      <a:pt x="13631" y="5995"/>
                      <a:pt x="13389" y="5377"/>
                      <a:pt x="13013" y="4812"/>
                    </a:cubicBezTo>
                    <a:lnTo>
                      <a:pt x="14249" y="2957"/>
                    </a:lnTo>
                    <a:lnTo>
                      <a:pt x="13013" y="1721"/>
                    </a:lnTo>
                    <a:lnTo>
                      <a:pt x="11158" y="2957"/>
                    </a:lnTo>
                    <a:cubicBezTo>
                      <a:pt x="10593" y="2608"/>
                      <a:pt x="9975" y="2339"/>
                      <a:pt x="9303" y="2178"/>
                    </a:cubicBezTo>
                    <a:lnTo>
                      <a:pt x="88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6"/>
              <p:cNvSpPr/>
              <p:nvPr/>
            </p:nvSpPr>
            <p:spPr>
              <a:xfrm>
                <a:off x="5831702" y="77030"/>
                <a:ext cx="685915" cy="684003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9303" extrusionOk="0">
                    <a:moveTo>
                      <a:pt x="4651" y="1237"/>
                    </a:moveTo>
                    <a:cubicBezTo>
                      <a:pt x="6533" y="1237"/>
                      <a:pt x="8065" y="2770"/>
                      <a:pt x="8065" y="4652"/>
                    </a:cubicBezTo>
                    <a:cubicBezTo>
                      <a:pt x="8065" y="6534"/>
                      <a:pt x="6533" y="8066"/>
                      <a:pt x="4651" y="8066"/>
                    </a:cubicBezTo>
                    <a:cubicBezTo>
                      <a:pt x="2769" y="8066"/>
                      <a:pt x="1237" y="6534"/>
                      <a:pt x="1237" y="4652"/>
                    </a:cubicBezTo>
                    <a:cubicBezTo>
                      <a:pt x="1237" y="2770"/>
                      <a:pt x="2769" y="1237"/>
                      <a:pt x="4651" y="1237"/>
                    </a:cubicBezTo>
                    <a:close/>
                    <a:moveTo>
                      <a:pt x="4651" y="1"/>
                    </a:moveTo>
                    <a:cubicBezTo>
                      <a:pt x="2070" y="1"/>
                      <a:pt x="0" y="2071"/>
                      <a:pt x="0" y="4652"/>
                    </a:cubicBezTo>
                    <a:cubicBezTo>
                      <a:pt x="0" y="7233"/>
                      <a:pt x="2070" y="9303"/>
                      <a:pt x="4651" y="9303"/>
                    </a:cubicBezTo>
                    <a:cubicBezTo>
                      <a:pt x="7232" y="9303"/>
                      <a:pt x="9329" y="7233"/>
                      <a:pt x="9329" y="4652"/>
                    </a:cubicBezTo>
                    <a:cubicBezTo>
                      <a:pt x="9329" y="2071"/>
                      <a:pt x="7232" y="1"/>
                      <a:pt x="46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7" name="Google Shape;1537;p56"/>
            <p:cNvSpPr/>
            <p:nvPr/>
          </p:nvSpPr>
          <p:spPr>
            <a:xfrm>
              <a:off x="3159700" y="2714588"/>
              <a:ext cx="357300" cy="35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56"/>
          <p:cNvGrpSpPr/>
          <p:nvPr/>
        </p:nvGrpSpPr>
        <p:grpSpPr>
          <a:xfrm>
            <a:off x="6695379" y="2387597"/>
            <a:ext cx="809959" cy="809959"/>
            <a:chOff x="2933348" y="2488258"/>
            <a:chExt cx="809959" cy="809959"/>
          </a:xfrm>
        </p:grpSpPr>
        <p:grpSp>
          <p:nvGrpSpPr>
            <p:cNvPr id="1539" name="Google Shape;1539;p56"/>
            <p:cNvGrpSpPr/>
            <p:nvPr/>
          </p:nvGrpSpPr>
          <p:grpSpPr>
            <a:xfrm>
              <a:off x="2933348" y="2488258"/>
              <a:ext cx="809959" cy="809959"/>
              <a:chOff x="5586574" y="-168025"/>
              <a:chExt cx="1174194" cy="1174194"/>
            </a:xfrm>
          </p:grpSpPr>
          <p:sp>
            <p:nvSpPr>
              <p:cNvPr id="1540" name="Google Shape;1540;p56"/>
              <p:cNvSpPr/>
              <p:nvPr/>
            </p:nvSpPr>
            <p:spPr>
              <a:xfrm>
                <a:off x="5586574" y="-168025"/>
                <a:ext cx="1174194" cy="117419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5970" extrusionOk="0">
                    <a:moveTo>
                      <a:pt x="7985" y="4570"/>
                    </a:moveTo>
                    <a:cubicBezTo>
                      <a:pt x="9867" y="4570"/>
                      <a:pt x="11399" y="6103"/>
                      <a:pt x="11399" y="7985"/>
                    </a:cubicBezTo>
                    <a:cubicBezTo>
                      <a:pt x="11399" y="9867"/>
                      <a:pt x="9867" y="11399"/>
                      <a:pt x="7985" y="11399"/>
                    </a:cubicBezTo>
                    <a:cubicBezTo>
                      <a:pt x="6103" y="11399"/>
                      <a:pt x="4571" y="9867"/>
                      <a:pt x="4571" y="7985"/>
                    </a:cubicBezTo>
                    <a:cubicBezTo>
                      <a:pt x="4571" y="6103"/>
                      <a:pt x="6103" y="4570"/>
                      <a:pt x="7985" y="4570"/>
                    </a:cubicBezTo>
                    <a:close/>
                    <a:moveTo>
                      <a:pt x="7098" y="0"/>
                    </a:moveTo>
                    <a:lnTo>
                      <a:pt x="6668" y="2178"/>
                    </a:lnTo>
                    <a:cubicBezTo>
                      <a:pt x="5996" y="2339"/>
                      <a:pt x="5377" y="2581"/>
                      <a:pt x="4840" y="2957"/>
                    </a:cubicBezTo>
                    <a:lnTo>
                      <a:pt x="2958" y="1721"/>
                    </a:lnTo>
                    <a:lnTo>
                      <a:pt x="1721" y="2957"/>
                    </a:lnTo>
                    <a:lnTo>
                      <a:pt x="2958" y="4812"/>
                    </a:lnTo>
                    <a:cubicBezTo>
                      <a:pt x="2608" y="5377"/>
                      <a:pt x="2340" y="5995"/>
                      <a:pt x="2178" y="6667"/>
                    </a:cubicBezTo>
                    <a:lnTo>
                      <a:pt x="1" y="7097"/>
                    </a:lnTo>
                    <a:lnTo>
                      <a:pt x="1" y="8872"/>
                    </a:lnTo>
                    <a:lnTo>
                      <a:pt x="2178" y="9302"/>
                    </a:lnTo>
                    <a:cubicBezTo>
                      <a:pt x="2340" y="9974"/>
                      <a:pt x="2608" y="10592"/>
                      <a:pt x="2958" y="11130"/>
                    </a:cubicBezTo>
                    <a:lnTo>
                      <a:pt x="1721" y="13012"/>
                    </a:lnTo>
                    <a:lnTo>
                      <a:pt x="2958" y="14249"/>
                    </a:lnTo>
                    <a:lnTo>
                      <a:pt x="4840" y="13012"/>
                    </a:lnTo>
                    <a:cubicBezTo>
                      <a:pt x="5377" y="13361"/>
                      <a:pt x="5996" y="13630"/>
                      <a:pt x="6668" y="13792"/>
                    </a:cubicBezTo>
                    <a:lnTo>
                      <a:pt x="7098" y="15969"/>
                    </a:lnTo>
                    <a:lnTo>
                      <a:pt x="8872" y="15969"/>
                    </a:lnTo>
                    <a:lnTo>
                      <a:pt x="9303" y="13792"/>
                    </a:lnTo>
                    <a:cubicBezTo>
                      <a:pt x="9975" y="13630"/>
                      <a:pt x="10593" y="13361"/>
                      <a:pt x="11158" y="13012"/>
                    </a:cubicBezTo>
                    <a:lnTo>
                      <a:pt x="13013" y="14249"/>
                    </a:lnTo>
                    <a:lnTo>
                      <a:pt x="14249" y="13012"/>
                    </a:lnTo>
                    <a:lnTo>
                      <a:pt x="13013" y="11130"/>
                    </a:lnTo>
                    <a:cubicBezTo>
                      <a:pt x="13362" y="10592"/>
                      <a:pt x="13631" y="9974"/>
                      <a:pt x="13792" y="9302"/>
                    </a:cubicBezTo>
                    <a:lnTo>
                      <a:pt x="15970" y="8872"/>
                    </a:lnTo>
                    <a:lnTo>
                      <a:pt x="15970" y="7097"/>
                    </a:lnTo>
                    <a:lnTo>
                      <a:pt x="13792" y="6667"/>
                    </a:lnTo>
                    <a:cubicBezTo>
                      <a:pt x="13631" y="5995"/>
                      <a:pt x="13389" y="5377"/>
                      <a:pt x="13013" y="4812"/>
                    </a:cubicBezTo>
                    <a:lnTo>
                      <a:pt x="14249" y="2957"/>
                    </a:lnTo>
                    <a:lnTo>
                      <a:pt x="13013" y="1721"/>
                    </a:lnTo>
                    <a:lnTo>
                      <a:pt x="11158" y="2957"/>
                    </a:lnTo>
                    <a:cubicBezTo>
                      <a:pt x="10593" y="2608"/>
                      <a:pt x="9975" y="2339"/>
                      <a:pt x="9303" y="2178"/>
                    </a:cubicBezTo>
                    <a:lnTo>
                      <a:pt x="88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56"/>
              <p:cNvSpPr/>
              <p:nvPr/>
            </p:nvSpPr>
            <p:spPr>
              <a:xfrm>
                <a:off x="5831702" y="77030"/>
                <a:ext cx="685915" cy="684003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9303" extrusionOk="0">
                    <a:moveTo>
                      <a:pt x="4651" y="1237"/>
                    </a:moveTo>
                    <a:cubicBezTo>
                      <a:pt x="6533" y="1237"/>
                      <a:pt x="8065" y="2770"/>
                      <a:pt x="8065" y="4652"/>
                    </a:cubicBezTo>
                    <a:cubicBezTo>
                      <a:pt x="8065" y="6534"/>
                      <a:pt x="6533" y="8066"/>
                      <a:pt x="4651" y="8066"/>
                    </a:cubicBezTo>
                    <a:cubicBezTo>
                      <a:pt x="2769" y="8066"/>
                      <a:pt x="1237" y="6534"/>
                      <a:pt x="1237" y="4652"/>
                    </a:cubicBezTo>
                    <a:cubicBezTo>
                      <a:pt x="1237" y="2770"/>
                      <a:pt x="2769" y="1237"/>
                      <a:pt x="4651" y="1237"/>
                    </a:cubicBezTo>
                    <a:close/>
                    <a:moveTo>
                      <a:pt x="4651" y="1"/>
                    </a:moveTo>
                    <a:cubicBezTo>
                      <a:pt x="2070" y="1"/>
                      <a:pt x="0" y="2071"/>
                      <a:pt x="0" y="4652"/>
                    </a:cubicBezTo>
                    <a:cubicBezTo>
                      <a:pt x="0" y="7233"/>
                      <a:pt x="2070" y="9303"/>
                      <a:pt x="4651" y="9303"/>
                    </a:cubicBezTo>
                    <a:cubicBezTo>
                      <a:pt x="7232" y="9303"/>
                      <a:pt x="9329" y="7233"/>
                      <a:pt x="9329" y="4652"/>
                    </a:cubicBezTo>
                    <a:cubicBezTo>
                      <a:pt x="9329" y="2071"/>
                      <a:pt x="7232" y="1"/>
                      <a:pt x="46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2" name="Google Shape;1542;p56"/>
            <p:cNvSpPr/>
            <p:nvPr/>
          </p:nvSpPr>
          <p:spPr>
            <a:xfrm>
              <a:off x="3159700" y="2714588"/>
              <a:ext cx="357300" cy="35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3" name="Google Shape;1543;p56"/>
          <p:cNvSpPr/>
          <p:nvPr/>
        </p:nvSpPr>
        <p:spPr>
          <a:xfrm>
            <a:off x="637250" y="986075"/>
            <a:ext cx="1984183" cy="910167"/>
          </a:xfrm>
          <a:custGeom>
            <a:avLst/>
            <a:gdLst/>
            <a:ahLst/>
            <a:cxnLst/>
            <a:rect l="l" t="t" r="r" b="b"/>
            <a:pathLst>
              <a:path w="32317" h="12912" extrusionOk="0">
                <a:moveTo>
                  <a:pt x="13287" y="1"/>
                </a:moveTo>
                <a:cubicBezTo>
                  <a:pt x="9145" y="1"/>
                  <a:pt x="5035" y="2452"/>
                  <a:pt x="5164" y="7319"/>
                </a:cubicBezTo>
                <a:cubicBezTo>
                  <a:pt x="4788" y="7212"/>
                  <a:pt x="4438" y="7239"/>
                  <a:pt x="4062" y="7185"/>
                </a:cubicBezTo>
                <a:cubicBezTo>
                  <a:pt x="3923" y="7167"/>
                  <a:pt x="3788" y="7158"/>
                  <a:pt x="3657" y="7158"/>
                </a:cubicBezTo>
                <a:cubicBezTo>
                  <a:pt x="1066" y="7158"/>
                  <a:pt x="0" y="10583"/>
                  <a:pt x="3148" y="12911"/>
                </a:cubicBezTo>
                <a:lnTo>
                  <a:pt x="31887" y="12911"/>
                </a:lnTo>
                <a:cubicBezTo>
                  <a:pt x="32317" y="11943"/>
                  <a:pt x="32182" y="10653"/>
                  <a:pt x="31537" y="9820"/>
                </a:cubicBezTo>
                <a:cubicBezTo>
                  <a:pt x="30993" y="9117"/>
                  <a:pt x="30123" y="8700"/>
                  <a:pt x="29235" y="8700"/>
                </a:cubicBezTo>
                <a:cubicBezTo>
                  <a:pt x="29071" y="8700"/>
                  <a:pt x="28905" y="8715"/>
                  <a:pt x="28741" y="8744"/>
                </a:cubicBezTo>
                <a:cubicBezTo>
                  <a:pt x="28822" y="7561"/>
                  <a:pt x="27962" y="6594"/>
                  <a:pt x="26967" y="5975"/>
                </a:cubicBezTo>
                <a:cubicBezTo>
                  <a:pt x="26035" y="5410"/>
                  <a:pt x="24939" y="5123"/>
                  <a:pt x="23840" y="5123"/>
                </a:cubicBezTo>
                <a:cubicBezTo>
                  <a:pt x="23005" y="5123"/>
                  <a:pt x="22168" y="5289"/>
                  <a:pt x="21402" y="5626"/>
                </a:cubicBezTo>
                <a:cubicBezTo>
                  <a:pt x="20538" y="1867"/>
                  <a:pt x="16900" y="1"/>
                  <a:pt x="132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61"/>
          <p:cNvGrpSpPr/>
          <p:nvPr/>
        </p:nvGrpSpPr>
        <p:grpSpPr>
          <a:xfrm>
            <a:off x="625240" y="2103256"/>
            <a:ext cx="850317" cy="788404"/>
            <a:chOff x="5586574" y="-168025"/>
            <a:chExt cx="1174194" cy="1174194"/>
          </a:xfrm>
        </p:grpSpPr>
        <p:sp>
          <p:nvSpPr>
            <p:cNvPr id="1643" name="Google Shape;1643;p61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" name="Google Shape;1645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Naš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t</a:t>
            </a:r>
            <a:r>
              <a:rPr lang="sr-Latn-ME" dirty="0">
                <a:solidFill>
                  <a:schemeClr val="lt2"/>
                </a:solidFill>
              </a:rPr>
              <a:t>im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46" name="Google Shape;1646;p61"/>
          <p:cNvSpPr txBox="1">
            <a:spLocks noGrp="1"/>
          </p:cNvSpPr>
          <p:nvPr>
            <p:ph type="subTitle" idx="3"/>
          </p:nvPr>
        </p:nvSpPr>
        <p:spPr>
          <a:xfrm>
            <a:off x="841748" y="3040244"/>
            <a:ext cx="1649588" cy="291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Luka</a:t>
            </a:r>
            <a:endParaRPr lang="sr-Latn-R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Božović</a:t>
            </a:r>
            <a:endParaRPr dirty="0"/>
          </a:p>
        </p:txBody>
      </p:sp>
      <p:pic>
        <p:nvPicPr>
          <p:cNvPr id="1648" name="Google Shape;1648;p61"/>
          <p:cNvPicPr preferRelativeResize="0"/>
          <p:nvPr/>
        </p:nvPicPr>
        <p:blipFill rotWithShape="1">
          <a:blip r:embed="rId3">
            <a:alphaModFix/>
          </a:blip>
          <a:srcRect l="43587" t="1066" r="10496" b="30979"/>
          <a:stretch/>
        </p:blipFill>
        <p:spPr>
          <a:xfrm>
            <a:off x="936528" y="1379630"/>
            <a:ext cx="1449500" cy="1346175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52" name="Google Shape;1652;p61"/>
          <p:cNvGrpSpPr/>
          <p:nvPr/>
        </p:nvGrpSpPr>
        <p:grpSpPr>
          <a:xfrm>
            <a:off x="3775492" y="4048125"/>
            <a:ext cx="987008" cy="1622022"/>
            <a:chOff x="4289100" y="3261725"/>
            <a:chExt cx="1325275" cy="1995800"/>
          </a:xfrm>
        </p:grpSpPr>
        <p:sp>
          <p:nvSpPr>
            <p:cNvPr id="1653" name="Google Shape;1653;p61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642;p61">
            <a:extLst>
              <a:ext uri="{FF2B5EF4-FFF2-40B4-BE49-F238E27FC236}">
                <a16:creationId xmlns="" xmlns:a16="http://schemas.microsoft.com/office/drawing/2014/main" id="{B0C842DC-209B-45E8-8AE5-15B7A7B171B3}"/>
              </a:ext>
            </a:extLst>
          </p:cNvPr>
          <p:cNvGrpSpPr/>
          <p:nvPr/>
        </p:nvGrpSpPr>
        <p:grpSpPr>
          <a:xfrm>
            <a:off x="3739152" y="1041944"/>
            <a:ext cx="850317" cy="788404"/>
            <a:chOff x="5586574" y="-168025"/>
            <a:chExt cx="1174194" cy="1174194"/>
          </a:xfrm>
        </p:grpSpPr>
        <p:sp>
          <p:nvSpPr>
            <p:cNvPr id="37" name="Google Shape;1643;p61">
              <a:extLst>
                <a:ext uri="{FF2B5EF4-FFF2-40B4-BE49-F238E27FC236}">
                  <a16:creationId xmlns="" xmlns:a16="http://schemas.microsoft.com/office/drawing/2014/main" id="{DE6E7EF9-FD07-4829-A54C-030C2023CBC1}"/>
                </a:ext>
              </a:extLst>
            </p:cNvPr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44;p61">
              <a:extLst>
                <a:ext uri="{FF2B5EF4-FFF2-40B4-BE49-F238E27FC236}">
                  <a16:creationId xmlns="" xmlns:a16="http://schemas.microsoft.com/office/drawing/2014/main" id="{4E37473E-2FE0-45CB-BD14-2901318D864C}"/>
                </a:ext>
              </a:extLst>
            </p:cNvPr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646;p61">
            <a:extLst>
              <a:ext uri="{FF2B5EF4-FFF2-40B4-BE49-F238E27FC236}">
                <a16:creationId xmlns="" xmlns:a16="http://schemas.microsoft.com/office/drawing/2014/main" id="{ED19995D-94B1-4E14-9995-E435CDF61BC0}"/>
              </a:ext>
            </a:extLst>
          </p:cNvPr>
          <p:cNvSpPr txBox="1">
            <a:spLocks/>
          </p:cNvSpPr>
          <p:nvPr/>
        </p:nvSpPr>
        <p:spPr>
          <a:xfrm>
            <a:off x="3157845" y="3063995"/>
            <a:ext cx="1649588" cy="29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2200" b="0" i="0" u="none" strike="noStrike" cap="none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/>
            <a:r>
              <a:rPr lang="sr-Latn-RS" dirty="0"/>
              <a:t>Dimitrije Gerenčić</a:t>
            </a:r>
            <a:endParaRPr lang="en-US" dirty="0"/>
          </a:p>
        </p:txBody>
      </p:sp>
      <p:pic>
        <p:nvPicPr>
          <p:cNvPr id="40" name="Google Shape;1648;p61">
            <a:extLst>
              <a:ext uri="{FF2B5EF4-FFF2-40B4-BE49-F238E27FC236}">
                <a16:creationId xmlns="" xmlns:a16="http://schemas.microsoft.com/office/drawing/2014/main" id="{D8EFE8F7-EA56-4817-A739-9F1ED4E3CE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3587" t="1066" r="10496" b="30979"/>
          <a:stretch/>
        </p:blipFill>
        <p:spPr>
          <a:xfrm>
            <a:off x="3212220" y="1422745"/>
            <a:ext cx="1449500" cy="1346175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8" name="Google Shape;1642;p61">
            <a:extLst>
              <a:ext uri="{FF2B5EF4-FFF2-40B4-BE49-F238E27FC236}">
                <a16:creationId xmlns="" xmlns:a16="http://schemas.microsoft.com/office/drawing/2014/main" id="{1FDE5D96-4EAC-4BED-A8D6-03659654B1B3}"/>
              </a:ext>
            </a:extLst>
          </p:cNvPr>
          <p:cNvGrpSpPr/>
          <p:nvPr/>
        </p:nvGrpSpPr>
        <p:grpSpPr>
          <a:xfrm>
            <a:off x="4876876" y="2153951"/>
            <a:ext cx="850317" cy="788404"/>
            <a:chOff x="5586574" y="-168025"/>
            <a:chExt cx="1174194" cy="1174194"/>
          </a:xfrm>
        </p:grpSpPr>
        <p:sp>
          <p:nvSpPr>
            <p:cNvPr id="49" name="Google Shape;1643;p61">
              <a:extLst>
                <a:ext uri="{FF2B5EF4-FFF2-40B4-BE49-F238E27FC236}">
                  <a16:creationId xmlns="" xmlns:a16="http://schemas.microsoft.com/office/drawing/2014/main" id="{2FE1082F-A28D-472D-B30F-3F79285AFFDD}"/>
                </a:ext>
              </a:extLst>
            </p:cNvPr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44;p61">
              <a:extLst>
                <a:ext uri="{FF2B5EF4-FFF2-40B4-BE49-F238E27FC236}">
                  <a16:creationId xmlns="" xmlns:a16="http://schemas.microsoft.com/office/drawing/2014/main" id="{A6DB7D18-A4B4-4AE0-81EE-2A6EEC7FB018}"/>
                </a:ext>
              </a:extLst>
            </p:cNvPr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646;p61">
            <a:extLst>
              <a:ext uri="{FF2B5EF4-FFF2-40B4-BE49-F238E27FC236}">
                <a16:creationId xmlns="" xmlns:a16="http://schemas.microsoft.com/office/drawing/2014/main" id="{F1973BCD-CCED-4846-9CC2-59F878300E68}"/>
              </a:ext>
            </a:extLst>
          </p:cNvPr>
          <p:cNvSpPr txBox="1">
            <a:spLocks/>
          </p:cNvSpPr>
          <p:nvPr/>
        </p:nvSpPr>
        <p:spPr>
          <a:xfrm>
            <a:off x="5353456" y="3105101"/>
            <a:ext cx="1649588" cy="29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2200" b="0" i="0" u="none" strike="noStrike" cap="none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/>
            <a:r>
              <a:rPr lang="sr-Latn-RS" dirty="0"/>
              <a:t>Vuksan</a:t>
            </a:r>
            <a:r>
              <a:rPr lang="en-US" dirty="0"/>
              <a:t> D</a:t>
            </a:r>
            <a:r>
              <a:rPr lang="sr-Latn-RS" dirty="0"/>
              <a:t>ragaš</a:t>
            </a:r>
            <a:endParaRPr lang="en-US" dirty="0"/>
          </a:p>
        </p:txBody>
      </p:sp>
      <p:pic>
        <p:nvPicPr>
          <p:cNvPr id="52" name="Google Shape;1648;p61">
            <a:extLst>
              <a:ext uri="{FF2B5EF4-FFF2-40B4-BE49-F238E27FC236}">
                <a16:creationId xmlns="" xmlns:a16="http://schemas.microsoft.com/office/drawing/2014/main" id="{7BF2EF60-9504-415C-A1FB-7A69E5F0D3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3587" t="1066" r="10496" b="30979"/>
          <a:stretch/>
        </p:blipFill>
        <p:spPr>
          <a:xfrm>
            <a:off x="5407831" y="1463851"/>
            <a:ext cx="1449500" cy="1346175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8" name="Google Shape;1642;p61">
            <a:extLst>
              <a:ext uri="{FF2B5EF4-FFF2-40B4-BE49-F238E27FC236}">
                <a16:creationId xmlns="" xmlns:a16="http://schemas.microsoft.com/office/drawing/2014/main" id="{B12ECE0B-6A74-43FD-9283-BAE227532FD1}"/>
              </a:ext>
            </a:extLst>
          </p:cNvPr>
          <p:cNvGrpSpPr/>
          <p:nvPr/>
        </p:nvGrpSpPr>
        <p:grpSpPr>
          <a:xfrm>
            <a:off x="7451935" y="1013382"/>
            <a:ext cx="850317" cy="788404"/>
            <a:chOff x="5586574" y="-168025"/>
            <a:chExt cx="1174194" cy="1174194"/>
          </a:xfrm>
        </p:grpSpPr>
        <p:sp>
          <p:nvSpPr>
            <p:cNvPr id="59" name="Google Shape;1643;p61">
              <a:extLst>
                <a:ext uri="{FF2B5EF4-FFF2-40B4-BE49-F238E27FC236}">
                  <a16:creationId xmlns="" xmlns:a16="http://schemas.microsoft.com/office/drawing/2014/main" id="{A4B8F546-52BD-4E78-A572-E0F0F1A4C53E}"/>
                </a:ext>
              </a:extLst>
            </p:cNvPr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44;p61">
              <a:extLst>
                <a:ext uri="{FF2B5EF4-FFF2-40B4-BE49-F238E27FC236}">
                  <a16:creationId xmlns="" xmlns:a16="http://schemas.microsoft.com/office/drawing/2014/main" id="{57B32D28-BF8C-4D47-8750-D4D598F75609}"/>
                </a:ext>
              </a:extLst>
            </p:cNvPr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646;p61">
            <a:extLst>
              <a:ext uri="{FF2B5EF4-FFF2-40B4-BE49-F238E27FC236}">
                <a16:creationId xmlns="" xmlns:a16="http://schemas.microsoft.com/office/drawing/2014/main" id="{43195443-3AC1-4C49-BAED-ACB91A8F1542}"/>
              </a:ext>
            </a:extLst>
          </p:cNvPr>
          <p:cNvSpPr txBox="1">
            <a:spLocks/>
          </p:cNvSpPr>
          <p:nvPr/>
        </p:nvSpPr>
        <p:spPr>
          <a:xfrm>
            <a:off x="7523127" y="3063995"/>
            <a:ext cx="1649588" cy="29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2200" b="0" i="0" u="none" strike="noStrike" cap="none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/>
            <a:r>
              <a:rPr lang="sr-Latn-RS" dirty="0"/>
              <a:t>Uroš</a:t>
            </a:r>
            <a:r>
              <a:rPr lang="en-US" dirty="0"/>
              <a:t> </a:t>
            </a:r>
            <a:r>
              <a:rPr lang="sr-Latn-RS" dirty="0"/>
              <a:t>Savić</a:t>
            </a:r>
            <a:endParaRPr lang="en-US" dirty="0"/>
          </a:p>
        </p:txBody>
      </p:sp>
      <p:pic>
        <p:nvPicPr>
          <p:cNvPr id="62" name="Google Shape;1648;p61">
            <a:extLst>
              <a:ext uri="{FF2B5EF4-FFF2-40B4-BE49-F238E27FC236}">
                <a16:creationId xmlns="" xmlns:a16="http://schemas.microsoft.com/office/drawing/2014/main" id="{9E4C898F-096C-4AD9-BF4C-BABCD92C9C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3587" t="1066" r="10496" b="30979"/>
          <a:stretch/>
        </p:blipFill>
        <p:spPr>
          <a:xfrm>
            <a:off x="7577502" y="1422745"/>
            <a:ext cx="1449500" cy="13461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C95CFFE-C29D-4CC5-8126-49E7B0AF73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56" t="28052" r="16494" b="30657"/>
          <a:stretch/>
        </p:blipFill>
        <p:spPr>
          <a:xfrm>
            <a:off x="3212220" y="1336603"/>
            <a:ext cx="1503879" cy="163469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916814-7690-4AB4-A25E-A29214FA9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3" t="690" r="24703" b="55164"/>
          <a:stretch/>
        </p:blipFill>
        <p:spPr>
          <a:xfrm>
            <a:off x="7539462" y="1326130"/>
            <a:ext cx="1508760" cy="156553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B872E71-73AD-4B4A-BFAD-E63B4DF490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011" t="13288" r="18028" b="21933"/>
          <a:stretch/>
        </p:blipFill>
        <p:spPr>
          <a:xfrm>
            <a:off x="5365622" y="1311778"/>
            <a:ext cx="1533918" cy="16843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7A35CB2-7854-47C7-B531-75ED1E73CB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19" t="459" r="8091" b="28425"/>
          <a:stretch/>
        </p:blipFill>
        <p:spPr>
          <a:xfrm>
            <a:off x="930271" y="1104314"/>
            <a:ext cx="1461082" cy="170571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64"/>
          <p:cNvSpPr txBox="1">
            <a:spLocks noGrp="1"/>
          </p:cNvSpPr>
          <p:nvPr>
            <p:ph type="title"/>
          </p:nvPr>
        </p:nvSpPr>
        <p:spPr>
          <a:xfrm>
            <a:off x="3953407" y="508961"/>
            <a:ext cx="46110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6600" dirty="0">
                <a:solidFill>
                  <a:schemeClr val="lt2"/>
                </a:solidFill>
              </a:rPr>
              <a:t>Hvala</a:t>
            </a:r>
            <a:br>
              <a:rPr lang="sr-Latn-ME" sz="6600" dirty="0">
                <a:solidFill>
                  <a:schemeClr val="lt2"/>
                </a:solidFill>
              </a:rPr>
            </a:br>
            <a:r>
              <a:rPr lang="sr-Latn-ME" sz="6600" dirty="0">
                <a:solidFill>
                  <a:schemeClr val="lt2"/>
                </a:solidFill>
              </a:rPr>
              <a:t>na pažnji</a:t>
            </a:r>
            <a:r>
              <a:rPr lang="en" sz="6600" dirty="0">
                <a:solidFill>
                  <a:schemeClr val="lt2"/>
                </a:solidFill>
              </a:rPr>
              <a:t>!</a:t>
            </a:r>
            <a:endParaRPr sz="6600" dirty="0">
              <a:solidFill>
                <a:schemeClr val="lt2"/>
              </a:solidFill>
            </a:endParaRPr>
          </a:p>
        </p:txBody>
      </p:sp>
      <p:sp>
        <p:nvSpPr>
          <p:cNvPr id="1728" name="Google Shape;1728;p64"/>
          <p:cNvSpPr txBox="1">
            <a:spLocks noGrp="1"/>
          </p:cNvSpPr>
          <p:nvPr>
            <p:ph type="subTitle" idx="1"/>
          </p:nvPr>
        </p:nvSpPr>
        <p:spPr>
          <a:xfrm>
            <a:off x="4130937" y="4681055"/>
            <a:ext cx="5247206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2400" dirty="0"/>
              <a:t>Kontakt: hotelservices</a:t>
            </a:r>
            <a:r>
              <a:rPr lang="en-US" sz="2400" dirty="0"/>
              <a:t>@</a:t>
            </a:r>
            <a:r>
              <a:rPr lang="sr-Latn-ME" sz="2400" dirty="0"/>
              <a:t>gmail.com</a:t>
            </a:r>
            <a:endParaRPr sz="2400" dirty="0"/>
          </a:p>
        </p:txBody>
      </p:sp>
      <p:grpSp>
        <p:nvGrpSpPr>
          <p:cNvPr id="1729" name="Google Shape;1729;p64"/>
          <p:cNvGrpSpPr/>
          <p:nvPr/>
        </p:nvGrpSpPr>
        <p:grpSpPr>
          <a:xfrm>
            <a:off x="7949367" y="2815487"/>
            <a:ext cx="387661" cy="387661"/>
            <a:chOff x="1379798" y="1723250"/>
            <a:chExt cx="397887" cy="397887"/>
          </a:xfrm>
        </p:grpSpPr>
        <p:sp>
          <p:nvSpPr>
            <p:cNvPr id="1730" name="Google Shape;1730;p6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64"/>
          <p:cNvGrpSpPr/>
          <p:nvPr/>
        </p:nvGrpSpPr>
        <p:grpSpPr>
          <a:xfrm>
            <a:off x="6887246" y="2815487"/>
            <a:ext cx="387681" cy="387661"/>
            <a:chOff x="266768" y="1721375"/>
            <a:chExt cx="397907" cy="397887"/>
          </a:xfrm>
        </p:grpSpPr>
        <p:sp>
          <p:nvSpPr>
            <p:cNvPr id="1735" name="Google Shape;1735;p6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64"/>
          <p:cNvGrpSpPr/>
          <p:nvPr/>
        </p:nvGrpSpPr>
        <p:grpSpPr>
          <a:xfrm>
            <a:off x="7418327" y="2815487"/>
            <a:ext cx="387641" cy="387661"/>
            <a:chOff x="864491" y="1723250"/>
            <a:chExt cx="397866" cy="397887"/>
          </a:xfrm>
        </p:grpSpPr>
        <p:sp>
          <p:nvSpPr>
            <p:cNvPr id="1738" name="Google Shape;1738;p6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1" name="Google Shape;1741;p64"/>
          <p:cNvGrpSpPr/>
          <p:nvPr/>
        </p:nvGrpSpPr>
        <p:grpSpPr>
          <a:xfrm>
            <a:off x="918547" y="966561"/>
            <a:ext cx="2658279" cy="3810071"/>
            <a:chOff x="-347000" y="984725"/>
            <a:chExt cx="1321475" cy="1894050"/>
          </a:xfrm>
        </p:grpSpPr>
        <p:sp>
          <p:nvSpPr>
            <p:cNvPr id="1742" name="Google Shape;1742;p64"/>
            <p:cNvSpPr/>
            <p:nvPr/>
          </p:nvSpPr>
          <p:spPr>
            <a:xfrm>
              <a:off x="130200" y="1605175"/>
              <a:ext cx="231800" cy="47125"/>
            </a:xfrm>
            <a:custGeom>
              <a:avLst/>
              <a:gdLst/>
              <a:ahLst/>
              <a:cxnLst/>
              <a:rect l="l" t="t" r="r" b="b"/>
              <a:pathLst>
                <a:path w="9272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9271" y="1885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ADA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4"/>
            <p:cNvSpPr/>
            <p:nvPr/>
          </p:nvSpPr>
          <p:spPr>
            <a:xfrm>
              <a:off x="84625" y="984725"/>
              <a:ext cx="889850" cy="120075"/>
            </a:xfrm>
            <a:custGeom>
              <a:avLst/>
              <a:gdLst/>
              <a:ahLst/>
              <a:cxnLst/>
              <a:rect l="l" t="t" r="r" b="b"/>
              <a:pathLst>
                <a:path w="35594" h="4803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4803"/>
                  </a:lnTo>
                  <a:lnTo>
                    <a:pt x="35594" y="4803"/>
                  </a:lnTo>
                  <a:lnTo>
                    <a:pt x="35594" y="1520"/>
                  </a:lnTo>
                  <a:cubicBezTo>
                    <a:pt x="35594" y="669"/>
                    <a:pt x="34925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4"/>
            <p:cNvSpPr/>
            <p:nvPr/>
          </p:nvSpPr>
          <p:spPr>
            <a:xfrm>
              <a:off x="84625" y="1104775"/>
              <a:ext cx="889850" cy="769800"/>
            </a:xfrm>
            <a:custGeom>
              <a:avLst/>
              <a:gdLst/>
              <a:ahLst/>
              <a:cxnLst/>
              <a:rect l="l" t="t" r="r" b="b"/>
              <a:pathLst>
                <a:path w="35594" h="30792" extrusionOk="0">
                  <a:moveTo>
                    <a:pt x="1" y="1"/>
                  </a:moveTo>
                  <a:lnTo>
                    <a:pt x="1" y="29272"/>
                  </a:lnTo>
                  <a:cubicBezTo>
                    <a:pt x="1" y="30123"/>
                    <a:pt x="700" y="30792"/>
                    <a:pt x="1520" y="30792"/>
                  </a:cubicBezTo>
                  <a:lnTo>
                    <a:pt x="34074" y="30792"/>
                  </a:lnTo>
                  <a:cubicBezTo>
                    <a:pt x="34925" y="30792"/>
                    <a:pt x="35594" y="30123"/>
                    <a:pt x="35594" y="29272"/>
                  </a:cubicBezTo>
                  <a:lnTo>
                    <a:pt x="35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4"/>
            <p:cNvSpPr/>
            <p:nvPr/>
          </p:nvSpPr>
          <p:spPr>
            <a:xfrm>
              <a:off x="122625" y="1142775"/>
              <a:ext cx="813875" cy="693800"/>
            </a:xfrm>
            <a:custGeom>
              <a:avLst/>
              <a:gdLst/>
              <a:ahLst/>
              <a:cxnLst/>
              <a:rect l="l" t="t" r="r" b="b"/>
              <a:pathLst>
                <a:path w="32555" h="27752" extrusionOk="0">
                  <a:moveTo>
                    <a:pt x="0" y="1"/>
                  </a:moveTo>
                  <a:lnTo>
                    <a:pt x="0" y="27752"/>
                  </a:lnTo>
                  <a:lnTo>
                    <a:pt x="32554" y="27752"/>
                  </a:lnTo>
                  <a:lnTo>
                    <a:pt x="32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4"/>
            <p:cNvSpPr/>
            <p:nvPr/>
          </p:nvSpPr>
          <p:spPr>
            <a:xfrm>
              <a:off x="124150" y="1015125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cubicBezTo>
                    <a:pt x="486" y="0"/>
                    <a:pt x="0" y="487"/>
                    <a:pt x="0" y="1094"/>
                  </a:cubicBezTo>
                  <a:cubicBezTo>
                    <a:pt x="0" y="1702"/>
                    <a:pt x="486" y="2189"/>
                    <a:pt x="1094" y="2189"/>
                  </a:cubicBezTo>
                  <a:cubicBezTo>
                    <a:pt x="1702" y="2189"/>
                    <a:pt x="2189" y="1702"/>
                    <a:pt x="2189" y="1094"/>
                  </a:cubicBezTo>
                  <a:cubicBezTo>
                    <a:pt x="2189" y="48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4"/>
            <p:cNvSpPr/>
            <p:nvPr/>
          </p:nvSpPr>
          <p:spPr>
            <a:xfrm>
              <a:off x="204700" y="1015125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cubicBezTo>
                    <a:pt x="486" y="0"/>
                    <a:pt x="0" y="487"/>
                    <a:pt x="0" y="1094"/>
                  </a:cubicBezTo>
                  <a:cubicBezTo>
                    <a:pt x="0" y="1702"/>
                    <a:pt x="486" y="2189"/>
                    <a:pt x="1094" y="2189"/>
                  </a:cubicBezTo>
                  <a:cubicBezTo>
                    <a:pt x="1702" y="2189"/>
                    <a:pt x="2189" y="1702"/>
                    <a:pt x="2189" y="1094"/>
                  </a:cubicBezTo>
                  <a:cubicBezTo>
                    <a:pt x="2189" y="48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4"/>
            <p:cNvSpPr/>
            <p:nvPr/>
          </p:nvSpPr>
          <p:spPr>
            <a:xfrm>
              <a:off x="286000" y="1015125"/>
              <a:ext cx="53975" cy="54725"/>
            </a:xfrm>
            <a:custGeom>
              <a:avLst/>
              <a:gdLst/>
              <a:ahLst/>
              <a:cxnLst/>
              <a:rect l="l" t="t" r="r" b="b"/>
              <a:pathLst>
                <a:path w="2159" h="2189" extrusionOk="0">
                  <a:moveTo>
                    <a:pt x="1064" y="0"/>
                  </a:moveTo>
                  <a:cubicBezTo>
                    <a:pt x="487" y="0"/>
                    <a:pt x="0" y="487"/>
                    <a:pt x="0" y="1094"/>
                  </a:cubicBezTo>
                  <a:cubicBezTo>
                    <a:pt x="0" y="1702"/>
                    <a:pt x="487" y="2189"/>
                    <a:pt x="1064" y="2189"/>
                  </a:cubicBezTo>
                  <a:cubicBezTo>
                    <a:pt x="1672" y="2189"/>
                    <a:pt x="2159" y="1702"/>
                    <a:pt x="2159" y="1094"/>
                  </a:cubicBezTo>
                  <a:cubicBezTo>
                    <a:pt x="2159" y="487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4"/>
            <p:cNvSpPr/>
            <p:nvPr/>
          </p:nvSpPr>
          <p:spPr>
            <a:xfrm>
              <a:off x="176575" y="1392025"/>
              <a:ext cx="64625" cy="100325"/>
            </a:xfrm>
            <a:custGeom>
              <a:avLst/>
              <a:gdLst/>
              <a:ahLst/>
              <a:cxnLst/>
              <a:rect l="l" t="t" r="r" b="b"/>
              <a:pathLst>
                <a:path w="2585" h="4013" extrusionOk="0">
                  <a:moveTo>
                    <a:pt x="0" y="0"/>
                  </a:moveTo>
                  <a:lnTo>
                    <a:pt x="0" y="4013"/>
                  </a:lnTo>
                  <a:lnTo>
                    <a:pt x="2584" y="4013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4"/>
            <p:cNvSpPr/>
            <p:nvPr/>
          </p:nvSpPr>
          <p:spPr>
            <a:xfrm>
              <a:off x="176575" y="1199000"/>
              <a:ext cx="64625" cy="192300"/>
            </a:xfrm>
            <a:custGeom>
              <a:avLst/>
              <a:gdLst/>
              <a:ahLst/>
              <a:cxnLst/>
              <a:rect l="l" t="t" r="r" b="b"/>
              <a:pathLst>
                <a:path w="2585" h="7692" extrusionOk="0">
                  <a:moveTo>
                    <a:pt x="0" y="1"/>
                  </a:moveTo>
                  <a:lnTo>
                    <a:pt x="0" y="7691"/>
                  </a:lnTo>
                  <a:lnTo>
                    <a:pt x="2584" y="7691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4"/>
            <p:cNvSpPr/>
            <p:nvPr/>
          </p:nvSpPr>
          <p:spPr>
            <a:xfrm>
              <a:off x="283725" y="1332000"/>
              <a:ext cx="63850" cy="160350"/>
            </a:xfrm>
            <a:custGeom>
              <a:avLst/>
              <a:gdLst/>
              <a:ahLst/>
              <a:cxnLst/>
              <a:rect l="l" t="t" r="r" b="b"/>
              <a:pathLst>
                <a:path w="2554" h="6414" extrusionOk="0">
                  <a:moveTo>
                    <a:pt x="0" y="0"/>
                  </a:moveTo>
                  <a:lnTo>
                    <a:pt x="0" y="6414"/>
                  </a:lnTo>
                  <a:lnTo>
                    <a:pt x="2553" y="6414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4"/>
            <p:cNvSpPr/>
            <p:nvPr/>
          </p:nvSpPr>
          <p:spPr>
            <a:xfrm>
              <a:off x="283725" y="1199000"/>
              <a:ext cx="63850" cy="133025"/>
            </a:xfrm>
            <a:custGeom>
              <a:avLst/>
              <a:gdLst/>
              <a:ahLst/>
              <a:cxnLst/>
              <a:rect l="l" t="t" r="r" b="b"/>
              <a:pathLst>
                <a:path w="2554" h="5321" extrusionOk="0">
                  <a:moveTo>
                    <a:pt x="0" y="1"/>
                  </a:moveTo>
                  <a:lnTo>
                    <a:pt x="0" y="5320"/>
                  </a:lnTo>
                  <a:lnTo>
                    <a:pt x="2553" y="5320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4"/>
            <p:cNvSpPr/>
            <p:nvPr/>
          </p:nvSpPr>
          <p:spPr>
            <a:xfrm>
              <a:off x="390875" y="1260575"/>
              <a:ext cx="63850" cy="232550"/>
            </a:xfrm>
            <a:custGeom>
              <a:avLst/>
              <a:gdLst/>
              <a:ahLst/>
              <a:cxnLst/>
              <a:rect l="l" t="t" r="r" b="b"/>
              <a:pathLst>
                <a:path w="2554" h="9302" extrusionOk="0">
                  <a:moveTo>
                    <a:pt x="0" y="0"/>
                  </a:moveTo>
                  <a:lnTo>
                    <a:pt x="0" y="9301"/>
                  </a:lnTo>
                  <a:lnTo>
                    <a:pt x="2553" y="9301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4"/>
            <p:cNvSpPr/>
            <p:nvPr/>
          </p:nvSpPr>
          <p:spPr>
            <a:xfrm>
              <a:off x="390875" y="1199000"/>
              <a:ext cx="63850" cy="61600"/>
            </a:xfrm>
            <a:custGeom>
              <a:avLst/>
              <a:gdLst/>
              <a:ahLst/>
              <a:cxnLst/>
              <a:rect l="l" t="t" r="r" b="b"/>
              <a:pathLst>
                <a:path w="2554" h="2464" extrusionOk="0">
                  <a:moveTo>
                    <a:pt x="0" y="1"/>
                  </a:moveTo>
                  <a:lnTo>
                    <a:pt x="0" y="2463"/>
                  </a:lnTo>
                  <a:lnTo>
                    <a:pt x="2553" y="246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4"/>
            <p:cNvSpPr/>
            <p:nvPr/>
          </p:nvSpPr>
          <p:spPr>
            <a:xfrm>
              <a:off x="497250" y="1199000"/>
              <a:ext cx="64625" cy="104900"/>
            </a:xfrm>
            <a:custGeom>
              <a:avLst/>
              <a:gdLst/>
              <a:ahLst/>
              <a:cxnLst/>
              <a:rect l="l" t="t" r="r" b="b"/>
              <a:pathLst>
                <a:path w="2585" h="4196" extrusionOk="0">
                  <a:moveTo>
                    <a:pt x="0" y="1"/>
                  </a:moveTo>
                  <a:lnTo>
                    <a:pt x="0" y="4196"/>
                  </a:lnTo>
                  <a:lnTo>
                    <a:pt x="2584" y="41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4"/>
            <p:cNvSpPr/>
            <p:nvPr/>
          </p:nvSpPr>
          <p:spPr>
            <a:xfrm>
              <a:off x="497250" y="1303875"/>
              <a:ext cx="64625" cy="188475"/>
            </a:xfrm>
            <a:custGeom>
              <a:avLst/>
              <a:gdLst/>
              <a:ahLst/>
              <a:cxnLst/>
              <a:rect l="l" t="t" r="r" b="b"/>
              <a:pathLst>
                <a:path w="2585" h="7539" extrusionOk="0">
                  <a:moveTo>
                    <a:pt x="0" y="1"/>
                  </a:moveTo>
                  <a:lnTo>
                    <a:pt x="0" y="7539"/>
                  </a:lnTo>
                  <a:lnTo>
                    <a:pt x="2584" y="75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4"/>
            <p:cNvSpPr/>
            <p:nvPr/>
          </p:nvSpPr>
          <p:spPr>
            <a:xfrm>
              <a:off x="604400" y="1199000"/>
              <a:ext cx="63850" cy="44100"/>
            </a:xfrm>
            <a:custGeom>
              <a:avLst/>
              <a:gdLst/>
              <a:ahLst/>
              <a:cxnLst/>
              <a:rect l="l" t="t" r="r" b="b"/>
              <a:pathLst>
                <a:path w="2554" h="1764" extrusionOk="0">
                  <a:moveTo>
                    <a:pt x="0" y="1"/>
                  </a:moveTo>
                  <a:lnTo>
                    <a:pt x="0" y="1764"/>
                  </a:lnTo>
                  <a:lnTo>
                    <a:pt x="2553" y="1764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4"/>
            <p:cNvSpPr/>
            <p:nvPr/>
          </p:nvSpPr>
          <p:spPr>
            <a:xfrm>
              <a:off x="604400" y="1243075"/>
              <a:ext cx="63850" cy="249275"/>
            </a:xfrm>
            <a:custGeom>
              <a:avLst/>
              <a:gdLst/>
              <a:ahLst/>
              <a:cxnLst/>
              <a:rect l="l" t="t" r="r" b="b"/>
              <a:pathLst>
                <a:path w="2554" h="9971" extrusionOk="0">
                  <a:moveTo>
                    <a:pt x="0" y="1"/>
                  </a:moveTo>
                  <a:lnTo>
                    <a:pt x="0" y="9971"/>
                  </a:lnTo>
                  <a:lnTo>
                    <a:pt x="2553" y="9971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4"/>
            <p:cNvSpPr/>
            <p:nvPr/>
          </p:nvSpPr>
          <p:spPr>
            <a:xfrm>
              <a:off x="711550" y="1199000"/>
              <a:ext cx="63850" cy="145175"/>
            </a:xfrm>
            <a:custGeom>
              <a:avLst/>
              <a:gdLst/>
              <a:ahLst/>
              <a:cxnLst/>
              <a:rect l="l" t="t" r="r" b="b"/>
              <a:pathLst>
                <a:path w="2554" h="5807" extrusionOk="0">
                  <a:moveTo>
                    <a:pt x="0" y="1"/>
                  </a:moveTo>
                  <a:lnTo>
                    <a:pt x="0" y="5807"/>
                  </a:lnTo>
                  <a:lnTo>
                    <a:pt x="2553" y="5807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4"/>
            <p:cNvSpPr/>
            <p:nvPr/>
          </p:nvSpPr>
          <p:spPr>
            <a:xfrm>
              <a:off x="711550" y="1344150"/>
              <a:ext cx="63850" cy="148200"/>
            </a:xfrm>
            <a:custGeom>
              <a:avLst/>
              <a:gdLst/>
              <a:ahLst/>
              <a:cxnLst/>
              <a:rect l="l" t="t" r="r" b="b"/>
              <a:pathLst>
                <a:path w="2554" h="5928" extrusionOk="0">
                  <a:moveTo>
                    <a:pt x="0" y="1"/>
                  </a:moveTo>
                  <a:lnTo>
                    <a:pt x="0" y="5928"/>
                  </a:lnTo>
                  <a:lnTo>
                    <a:pt x="2553" y="5928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4"/>
            <p:cNvSpPr/>
            <p:nvPr/>
          </p:nvSpPr>
          <p:spPr>
            <a:xfrm>
              <a:off x="817925" y="1281850"/>
              <a:ext cx="64625" cy="211275"/>
            </a:xfrm>
            <a:custGeom>
              <a:avLst/>
              <a:gdLst/>
              <a:ahLst/>
              <a:cxnLst/>
              <a:rect l="l" t="t" r="r" b="b"/>
              <a:pathLst>
                <a:path w="2585" h="8451" extrusionOk="0">
                  <a:moveTo>
                    <a:pt x="0" y="0"/>
                  </a:moveTo>
                  <a:lnTo>
                    <a:pt x="0" y="8450"/>
                  </a:lnTo>
                  <a:lnTo>
                    <a:pt x="2584" y="8450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4"/>
            <p:cNvSpPr/>
            <p:nvPr/>
          </p:nvSpPr>
          <p:spPr>
            <a:xfrm>
              <a:off x="817925" y="1199000"/>
              <a:ext cx="64625" cy="82875"/>
            </a:xfrm>
            <a:custGeom>
              <a:avLst/>
              <a:gdLst/>
              <a:ahLst/>
              <a:cxnLst/>
              <a:rect l="l" t="t" r="r" b="b"/>
              <a:pathLst>
                <a:path w="2585" h="3315" extrusionOk="0">
                  <a:moveTo>
                    <a:pt x="0" y="1"/>
                  </a:moveTo>
                  <a:lnTo>
                    <a:pt x="0" y="3314"/>
                  </a:lnTo>
                  <a:lnTo>
                    <a:pt x="2584" y="3314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4"/>
            <p:cNvSpPr/>
            <p:nvPr/>
          </p:nvSpPr>
          <p:spPr>
            <a:xfrm>
              <a:off x="178850" y="1538675"/>
              <a:ext cx="400500" cy="39550"/>
            </a:xfrm>
            <a:custGeom>
              <a:avLst/>
              <a:gdLst/>
              <a:ahLst/>
              <a:cxnLst/>
              <a:rect l="l" t="t" r="r" b="b"/>
              <a:pathLst>
                <a:path w="16020" h="1582" extrusionOk="0">
                  <a:moveTo>
                    <a:pt x="1" y="1"/>
                  </a:moveTo>
                  <a:lnTo>
                    <a:pt x="1" y="1581"/>
                  </a:lnTo>
                  <a:lnTo>
                    <a:pt x="16019" y="1581"/>
                  </a:lnTo>
                  <a:lnTo>
                    <a:pt x="160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4"/>
            <p:cNvSpPr/>
            <p:nvPr/>
          </p:nvSpPr>
          <p:spPr>
            <a:xfrm>
              <a:off x="283725" y="1613150"/>
              <a:ext cx="598825" cy="27375"/>
            </a:xfrm>
            <a:custGeom>
              <a:avLst/>
              <a:gdLst/>
              <a:ahLst/>
              <a:cxnLst/>
              <a:rect l="l" t="t" r="r" b="b"/>
              <a:pathLst>
                <a:path w="23953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23952" y="1095"/>
                  </a:lnTo>
                  <a:lnTo>
                    <a:pt x="23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4"/>
            <p:cNvSpPr/>
            <p:nvPr/>
          </p:nvSpPr>
          <p:spPr>
            <a:xfrm>
              <a:off x="283725" y="1662550"/>
              <a:ext cx="212800" cy="27375"/>
            </a:xfrm>
            <a:custGeom>
              <a:avLst/>
              <a:gdLst/>
              <a:ahLst/>
              <a:cxnLst/>
              <a:rect l="l" t="t" r="r" b="b"/>
              <a:pathLst>
                <a:path w="8512" h="1095" extrusionOk="0">
                  <a:moveTo>
                    <a:pt x="0" y="0"/>
                  </a:moveTo>
                  <a:lnTo>
                    <a:pt x="0" y="1095"/>
                  </a:lnTo>
                  <a:lnTo>
                    <a:pt x="8511" y="1095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4"/>
            <p:cNvSpPr/>
            <p:nvPr/>
          </p:nvSpPr>
          <p:spPr>
            <a:xfrm>
              <a:off x="283725" y="1727125"/>
              <a:ext cx="598825" cy="27400"/>
            </a:xfrm>
            <a:custGeom>
              <a:avLst/>
              <a:gdLst/>
              <a:ahLst/>
              <a:cxnLst/>
              <a:rect l="l" t="t" r="r" b="b"/>
              <a:pathLst>
                <a:path w="23953" h="1096" extrusionOk="0">
                  <a:moveTo>
                    <a:pt x="0" y="1"/>
                  </a:moveTo>
                  <a:lnTo>
                    <a:pt x="0" y="1095"/>
                  </a:lnTo>
                  <a:lnTo>
                    <a:pt x="23952" y="1095"/>
                  </a:lnTo>
                  <a:lnTo>
                    <a:pt x="23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4"/>
            <p:cNvSpPr/>
            <p:nvPr/>
          </p:nvSpPr>
          <p:spPr>
            <a:xfrm>
              <a:off x="283725" y="1776525"/>
              <a:ext cx="419475" cy="27375"/>
            </a:xfrm>
            <a:custGeom>
              <a:avLst/>
              <a:gdLst/>
              <a:ahLst/>
              <a:cxnLst/>
              <a:rect l="l" t="t" r="r" b="b"/>
              <a:pathLst>
                <a:path w="16779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16779" y="1095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4"/>
            <p:cNvSpPr/>
            <p:nvPr/>
          </p:nvSpPr>
          <p:spPr>
            <a:xfrm>
              <a:off x="178850" y="1613150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rgbClr val="ADA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4"/>
            <p:cNvSpPr/>
            <p:nvPr/>
          </p:nvSpPr>
          <p:spPr>
            <a:xfrm>
              <a:off x="178850" y="1727125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4"/>
            <p:cNvSpPr/>
            <p:nvPr/>
          </p:nvSpPr>
          <p:spPr>
            <a:xfrm>
              <a:off x="-198075" y="1404550"/>
              <a:ext cx="120850" cy="88175"/>
            </a:xfrm>
            <a:custGeom>
              <a:avLst/>
              <a:gdLst/>
              <a:ahLst/>
              <a:cxnLst/>
              <a:rect l="l" t="t" r="r" b="b"/>
              <a:pathLst>
                <a:path w="4834" h="3527" extrusionOk="0">
                  <a:moveTo>
                    <a:pt x="1308" y="1"/>
                  </a:moveTo>
                  <a:lnTo>
                    <a:pt x="1" y="3527"/>
                  </a:lnTo>
                  <a:lnTo>
                    <a:pt x="4226" y="3527"/>
                  </a:lnTo>
                  <a:lnTo>
                    <a:pt x="4560" y="1551"/>
                  </a:lnTo>
                  <a:cubicBezTo>
                    <a:pt x="3891" y="1399"/>
                    <a:pt x="3253" y="973"/>
                    <a:pt x="2888" y="396"/>
                  </a:cubicBezTo>
                  <a:cubicBezTo>
                    <a:pt x="3496" y="396"/>
                    <a:pt x="4135" y="426"/>
                    <a:pt x="4773" y="457"/>
                  </a:cubicBezTo>
                  <a:lnTo>
                    <a:pt x="4834" y="1"/>
                  </a:lnTo>
                  <a:close/>
                </a:path>
              </a:pathLst>
            </a:custGeom>
            <a:solidFill>
              <a:srgbClr val="EAA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4"/>
            <p:cNvSpPr/>
            <p:nvPr/>
          </p:nvSpPr>
          <p:spPr>
            <a:xfrm>
              <a:off x="-125875" y="1414425"/>
              <a:ext cx="47125" cy="28900"/>
            </a:xfrm>
            <a:custGeom>
              <a:avLst/>
              <a:gdLst/>
              <a:ahLst/>
              <a:cxnLst/>
              <a:rect l="l" t="t" r="r" b="b"/>
              <a:pathLst>
                <a:path w="1885" h="1156" extrusionOk="0">
                  <a:moveTo>
                    <a:pt x="0" y="1"/>
                  </a:moveTo>
                  <a:cubicBezTo>
                    <a:pt x="365" y="578"/>
                    <a:pt x="1003" y="1004"/>
                    <a:pt x="1672" y="1156"/>
                  </a:cubicBezTo>
                  <a:lnTo>
                    <a:pt x="1885" y="62"/>
                  </a:lnTo>
                  <a:cubicBezTo>
                    <a:pt x="1247" y="31"/>
                    <a:pt x="608" y="1"/>
                    <a:pt x="0" y="1"/>
                  </a:cubicBezTo>
                  <a:close/>
                </a:path>
              </a:pathLst>
            </a:custGeom>
            <a:solidFill>
              <a:srgbClr val="1E1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4"/>
            <p:cNvSpPr/>
            <p:nvPr/>
          </p:nvSpPr>
          <p:spPr>
            <a:xfrm>
              <a:off x="-1250" y="1429625"/>
              <a:ext cx="332850" cy="309300"/>
            </a:xfrm>
            <a:custGeom>
              <a:avLst/>
              <a:gdLst/>
              <a:ahLst/>
              <a:cxnLst/>
              <a:rect l="l" t="t" r="r" b="b"/>
              <a:pathLst>
                <a:path w="13314" h="12372" extrusionOk="0">
                  <a:moveTo>
                    <a:pt x="4316" y="1"/>
                  </a:moveTo>
                  <a:cubicBezTo>
                    <a:pt x="4073" y="1"/>
                    <a:pt x="3830" y="153"/>
                    <a:pt x="3769" y="396"/>
                  </a:cubicBezTo>
                  <a:lnTo>
                    <a:pt x="61" y="12007"/>
                  </a:lnTo>
                  <a:cubicBezTo>
                    <a:pt x="0" y="12190"/>
                    <a:pt x="122" y="12372"/>
                    <a:pt x="335" y="12372"/>
                  </a:cubicBezTo>
                  <a:lnTo>
                    <a:pt x="8997" y="12372"/>
                  </a:lnTo>
                  <a:cubicBezTo>
                    <a:pt x="9241" y="12372"/>
                    <a:pt x="9453" y="12220"/>
                    <a:pt x="9545" y="11977"/>
                  </a:cubicBezTo>
                  <a:lnTo>
                    <a:pt x="13253" y="366"/>
                  </a:lnTo>
                  <a:cubicBezTo>
                    <a:pt x="13314" y="183"/>
                    <a:pt x="13162" y="1"/>
                    <a:pt x="129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4"/>
            <p:cNvSpPr/>
            <p:nvPr/>
          </p:nvSpPr>
          <p:spPr>
            <a:xfrm>
              <a:off x="39775" y="1438000"/>
              <a:ext cx="259900" cy="262175"/>
            </a:xfrm>
            <a:custGeom>
              <a:avLst/>
              <a:gdLst/>
              <a:ahLst/>
              <a:cxnLst/>
              <a:rect l="l" t="t" r="r" b="b"/>
              <a:pathLst>
                <a:path w="10396" h="10487" extrusionOk="0">
                  <a:moveTo>
                    <a:pt x="3344" y="0"/>
                  </a:moveTo>
                  <a:lnTo>
                    <a:pt x="1" y="10487"/>
                  </a:lnTo>
                  <a:lnTo>
                    <a:pt x="7052" y="10487"/>
                  </a:lnTo>
                  <a:lnTo>
                    <a:pt x="10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4"/>
            <p:cNvSpPr/>
            <p:nvPr/>
          </p:nvSpPr>
          <p:spPr>
            <a:xfrm>
              <a:off x="167450" y="1417475"/>
              <a:ext cx="83600" cy="24350"/>
            </a:xfrm>
            <a:custGeom>
              <a:avLst/>
              <a:gdLst/>
              <a:ahLst/>
              <a:cxnLst/>
              <a:rect l="l" t="t" r="r" b="b"/>
              <a:pathLst>
                <a:path w="3344" h="974" extrusionOk="0">
                  <a:moveTo>
                    <a:pt x="304" y="1"/>
                  </a:moveTo>
                  <a:lnTo>
                    <a:pt x="0" y="973"/>
                  </a:lnTo>
                  <a:lnTo>
                    <a:pt x="3009" y="973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4"/>
            <p:cNvSpPr/>
            <p:nvPr/>
          </p:nvSpPr>
          <p:spPr>
            <a:xfrm>
              <a:off x="-302925" y="2028424"/>
              <a:ext cx="139825" cy="769821"/>
            </a:xfrm>
            <a:custGeom>
              <a:avLst/>
              <a:gdLst/>
              <a:ahLst/>
              <a:cxnLst/>
              <a:rect l="l" t="t" r="r" b="b"/>
              <a:pathLst>
                <a:path w="5593" h="19758" extrusionOk="0">
                  <a:moveTo>
                    <a:pt x="0" y="0"/>
                  </a:moveTo>
                  <a:lnTo>
                    <a:pt x="0" y="19757"/>
                  </a:lnTo>
                  <a:lnTo>
                    <a:pt x="4955" y="19757"/>
                  </a:lnTo>
                  <a:lnTo>
                    <a:pt x="5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4"/>
            <p:cNvSpPr/>
            <p:nvPr/>
          </p:nvSpPr>
          <p:spPr>
            <a:xfrm>
              <a:off x="-286975" y="2798200"/>
              <a:ext cx="221150" cy="66125"/>
            </a:xfrm>
            <a:custGeom>
              <a:avLst/>
              <a:gdLst/>
              <a:ahLst/>
              <a:cxnLst/>
              <a:rect l="l" t="t" r="r" b="b"/>
              <a:pathLst>
                <a:path w="8846" h="2645" extrusionOk="0">
                  <a:moveTo>
                    <a:pt x="548" y="0"/>
                  </a:moveTo>
                  <a:lnTo>
                    <a:pt x="0" y="2645"/>
                  </a:lnTo>
                  <a:lnTo>
                    <a:pt x="8846" y="2645"/>
                  </a:lnTo>
                  <a:cubicBezTo>
                    <a:pt x="8481" y="2098"/>
                    <a:pt x="7873" y="1763"/>
                    <a:pt x="7204" y="1763"/>
                  </a:cubicBezTo>
                  <a:cubicBezTo>
                    <a:pt x="6779" y="1763"/>
                    <a:pt x="6384" y="1611"/>
                    <a:pt x="6049" y="1338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4"/>
            <p:cNvSpPr/>
            <p:nvPr/>
          </p:nvSpPr>
          <p:spPr>
            <a:xfrm>
              <a:off x="-290025" y="2864300"/>
              <a:ext cx="230275" cy="14475"/>
            </a:xfrm>
            <a:custGeom>
              <a:avLst/>
              <a:gdLst/>
              <a:ahLst/>
              <a:cxnLst/>
              <a:rect l="l" t="t" r="r" b="b"/>
              <a:pathLst>
                <a:path w="9211" h="579" extrusionOk="0">
                  <a:moveTo>
                    <a:pt x="122" y="1"/>
                  </a:moveTo>
                  <a:lnTo>
                    <a:pt x="1" y="578"/>
                  </a:lnTo>
                  <a:lnTo>
                    <a:pt x="9211" y="578"/>
                  </a:lnTo>
                  <a:lnTo>
                    <a:pt x="9120" y="335"/>
                  </a:lnTo>
                  <a:cubicBezTo>
                    <a:pt x="9089" y="213"/>
                    <a:pt x="9028" y="92"/>
                    <a:pt x="8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4"/>
            <p:cNvSpPr/>
            <p:nvPr/>
          </p:nvSpPr>
          <p:spPr>
            <a:xfrm>
              <a:off x="-313575" y="2757150"/>
              <a:ext cx="145175" cy="41075"/>
            </a:xfrm>
            <a:custGeom>
              <a:avLst/>
              <a:gdLst/>
              <a:ahLst/>
              <a:cxnLst/>
              <a:rect l="l" t="t" r="r" b="b"/>
              <a:pathLst>
                <a:path w="5807" h="1643" extrusionOk="0">
                  <a:moveTo>
                    <a:pt x="1" y="1"/>
                  </a:moveTo>
                  <a:lnTo>
                    <a:pt x="1" y="1642"/>
                  </a:lnTo>
                  <a:lnTo>
                    <a:pt x="5806" y="1642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4"/>
            <p:cNvSpPr/>
            <p:nvPr/>
          </p:nvSpPr>
          <p:spPr>
            <a:xfrm>
              <a:off x="-119800" y="2028424"/>
              <a:ext cx="139850" cy="769821"/>
            </a:xfrm>
            <a:custGeom>
              <a:avLst/>
              <a:gdLst/>
              <a:ahLst/>
              <a:cxnLst/>
              <a:rect l="l" t="t" r="r" b="b"/>
              <a:pathLst>
                <a:path w="5594" h="19758" extrusionOk="0">
                  <a:moveTo>
                    <a:pt x="1" y="0"/>
                  </a:moveTo>
                  <a:lnTo>
                    <a:pt x="1" y="19757"/>
                  </a:lnTo>
                  <a:lnTo>
                    <a:pt x="4985" y="19757"/>
                  </a:lnTo>
                  <a:lnTo>
                    <a:pt x="5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4"/>
            <p:cNvSpPr/>
            <p:nvPr/>
          </p:nvSpPr>
          <p:spPr>
            <a:xfrm>
              <a:off x="-103850" y="2798200"/>
              <a:ext cx="221150" cy="66125"/>
            </a:xfrm>
            <a:custGeom>
              <a:avLst/>
              <a:gdLst/>
              <a:ahLst/>
              <a:cxnLst/>
              <a:rect l="l" t="t" r="r" b="b"/>
              <a:pathLst>
                <a:path w="8846" h="2645" extrusionOk="0">
                  <a:moveTo>
                    <a:pt x="548" y="0"/>
                  </a:moveTo>
                  <a:lnTo>
                    <a:pt x="1" y="2645"/>
                  </a:lnTo>
                  <a:lnTo>
                    <a:pt x="8846" y="2645"/>
                  </a:lnTo>
                  <a:cubicBezTo>
                    <a:pt x="8512" y="2098"/>
                    <a:pt x="7904" y="1763"/>
                    <a:pt x="7235" y="1763"/>
                  </a:cubicBezTo>
                  <a:cubicBezTo>
                    <a:pt x="6809" y="1763"/>
                    <a:pt x="6384" y="1611"/>
                    <a:pt x="6050" y="1338"/>
                  </a:cubicBezTo>
                  <a:lnTo>
                    <a:pt x="4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4"/>
            <p:cNvSpPr/>
            <p:nvPr/>
          </p:nvSpPr>
          <p:spPr>
            <a:xfrm>
              <a:off x="-106125" y="2864300"/>
              <a:ext cx="230275" cy="14475"/>
            </a:xfrm>
            <a:custGeom>
              <a:avLst/>
              <a:gdLst/>
              <a:ahLst/>
              <a:cxnLst/>
              <a:rect l="l" t="t" r="r" b="b"/>
              <a:pathLst>
                <a:path w="9211" h="579" extrusionOk="0">
                  <a:moveTo>
                    <a:pt x="122" y="1"/>
                  </a:moveTo>
                  <a:lnTo>
                    <a:pt x="1" y="578"/>
                  </a:lnTo>
                  <a:lnTo>
                    <a:pt x="9211" y="578"/>
                  </a:lnTo>
                  <a:lnTo>
                    <a:pt x="9119" y="335"/>
                  </a:lnTo>
                  <a:cubicBezTo>
                    <a:pt x="9059" y="213"/>
                    <a:pt x="8998" y="92"/>
                    <a:pt x="89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4"/>
            <p:cNvSpPr/>
            <p:nvPr/>
          </p:nvSpPr>
          <p:spPr>
            <a:xfrm>
              <a:off x="-129675" y="2757150"/>
              <a:ext cx="144400" cy="41075"/>
            </a:xfrm>
            <a:custGeom>
              <a:avLst/>
              <a:gdLst/>
              <a:ahLst/>
              <a:cxnLst/>
              <a:rect l="l" t="t" r="r" b="b"/>
              <a:pathLst>
                <a:path w="5776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5776" y="1642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4"/>
            <p:cNvSpPr/>
            <p:nvPr/>
          </p:nvSpPr>
          <p:spPr>
            <a:xfrm>
              <a:off x="-334100" y="1457000"/>
              <a:ext cx="438500" cy="797900"/>
            </a:xfrm>
            <a:custGeom>
              <a:avLst/>
              <a:gdLst/>
              <a:ahLst/>
              <a:cxnLst/>
              <a:rect l="l" t="t" r="r" b="b"/>
              <a:pathLst>
                <a:path w="17540" h="31916" extrusionOk="0">
                  <a:moveTo>
                    <a:pt x="5533" y="0"/>
                  </a:moveTo>
                  <a:cubicBezTo>
                    <a:pt x="2463" y="0"/>
                    <a:pt x="1" y="2493"/>
                    <a:pt x="1" y="5563"/>
                  </a:cubicBezTo>
                  <a:lnTo>
                    <a:pt x="1" y="31915"/>
                  </a:lnTo>
                  <a:lnTo>
                    <a:pt x="2676" y="31915"/>
                  </a:lnTo>
                  <a:lnTo>
                    <a:pt x="3983" y="25928"/>
                  </a:lnTo>
                  <a:lnTo>
                    <a:pt x="5290" y="31915"/>
                  </a:lnTo>
                  <a:lnTo>
                    <a:pt x="17539" y="31915"/>
                  </a:lnTo>
                  <a:lnTo>
                    <a:pt x="16384" y="3617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4"/>
            <p:cNvSpPr/>
            <p:nvPr/>
          </p:nvSpPr>
          <p:spPr>
            <a:xfrm>
              <a:off x="447075" y="1426600"/>
              <a:ext cx="122375" cy="132250"/>
            </a:xfrm>
            <a:custGeom>
              <a:avLst/>
              <a:gdLst/>
              <a:ahLst/>
              <a:cxnLst/>
              <a:rect l="l" t="t" r="r" b="b"/>
              <a:pathLst>
                <a:path w="4895" h="5290" extrusionOk="0">
                  <a:moveTo>
                    <a:pt x="4742" y="0"/>
                  </a:moveTo>
                  <a:lnTo>
                    <a:pt x="2068" y="1064"/>
                  </a:lnTo>
                  <a:cubicBezTo>
                    <a:pt x="1824" y="1186"/>
                    <a:pt x="1581" y="1338"/>
                    <a:pt x="1429" y="1581"/>
                  </a:cubicBezTo>
                  <a:lnTo>
                    <a:pt x="1" y="3496"/>
                  </a:lnTo>
                  <a:lnTo>
                    <a:pt x="1521" y="5289"/>
                  </a:lnTo>
                  <a:lnTo>
                    <a:pt x="3253" y="4499"/>
                  </a:lnTo>
                  <a:lnTo>
                    <a:pt x="4287" y="4803"/>
                  </a:lnTo>
                  <a:lnTo>
                    <a:pt x="4651" y="3283"/>
                  </a:lnTo>
                  <a:cubicBezTo>
                    <a:pt x="4712" y="3040"/>
                    <a:pt x="4651" y="2797"/>
                    <a:pt x="4469" y="2584"/>
                  </a:cubicBezTo>
                  <a:lnTo>
                    <a:pt x="3466" y="1459"/>
                  </a:lnTo>
                  <a:lnTo>
                    <a:pt x="4530" y="821"/>
                  </a:lnTo>
                  <a:cubicBezTo>
                    <a:pt x="4803" y="639"/>
                    <a:pt x="4894" y="274"/>
                    <a:pt x="4742" y="0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4"/>
            <p:cNvSpPr/>
            <p:nvPr/>
          </p:nvSpPr>
          <p:spPr>
            <a:xfrm>
              <a:off x="21550" y="1457000"/>
              <a:ext cx="472675" cy="273500"/>
            </a:xfrm>
            <a:custGeom>
              <a:avLst/>
              <a:gdLst/>
              <a:ahLst/>
              <a:cxnLst/>
              <a:rect l="l" t="t" r="r" b="b"/>
              <a:pathLst>
                <a:path w="18907" h="10940" extrusionOk="0">
                  <a:moveTo>
                    <a:pt x="0" y="0"/>
                  </a:moveTo>
                  <a:lnTo>
                    <a:pt x="486" y="4681"/>
                  </a:lnTo>
                  <a:lnTo>
                    <a:pt x="7477" y="10304"/>
                  </a:lnTo>
                  <a:cubicBezTo>
                    <a:pt x="7993" y="10726"/>
                    <a:pt x="8621" y="10939"/>
                    <a:pt x="9251" y="10939"/>
                  </a:cubicBezTo>
                  <a:cubicBezTo>
                    <a:pt x="9845" y="10939"/>
                    <a:pt x="10440" y="10749"/>
                    <a:pt x="10943" y="10365"/>
                  </a:cubicBezTo>
                  <a:lnTo>
                    <a:pt x="18906" y="4499"/>
                  </a:lnTo>
                  <a:lnTo>
                    <a:pt x="18845" y="4073"/>
                  </a:lnTo>
                  <a:cubicBezTo>
                    <a:pt x="18724" y="3040"/>
                    <a:pt x="17964" y="2158"/>
                    <a:pt x="16961" y="1885"/>
                  </a:cubicBezTo>
                  <a:lnTo>
                    <a:pt x="9180" y="7325"/>
                  </a:lnTo>
                  <a:lnTo>
                    <a:pt x="3374" y="1429"/>
                  </a:lnTo>
                  <a:cubicBezTo>
                    <a:pt x="2493" y="517"/>
                    <a:pt x="127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4"/>
            <p:cNvSpPr/>
            <p:nvPr/>
          </p:nvSpPr>
          <p:spPr>
            <a:xfrm>
              <a:off x="-234550" y="1184200"/>
              <a:ext cx="247000" cy="246975"/>
            </a:xfrm>
            <a:custGeom>
              <a:avLst/>
              <a:gdLst/>
              <a:ahLst/>
              <a:cxnLst/>
              <a:rect l="l" t="t" r="r" b="b"/>
              <a:pathLst>
                <a:path w="9880" h="9879" extrusionOk="0">
                  <a:moveTo>
                    <a:pt x="4925" y="0"/>
                  </a:moveTo>
                  <a:cubicBezTo>
                    <a:pt x="2189" y="0"/>
                    <a:pt x="1" y="2219"/>
                    <a:pt x="1" y="4924"/>
                  </a:cubicBezTo>
                  <a:cubicBezTo>
                    <a:pt x="1" y="7660"/>
                    <a:pt x="2189" y="9879"/>
                    <a:pt x="4925" y="9879"/>
                  </a:cubicBezTo>
                  <a:cubicBezTo>
                    <a:pt x="7661" y="9879"/>
                    <a:pt x="9879" y="7660"/>
                    <a:pt x="9879" y="4924"/>
                  </a:cubicBezTo>
                  <a:cubicBezTo>
                    <a:pt x="9879" y="2219"/>
                    <a:pt x="7661" y="0"/>
                    <a:pt x="4925" y="0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4"/>
            <p:cNvSpPr/>
            <p:nvPr/>
          </p:nvSpPr>
          <p:spPr>
            <a:xfrm>
              <a:off x="-347000" y="1140950"/>
              <a:ext cx="392875" cy="546600"/>
            </a:xfrm>
            <a:custGeom>
              <a:avLst/>
              <a:gdLst/>
              <a:ahLst/>
              <a:cxnLst/>
              <a:rect l="l" t="t" r="r" b="b"/>
              <a:pathLst>
                <a:path w="15715" h="21864" extrusionOk="0">
                  <a:moveTo>
                    <a:pt x="10136" y="0"/>
                  </a:moveTo>
                  <a:cubicBezTo>
                    <a:pt x="9959" y="0"/>
                    <a:pt x="9782" y="9"/>
                    <a:pt x="9605" y="28"/>
                  </a:cubicBezTo>
                  <a:cubicBezTo>
                    <a:pt x="8055" y="180"/>
                    <a:pt x="6596" y="1001"/>
                    <a:pt x="5684" y="2247"/>
                  </a:cubicBezTo>
                  <a:cubicBezTo>
                    <a:pt x="4316" y="4101"/>
                    <a:pt x="4256" y="6624"/>
                    <a:pt x="3253" y="8691"/>
                  </a:cubicBezTo>
                  <a:cubicBezTo>
                    <a:pt x="2523" y="10150"/>
                    <a:pt x="1338" y="11366"/>
                    <a:pt x="699" y="12885"/>
                  </a:cubicBezTo>
                  <a:cubicBezTo>
                    <a:pt x="61" y="14375"/>
                    <a:pt x="0" y="16138"/>
                    <a:pt x="547" y="17688"/>
                  </a:cubicBezTo>
                  <a:cubicBezTo>
                    <a:pt x="1307" y="19785"/>
                    <a:pt x="3222" y="21457"/>
                    <a:pt x="5441" y="21791"/>
                  </a:cubicBezTo>
                  <a:cubicBezTo>
                    <a:pt x="5744" y="21840"/>
                    <a:pt x="6051" y="21864"/>
                    <a:pt x="6358" y="21864"/>
                  </a:cubicBezTo>
                  <a:cubicBezTo>
                    <a:pt x="7596" y="21864"/>
                    <a:pt x="8838" y="21470"/>
                    <a:pt x="9788" y="20667"/>
                  </a:cubicBezTo>
                  <a:cubicBezTo>
                    <a:pt x="10973" y="19694"/>
                    <a:pt x="11642" y="18083"/>
                    <a:pt x="11459" y="16563"/>
                  </a:cubicBezTo>
                  <a:cubicBezTo>
                    <a:pt x="11277" y="15378"/>
                    <a:pt x="10639" y="14283"/>
                    <a:pt x="10608" y="13098"/>
                  </a:cubicBezTo>
                  <a:cubicBezTo>
                    <a:pt x="10548" y="11457"/>
                    <a:pt x="11672" y="10058"/>
                    <a:pt x="12675" y="8751"/>
                  </a:cubicBezTo>
                  <a:cubicBezTo>
                    <a:pt x="14438" y="6472"/>
                    <a:pt x="15715" y="3007"/>
                    <a:pt x="12888" y="879"/>
                  </a:cubicBezTo>
                  <a:cubicBezTo>
                    <a:pt x="12090" y="287"/>
                    <a:pt x="11117" y="0"/>
                    <a:pt x="10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407B50B-D1FF-4897-99F2-184A8C7E199E}"/>
              </a:ext>
            </a:extLst>
          </p:cNvPr>
          <p:cNvSpPr/>
          <p:nvPr/>
        </p:nvSpPr>
        <p:spPr>
          <a:xfrm>
            <a:off x="4819651" y="2405173"/>
            <a:ext cx="3992510" cy="206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43"/>
          <p:cNvGrpSpPr/>
          <p:nvPr/>
        </p:nvGrpSpPr>
        <p:grpSpPr>
          <a:xfrm>
            <a:off x="1861324" y="959450"/>
            <a:ext cx="1174194" cy="1174194"/>
            <a:chOff x="5586574" y="-168025"/>
            <a:chExt cx="1174194" cy="1174194"/>
          </a:xfrm>
        </p:grpSpPr>
        <p:sp>
          <p:nvSpPr>
            <p:cNvPr id="790" name="Google Shape;790;p43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43"/>
          <p:cNvSpPr txBox="1">
            <a:spLocks noGrp="1"/>
          </p:cNvSpPr>
          <p:nvPr>
            <p:ph type="title"/>
          </p:nvPr>
        </p:nvSpPr>
        <p:spPr>
          <a:xfrm>
            <a:off x="4874104" y="445025"/>
            <a:ext cx="35568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O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proje</a:t>
            </a:r>
            <a:r>
              <a:rPr lang="sr-Latn-ME" dirty="0">
                <a:solidFill>
                  <a:schemeClr val="lt2"/>
                </a:solidFill>
              </a:rPr>
              <a:t>ktu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93" name="Google Shape;793;p43"/>
          <p:cNvSpPr txBox="1">
            <a:spLocks noGrp="1"/>
          </p:cNvSpPr>
          <p:nvPr>
            <p:ph type="subTitle" idx="1"/>
          </p:nvPr>
        </p:nvSpPr>
        <p:spPr>
          <a:xfrm>
            <a:off x="4874025" y="1748624"/>
            <a:ext cx="3556800" cy="2850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7030A0"/>
              </a:buClr>
              <a:buSzPts val="1100"/>
              <a:buNone/>
            </a:pPr>
            <a:r>
              <a:rPr lang="en-US" dirty="0"/>
              <a:t>Na</a:t>
            </a:r>
            <a:r>
              <a:rPr lang="sr-Latn-ME" dirty="0"/>
              <a:t>š projekat je</a:t>
            </a:r>
            <a:r>
              <a:rPr lang="en-US" dirty="0"/>
              <a:t> </a:t>
            </a:r>
            <a:r>
              <a:rPr lang="en-US" dirty="0" err="1"/>
              <a:t>softver</a:t>
            </a:r>
            <a:r>
              <a:rPr lang="en-US" dirty="0"/>
              <a:t> za </a:t>
            </a:r>
            <a:r>
              <a:rPr lang="en-US" dirty="0" err="1"/>
              <a:t>hotele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ugostiteljske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koji bi </a:t>
            </a:r>
            <a:r>
              <a:rPr lang="en-US" dirty="0" err="1"/>
              <a:t>omogućio</a:t>
            </a:r>
            <a:r>
              <a:rPr lang="en-US" dirty="0"/>
              <a:t> </a:t>
            </a:r>
            <a:r>
              <a:rPr lang="en-US" dirty="0" err="1"/>
              <a:t>efikasnost</a:t>
            </a:r>
            <a:r>
              <a:rPr lang="en-US" dirty="0"/>
              <a:t> </a:t>
            </a:r>
            <a:r>
              <a:rPr lang="en-US" dirty="0" err="1"/>
              <a:t>hotelskih</a:t>
            </a:r>
            <a:r>
              <a:rPr lang="en-US" dirty="0"/>
              <a:t> </a:t>
            </a:r>
            <a:r>
              <a:rPr lang="en-US" dirty="0" err="1"/>
              <a:t>servisa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sr-Latn-ME" dirty="0"/>
              <a:t/>
            </a:r>
            <a:br>
              <a:rPr lang="sr-Latn-ME" dirty="0"/>
            </a:br>
            <a:endParaRPr lang="sr-Latn-ME" dirty="0"/>
          </a:p>
          <a:p>
            <a:pPr marL="1200150" lvl="2" indent="-285750">
              <a:buClr>
                <a:srgbClr val="7030A0"/>
              </a:buClr>
              <a:buSzPts val="1100"/>
            </a:pPr>
            <a:r>
              <a:rPr lang="en-US" dirty="0"/>
              <a:t>room service</a:t>
            </a:r>
            <a:endParaRPr lang="sr-Latn-ME" dirty="0"/>
          </a:p>
          <a:p>
            <a:pPr marL="1200150" lvl="2" indent="-285750">
              <a:buClr>
                <a:srgbClr val="7030A0"/>
              </a:buClr>
              <a:buSzPts val="1100"/>
            </a:pPr>
            <a:r>
              <a:rPr lang="en-US" dirty="0"/>
              <a:t> </a:t>
            </a:r>
            <a:r>
              <a:rPr lang="en-US" dirty="0" err="1"/>
              <a:t>rezervisanje</a:t>
            </a:r>
            <a:r>
              <a:rPr lang="en-US" dirty="0"/>
              <a:t> </a:t>
            </a:r>
            <a:r>
              <a:rPr lang="en-US" dirty="0" err="1"/>
              <a:t>bazena</a:t>
            </a:r>
            <a:endParaRPr lang="sr-Latn-ME" dirty="0"/>
          </a:p>
          <a:p>
            <a:pPr marL="1200150" lvl="2" indent="-285750">
              <a:buClr>
                <a:srgbClr val="7030A0"/>
              </a:buClr>
              <a:buSzPts val="1100"/>
            </a:pPr>
            <a:r>
              <a:rPr lang="en-US" dirty="0"/>
              <a:t> </a:t>
            </a:r>
            <a:r>
              <a:rPr lang="en-US" dirty="0" err="1"/>
              <a:t>sportskih</a:t>
            </a:r>
            <a:r>
              <a:rPr lang="en-US" dirty="0"/>
              <a:t> </a:t>
            </a:r>
            <a:r>
              <a:rPr lang="en-US" dirty="0" err="1"/>
              <a:t>terena</a:t>
            </a:r>
            <a:endParaRPr lang="sr-Latn-ME" dirty="0"/>
          </a:p>
          <a:p>
            <a:pPr marL="1200150" lvl="2" indent="-285750">
              <a:buClr>
                <a:srgbClr val="7030A0"/>
              </a:buClr>
              <a:buSzPts val="1100"/>
            </a:pPr>
            <a:r>
              <a:rPr lang="en-US" dirty="0"/>
              <a:t>spa centra</a:t>
            </a:r>
            <a:endParaRPr lang="sr-Latn-ME" dirty="0"/>
          </a:p>
          <a:p>
            <a:pPr marL="1200150" lvl="2" indent="-285750">
              <a:buClr>
                <a:srgbClr val="7030A0"/>
              </a:buClr>
              <a:buSzPts val="1100"/>
            </a:pPr>
            <a:r>
              <a:rPr lang="en-US" dirty="0"/>
              <a:t> </a:t>
            </a:r>
            <a:r>
              <a:rPr lang="en-US" dirty="0" err="1"/>
              <a:t>prevoza</a:t>
            </a:r>
            <a:r>
              <a:rPr lang="en-US" dirty="0"/>
              <a:t> </a:t>
            </a:r>
            <a:endParaRPr lang="sr-Latn-ME" dirty="0"/>
          </a:p>
          <a:p>
            <a:pPr marL="1200150" lvl="2" indent="-285750">
              <a:buClr>
                <a:srgbClr val="7030A0"/>
              </a:buClr>
              <a:buSzPts val="1100"/>
            </a:pPr>
            <a:r>
              <a:rPr lang="en-US" dirty="0"/>
              <a:t> </a:t>
            </a:r>
            <a:r>
              <a:rPr lang="en-US" dirty="0" err="1"/>
              <a:t>ostalih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hotel </a:t>
            </a:r>
            <a:r>
              <a:rPr lang="en-US" dirty="0" err="1"/>
              <a:t>ima</a:t>
            </a:r>
            <a:r>
              <a:rPr lang="en-US" dirty="0"/>
              <a:t> u </a:t>
            </a:r>
            <a:r>
              <a:rPr lang="en-US" dirty="0" err="1"/>
              <a:t>ponudi</a:t>
            </a:r>
            <a:endParaRPr dirty="0"/>
          </a:p>
        </p:txBody>
      </p:sp>
      <p:grpSp>
        <p:nvGrpSpPr>
          <p:cNvPr id="794" name="Google Shape;794;p43"/>
          <p:cNvGrpSpPr/>
          <p:nvPr/>
        </p:nvGrpSpPr>
        <p:grpSpPr>
          <a:xfrm>
            <a:off x="1003554" y="1240918"/>
            <a:ext cx="3283181" cy="3038867"/>
            <a:chOff x="839450" y="1276950"/>
            <a:chExt cx="3535625" cy="3272525"/>
          </a:xfrm>
        </p:grpSpPr>
        <p:sp>
          <p:nvSpPr>
            <p:cNvPr id="795" name="Google Shape;795;p43"/>
            <p:cNvSpPr/>
            <p:nvPr/>
          </p:nvSpPr>
          <p:spPr>
            <a:xfrm>
              <a:off x="2376950" y="1276950"/>
              <a:ext cx="1028175" cy="2115575"/>
            </a:xfrm>
            <a:custGeom>
              <a:avLst/>
              <a:gdLst/>
              <a:ahLst/>
              <a:cxnLst/>
              <a:rect l="l" t="t" r="r" b="b"/>
              <a:pathLst>
                <a:path w="41127" h="84623" extrusionOk="0">
                  <a:moveTo>
                    <a:pt x="2037" y="1"/>
                  </a:moveTo>
                  <a:cubicBezTo>
                    <a:pt x="913" y="1"/>
                    <a:pt x="1" y="913"/>
                    <a:pt x="1" y="2007"/>
                  </a:cubicBezTo>
                  <a:lnTo>
                    <a:pt x="1" y="81887"/>
                  </a:lnTo>
                  <a:cubicBezTo>
                    <a:pt x="1" y="83406"/>
                    <a:pt x="1217" y="84622"/>
                    <a:pt x="2736" y="84622"/>
                  </a:cubicBezTo>
                  <a:lnTo>
                    <a:pt x="38391" y="84622"/>
                  </a:lnTo>
                  <a:cubicBezTo>
                    <a:pt x="39910" y="84622"/>
                    <a:pt x="41126" y="83406"/>
                    <a:pt x="41126" y="81887"/>
                  </a:cubicBezTo>
                  <a:lnTo>
                    <a:pt x="41126" y="2007"/>
                  </a:lnTo>
                  <a:cubicBezTo>
                    <a:pt x="41126" y="913"/>
                    <a:pt x="40214" y="1"/>
                    <a:pt x="39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2544125" y="2429700"/>
              <a:ext cx="729525" cy="44875"/>
            </a:xfrm>
            <a:custGeom>
              <a:avLst/>
              <a:gdLst/>
              <a:ahLst/>
              <a:cxnLst/>
              <a:rect l="l" t="t" r="r" b="b"/>
              <a:pathLst>
                <a:path w="29181" h="1795" extrusionOk="0">
                  <a:moveTo>
                    <a:pt x="882" y="1"/>
                  </a:moveTo>
                  <a:cubicBezTo>
                    <a:pt x="396" y="1"/>
                    <a:pt x="1" y="396"/>
                    <a:pt x="1" y="913"/>
                  </a:cubicBezTo>
                  <a:cubicBezTo>
                    <a:pt x="1" y="1399"/>
                    <a:pt x="396" y="1794"/>
                    <a:pt x="882" y="1794"/>
                  </a:cubicBezTo>
                  <a:lnTo>
                    <a:pt x="28269" y="1794"/>
                  </a:lnTo>
                  <a:cubicBezTo>
                    <a:pt x="28786" y="1794"/>
                    <a:pt x="29181" y="1399"/>
                    <a:pt x="29181" y="913"/>
                  </a:cubicBezTo>
                  <a:cubicBezTo>
                    <a:pt x="29181" y="396"/>
                    <a:pt x="28786" y="1"/>
                    <a:pt x="28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2544125" y="2572575"/>
              <a:ext cx="729525" cy="45625"/>
            </a:xfrm>
            <a:custGeom>
              <a:avLst/>
              <a:gdLst/>
              <a:ahLst/>
              <a:cxnLst/>
              <a:rect l="l" t="t" r="r" b="b"/>
              <a:pathLst>
                <a:path w="29181" h="1825" extrusionOk="0">
                  <a:moveTo>
                    <a:pt x="882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429"/>
                    <a:pt x="396" y="1824"/>
                    <a:pt x="882" y="1824"/>
                  </a:cubicBezTo>
                  <a:lnTo>
                    <a:pt x="28269" y="1824"/>
                  </a:lnTo>
                  <a:cubicBezTo>
                    <a:pt x="28786" y="1824"/>
                    <a:pt x="29181" y="1398"/>
                    <a:pt x="29181" y="912"/>
                  </a:cubicBezTo>
                  <a:cubicBezTo>
                    <a:pt x="29181" y="426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2544125" y="2716200"/>
              <a:ext cx="729525" cy="44850"/>
            </a:xfrm>
            <a:custGeom>
              <a:avLst/>
              <a:gdLst/>
              <a:ahLst/>
              <a:cxnLst/>
              <a:rect l="l" t="t" r="r" b="b"/>
              <a:pathLst>
                <a:path w="29181" h="1794" extrusionOk="0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98"/>
                    <a:pt x="396" y="1793"/>
                    <a:pt x="882" y="1793"/>
                  </a:cubicBezTo>
                  <a:lnTo>
                    <a:pt x="28269" y="1793"/>
                  </a:lnTo>
                  <a:cubicBezTo>
                    <a:pt x="28786" y="1793"/>
                    <a:pt x="29181" y="1398"/>
                    <a:pt x="29181" y="882"/>
                  </a:cubicBezTo>
                  <a:cubicBezTo>
                    <a:pt x="29181" y="395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2544125" y="2859050"/>
              <a:ext cx="729525" cy="45625"/>
            </a:xfrm>
            <a:custGeom>
              <a:avLst/>
              <a:gdLst/>
              <a:ahLst/>
              <a:cxnLst/>
              <a:rect l="l" t="t" r="r" b="b"/>
              <a:pathLst>
                <a:path w="29181" h="1825" extrusionOk="0">
                  <a:moveTo>
                    <a:pt x="882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399"/>
                    <a:pt x="396" y="1824"/>
                    <a:pt x="882" y="1824"/>
                  </a:cubicBezTo>
                  <a:lnTo>
                    <a:pt x="28269" y="1824"/>
                  </a:lnTo>
                  <a:cubicBezTo>
                    <a:pt x="28786" y="1824"/>
                    <a:pt x="29181" y="1399"/>
                    <a:pt x="29181" y="912"/>
                  </a:cubicBezTo>
                  <a:cubicBezTo>
                    <a:pt x="29181" y="396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2544125" y="3002675"/>
              <a:ext cx="729525" cy="44850"/>
            </a:xfrm>
            <a:custGeom>
              <a:avLst/>
              <a:gdLst/>
              <a:ahLst/>
              <a:cxnLst/>
              <a:rect l="l" t="t" r="r" b="b"/>
              <a:pathLst>
                <a:path w="29181" h="1794" extrusionOk="0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98"/>
                    <a:pt x="396" y="1794"/>
                    <a:pt x="882" y="1794"/>
                  </a:cubicBezTo>
                  <a:lnTo>
                    <a:pt x="28269" y="1794"/>
                  </a:lnTo>
                  <a:cubicBezTo>
                    <a:pt x="28786" y="1794"/>
                    <a:pt x="29181" y="1398"/>
                    <a:pt x="29181" y="882"/>
                  </a:cubicBezTo>
                  <a:cubicBezTo>
                    <a:pt x="29181" y="395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2544125" y="3145525"/>
              <a:ext cx="729525" cy="45625"/>
            </a:xfrm>
            <a:custGeom>
              <a:avLst/>
              <a:gdLst/>
              <a:ahLst/>
              <a:cxnLst/>
              <a:rect l="l" t="t" r="r" b="b"/>
              <a:pathLst>
                <a:path w="29181" h="1825" extrusionOk="0">
                  <a:moveTo>
                    <a:pt x="882" y="1"/>
                  </a:moveTo>
                  <a:cubicBezTo>
                    <a:pt x="396" y="1"/>
                    <a:pt x="1" y="396"/>
                    <a:pt x="1" y="912"/>
                  </a:cubicBezTo>
                  <a:cubicBezTo>
                    <a:pt x="1" y="1399"/>
                    <a:pt x="396" y="1824"/>
                    <a:pt x="882" y="1824"/>
                  </a:cubicBezTo>
                  <a:lnTo>
                    <a:pt x="28269" y="1824"/>
                  </a:lnTo>
                  <a:cubicBezTo>
                    <a:pt x="28786" y="1824"/>
                    <a:pt x="29181" y="1399"/>
                    <a:pt x="29181" y="912"/>
                  </a:cubicBezTo>
                  <a:cubicBezTo>
                    <a:pt x="29181" y="396"/>
                    <a:pt x="28786" y="1"/>
                    <a:pt x="28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2376950" y="1276950"/>
              <a:ext cx="1028175" cy="190775"/>
            </a:xfrm>
            <a:custGeom>
              <a:avLst/>
              <a:gdLst/>
              <a:ahLst/>
              <a:cxnLst/>
              <a:rect l="l" t="t" r="r" b="b"/>
              <a:pathLst>
                <a:path w="41127" h="7631" extrusionOk="0">
                  <a:moveTo>
                    <a:pt x="2037" y="1"/>
                  </a:moveTo>
                  <a:cubicBezTo>
                    <a:pt x="913" y="1"/>
                    <a:pt x="1" y="913"/>
                    <a:pt x="1" y="2007"/>
                  </a:cubicBezTo>
                  <a:lnTo>
                    <a:pt x="1" y="7630"/>
                  </a:lnTo>
                  <a:lnTo>
                    <a:pt x="41126" y="7630"/>
                  </a:lnTo>
                  <a:lnTo>
                    <a:pt x="41126" y="2007"/>
                  </a:lnTo>
                  <a:cubicBezTo>
                    <a:pt x="41126" y="913"/>
                    <a:pt x="40214" y="1"/>
                    <a:pt x="39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3088975" y="1329400"/>
              <a:ext cx="66900" cy="66875"/>
            </a:xfrm>
            <a:custGeom>
              <a:avLst/>
              <a:gdLst/>
              <a:ahLst/>
              <a:cxnLst/>
              <a:rect l="l" t="t" r="r" b="b"/>
              <a:pathLst>
                <a:path w="2676" h="2675" extrusionOk="0">
                  <a:moveTo>
                    <a:pt x="1338" y="0"/>
                  </a:moveTo>
                  <a:cubicBezTo>
                    <a:pt x="608" y="0"/>
                    <a:pt x="1" y="608"/>
                    <a:pt x="1" y="1338"/>
                  </a:cubicBezTo>
                  <a:cubicBezTo>
                    <a:pt x="1" y="2097"/>
                    <a:pt x="608" y="2675"/>
                    <a:pt x="1338" y="2675"/>
                  </a:cubicBezTo>
                  <a:cubicBezTo>
                    <a:pt x="2098" y="2675"/>
                    <a:pt x="2675" y="2097"/>
                    <a:pt x="2675" y="1338"/>
                  </a:cubicBezTo>
                  <a:cubicBezTo>
                    <a:pt x="2675" y="608"/>
                    <a:pt x="2098" y="0"/>
                    <a:pt x="1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3197650" y="1329400"/>
              <a:ext cx="66875" cy="66875"/>
            </a:xfrm>
            <a:custGeom>
              <a:avLst/>
              <a:gdLst/>
              <a:ahLst/>
              <a:cxnLst/>
              <a:rect l="l" t="t" r="r" b="b"/>
              <a:pathLst>
                <a:path w="2675" h="2675" extrusionOk="0">
                  <a:moveTo>
                    <a:pt x="1338" y="0"/>
                  </a:moveTo>
                  <a:cubicBezTo>
                    <a:pt x="608" y="0"/>
                    <a:pt x="0" y="608"/>
                    <a:pt x="0" y="1338"/>
                  </a:cubicBezTo>
                  <a:cubicBezTo>
                    <a:pt x="0" y="2097"/>
                    <a:pt x="608" y="2675"/>
                    <a:pt x="1338" y="2675"/>
                  </a:cubicBezTo>
                  <a:cubicBezTo>
                    <a:pt x="2067" y="2675"/>
                    <a:pt x="2675" y="2097"/>
                    <a:pt x="2675" y="1338"/>
                  </a:cubicBezTo>
                  <a:cubicBezTo>
                    <a:pt x="2675" y="608"/>
                    <a:pt x="2067" y="0"/>
                    <a:pt x="1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3300975" y="1329400"/>
              <a:ext cx="66900" cy="66875"/>
            </a:xfrm>
            <a:custGeom>
              <a:avLst/>
              <a:gdLst/>
              <a:ahLst/>
              <a:cxnLst/>
              <a:rect l="l" t="t" r="r" b="b"/>
              <a:pathLst>
                <a:path w="2676" h="2675" extrusionOk="0">
                  <a:moveTo>
                    <a:pt x="1338" y="0"/>
                  </a:moveTo>
                  <a:cubicBezTo>
                    <a:pt x="609" y="0"/>
                    <a:pt x="1" y="608"/>
                    <a:pt x="1" y="1338"/>
                  </a:cubicBezTo>
                  <a:cubicBezTo>
                    <a:pt x="1" y="2097"/>
                    <a:pt x="609" y="2675"/>
                    <a:pt x="1338" y="2675"/>
                  </a:cubicBezTo>
                  <a:cubicBezTo>
                    <a:pt x="2098" y="2675"/>
                    <a:pt x="2676" y="2097"/>
                    <a:pt x="2676" y="1338"/>
                  </a:cubicBezTo>
                  <a:cubicBezTo>
                    <a:pt x="2676" y="608"/>
                    <a:pt x="2098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577575" y="1620425"/>
              <a:ext cx="677850" cy="677850"/>
            </a:xfrm>
            <a:custGeom>
              <a:avLst/>
              <a:gdLst/>
              <a:ahLst/>
              <a:cxnLst/>
              <a:rect l="l" t="t" r="r" b="b"/>
              <a:pathLst>
                <a:path w="27114" h="27114" extrusionOk="0">
                  <a:moveTo>
                    <a:pt x="13557" y="3952"/>
                  </a:moveTo>
                  <a:cubicBezTo>
                    <a:pt x="17022" y="3952"/>
                    <a:pt x="20031" y="5806"/>
                    <a:pt x="21733" y="8542"/>
                  </a:cubicBezTo>
                  <a:cubicBezTo>
                    <a:pt x="22615" y="10001"/>
                    <a:pt x="23131" y="11703"/>
                    <a:pt x="23131" y="13557"/>
                  </a:cubicBezTo>
                  <a:cubicBezTo>
                    <a:pt x="23131" y="18664"/>
                    <a:pt x="19119" y="22828"/>
                    <a:pt x="14104" y="23132"/>
                  </a:cubicBezTo>
                  <a:lnTo>
                    <a:pt x="13557" y="23132"/>
                  </a:lnTo>
                  <a:cubicBezTo>
                    <a:pt x="8268" y="23132"/>
                    <a:pt x="3982" y="18846"/>
                    <a:pt x="3982" y="13557"/>
                  </a:cubicBezTo>
                  <a:cubicBezTo>
                    <a:pt x="3982" y="11855"/>
                    <a:pt x="4408" y="10244"/>
                    <a:pt x="5198" y="8846"/>
                  </a:cubicBezTo>
                  <a:cubicBezTo>
                    <a:pt x="5350" y="8572"/>
                    <a:pt x="5532" y="8299"/>
                    <a:pt x="5715" y="8025"/>
                  </a:cubicBezTo>
                  <a:cubicBezTo>
                    <a:pt x="5836" y="7873"/>
                    <a:pt x="5958" y="7721"/>
                    <a:pt x="6079" y="7569"/>
                  </a:cubicBezTo>
                  <a:cubicBezTo>
                    <a:pt x="7812" y="5381"/>
                    <a:pt x="10517" y="3952"/>
                    <a:pt x="13557" y="3952"/>
                  </a:cubicBezTo>
                  <a:close/>
                  <a:moveTo>
                    <a:pt x="13131" y="1"/>
                  </a:moveTo>
                  <a:cubicBezTo>
                    <a:pt x="12918" y="1"/>
                    <a:pt x="12675" y="31"/>
                    <a:pt x="12462" y="31"/>
                  </a:cubicBezTo>
                  <a:cubicBezTo>
                    <a:pt x="12432" y="31"/>
                    <a:pt x="12371" y="61"/>
                    <a:pt x="12341" y="61"/>
                  </a:cubicBezTo>
                  <a:lnTo>
                    <a:pt x="12128" y="61"/>
                  </a:lnTo>
                  <a:cubicBezTo>
                    <a:pt x="12098" y="61"/>
                    <a:pt x="12037" y="92"/>
                    <a:pt x="11976" y="92"/>
                  </a:cubicBezTo>
                  <a:cubicBezTo>
                    <a:pt x="11915" y="92"/>
                    <a:pt x="11855" y="92"/>
                    <a:pt x="11824" y="122"/>
                  </a:cubicBezTo>
                  <a:lnTo>
                    <a:pt x="11642" y="122"/>
                  </a:lnTo>
                  <a:cubicBezTo>
                    <a:pt x="11581" y="153"/>
                    <a:pt x="11490" y="153"/>
                    <a:pt x="11429" y="153"/>
                  </a:cubicBezTo>
                  <a:cubicBezTo>
                    <a:pt x="11399" y="183"/>
                    <a:pt x="11338" y="183"/>
                    <a:pt x="11277" y="183"/>
                  </a:cubicBezTo>
                  <a:cubicBezTo>
                    <a:pt x="11247" y="183"/>
                    <a:pt x="11216" y="213"/>
                    <a:pt x="11155" y="213"/>
                  </a:cubicBezTo>
                  <a:cubicBezTo>
                    <a:pt x="11125" y="213"/>
                    <a:pt x="11064" y="213"/>
                    <a:pt x="11034" y="244"/>
                  </a:cubicBezTo>
                  <a:cubicBezTo>
                    <a:pt x="10973" y="244"/>
                    <a:pt x="10943" y="244"/>
                    <a:pt x="10882" y="274"/>
                  </a:cubicBezTo>
                  <a:cubicBezTo>
                    <a:pt x="10821" y="274"/>
                    <a:pt x="10730" y="274"/>
                    <a:pt x="10669" y="305"/>
                  </a:cubicBezTo>
                  <a:cubicBezTo>
                    <a:pt x="10608" y="305"/>
                    <a:pt x="10548" y="335"/>
                    <a:pt x="10487" y="335"/>
                  </a:cubicBezTo>
                  <a:cubicBezTo>
                    <a:pt x="10304" y="396"/>
                    <a:pt x="10092" y="426"/>
                    <a:pt x="9909" y="487"/>
                  </a:cubicBezTo>
                  <a:cubicBezTo>
                    <a:pt x="9848" y="517"/>
                    <a:pt x="9818" y="517"/>
                    <a:pt x="9757" y="548"/>
                  </a:cubicBezTo>
                  <a:cubicBezTo>
                    <a:pt x="9605" y="578"/>
                    <a:pt x="9423" y="639"/>
                    <a:pt x="9241" y="700"/>
                  </a:cubicBezTo>
                  <a:cubicBezTo>
                    <a:pt x="9058" y="761"/>
                    <a:pt x="8876" y="821"/>
                    <a:pt x="8724" y="882"/>
                  </a:cubicBezTo>
                  <a:cubicBezTo>
                    <a:pt x="8541" y="943"/>
                    <a:pt x="8359" y="1034"/>
                    <a:pt x="8207" y="1095"/>
                  </a:cubicBezTo>
                  <a:cubicBezTo>
                    <a:pt x="8146" y="1125"/>
                    <a:pt x="8085" y="1156"/>
                    <a:pt x="8025" y="1186"/>
                  </a:cubicBezTo>
                  <a:cubicBezTo>
                    <a:pt x="7964" y="1216"/>
                    <a:pt x="7903" y="1216"/>
                    <a:pt x="7842" y="1247"/>
                  </a:cubicBezTo>
                  <a:cubicBezTo>
                    <a:pt x="7812" y="1277"/>
                    <a:pt x="7751" y="1308"/>
                    <a:pt x="7690" y="1338"/>
                  </a:cubicBezTo>
                  <a:cubicBezTo>
                    <a:pt x="7630" y="1368"/>
                    <a:pt x="7599" y="1368"/>
                    <a:pt x="7538" y="1399"/>
                  </a:cubicBezTo>
                  <a:cubicBezTo>
                    <a:pt x="7538" y="1399"/>
                    <a:pt x="7508" y="1429"/>
                    <a:pt x="7508" y="1429"/>
                  </a:cubicBezTo>
                  <a:cubicBezTo>
                    <a:pt x="7417" y="1460"/>
                    <a:pt x="7295" y="1520"/>
                    <a:pt x="7204" y="1581"/>
                  </a:cubicBezTo>
                  <a:lnTo>
                    <a:pt x="7082" y="1642"/>
                  </a:lnTo>
                  <a:cubicBezTo>
                    <a:pt x="7022" y="1672"/>
                    <a:pt x="6930" y="1733"/>
                    <a:pt x="6870" y="1764"/>
                  </a:cubicBezTo>
                  <a:lnTo>
                    <a:pt x="6718" y="1855"/>
                  </a:lnTo>
                  <a:cubicBezTo>
                    <a:pt x="6657" y="1885"/>
                    <a:pt x="6596" y="1916"/>
                    <a:pt x="6566" y="1946"/>
                  </a:cubicBezTo>
                  <a:cubicBezTo>
                    <a:pt x="6444" y="2007"/>
                    <a:pt x="6353" y="2068"/>
                    <a:pt x="6231" y="2159"/>
                  </a:cubicBezTo>
                  <a:cubicBezTo>
                    <a:pt x="5927" y="2341"/>
                    <a:pt x="5654" y="2554"/>
                    <a:pt x="5350" y="2767"/>
                  </a:cubicBezTo>
                  <a:cubicBezTo>
                    <a:pt x="5107" y="2949"/>
                    <a:pt x="4864" y="3162"/>
                    <a:pt x="4651" y="3344"/>
                  </a:cubicBezTo>
                  <a:cubicBezTo>
                    <a:pt x="4590" y="3375"/>
                    <a:pt x="4560" y="3435"/>
                    <a:pt x="4499" y="3466"/>
                  </a:cubicBezTo>
                  <a:cubicBezTo>
                    <a:pt x="4408" y="3557"/>
                    <a:pt x="4316" y="3648"/>
                    <a:pt x="4225" y="3709"/>
                  </a:cubicBezTo>
                  <a:cubicBezTo>
                    <a:pt x="4195" y="3770"/>
                    <a:pt x="4164" y="3800"/>
                    <a:pt x="4104" y="3830"/>
                  </a:cubicBezTo>
                  <a:lnTo>
                    <a:pt x="3982" y="3982"/>
                  </a:lnTo>
                  <a:cubicBezTo>
                    <a:pt x="3891" y="4074"/>
                    <a:pt x="3800" y="4134"/>
                    <a:pt x="3709" y="4226"/>
                  </a:cubicBezTo>
                  <a:cubicBezTo>
                    <a:pt x="3678" y="4286"/>
                    <a:pt x="3648" y="4317"/>
                    <a:pt x="3587" y="4378"/>
                  </a:cubicBezTo>
                  <a:cubicBezTo>
                    <a:pt x="3526" y="4469"/>
                    <a:pt x="3435" y="4560"/>
                    <a:pt x="3344" y="4651"/>
                  </a:cubicBezTo>
                  <a:cubicBezTo>
                    <a:pt x="3313" y="4682"/>
                    <a:pt x="3283" y="4742"/>
                    <a:pt x="3222" y="4773"/>
                  </a:cubicBezTo>
                  <a:cubicBezTo>
                    <a:pt x="3192" y="4834"/>
                    <a:pt x="3161" y="4864"/>
                    <a:pt x="3131" y="4925"/>
                  </a:cubicBezTo>
                  <a:cubicBezTo>
                    <a:pt x="3070" y="4986"/>
                    <a:pt x="3040" y="5016"/>
                    <a:pt x="2979" y="5077"/>
                  </a:cubicBezTo>
                  <a:cubicBezTo>
                    <a:pt x="2918" y="5168"/>
                    <a:pt x="2857" y="5229"/>
                    <a:pt x="2797" y="5320"/>
                  </a:cubicBezTo>
                  <a:cubicBezTo>
                    <a:pt x="1034" y="7600"/>
                    <a:pt x="0" y="10457"/>
                    <a:pt x="0" y="13557"/>
                  </a:cubicBezTo>
                  <a:cubicBezTo>
                    <a:pt x="0" y="20882"/>
                    <a:pt x="5836" y="26840"/>
                    <a:pt x="13101" y="27083"/>
                  </a:cubicBezTo>
                  <a:cubicBezTo>
                    <a:pt x="13253" y="27113"/>
                    <a:pt x="13405" y="27113"/>
                    <a:pt x="13557" y="27113"/>
                  </a:cubicBezTo>
                  <a:cubicBezTo>
                    <a:pt x="21034" y="27113"/>
                    <a:pt x="27113" y="21034"/>
                    <a:pt x="27113" y="13557"/>
                  </a:cubicBezTo>
                  <a:cubicBezTo>
                    <a:pt x="27113" y="10214"/>
                    <a:pt x="25897" y="7144"/>
                    <a:pt x="23891" y="4773"/>
                  </a:cubicBezTo>
                  <a:cubicBezTo>
                    <a:pt x="21399" y="1855"/>
                    <a:pt x="17691" y="1"/>
                    <a:pt x="13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577575" y="1743525"/>
              <a:ext cx="352600" cy="554000"/>
            </a:xfrm>
            <a:custGeom>
              <a:avLst/>
              <a:gdLst/>
              <a:ahLst/>
              <a:cxnLst/>
              <a:rect l="l" t="t" r="r" b="b"/>
              <a:pathLst>
                <a:path w="14104" h="22160" extrusionOk="0">
                  <a:moveTo>
                    <a:pt x="3131" y="1"/>
                  </a:moveTo>
                  <a:cubicBezTo>
                    <a:pt x="3009" y="122"/>
                    <a:pt x="2918" y="244"/>
                    <a:pt x="2797" y="396"/>
                  </a:cubicBezTo>
                  <a:cubicBezTo>
                    <a:pt x="1064" y="2676"/>
                    <a:pt x="0" y="5533"/>
                    <a:pt x="0" y="8633"/>
                  </a:cubicBezTo>
                  <a:cubicBezTo>
                    <a:pt x="0" y="15958"/>
                    <a:pt x="5836" y="21916"/>
                    <a:pt x="13101" y="22159"/>
                  </a:cubicBezTo>
                  <a:lnTo>
                    <a:pt x="14104" y="18208"/>
                  </a:lnTo>
                  <a:lnTo>
                    <a:pt x="13557" y="18208"/>
                  </a:lnTo>
                  <a:cubicBezTo>
                    <a:pt x="8268" y="18208"/>
                    <a:pt x="3982" y="13922"/>
                    <a:pt x="3982" y="8633"/>
                  </a:cubicBezTo>
                  <a:cubicBezTo>
                    <a:pt x="3982" y="6566"/>
                    <a:pt x="4620" y="4682"/>
                    <a:pt x="5715" y="3101"/>
                  </a:cubicBezTo>
                  <a:lnTo>
                    <a:pt x="3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2647475" y="1620425"/>
              <a:ext cx="527400" cy="221150"/>
            </a:xfrm>
            <a:custGeom>
              <a:avLst/>
              <a:gdLst/>
              <a:ahLst/>
              <a:cxnLst/>
              <a:rect l="l" t="t" r="r" b="b"/>
              <a:pathLst>
                <a:path w="21096" h="8846" extrusionOk="0">
                  <a:moveTo>
                    <a:pt x="10335" y="1"/>
                  </a:moveTo>
                  <a:cubicBezTo>
                    <a:pt x="10122" y="1"/>
                    <a:pt x="9879" y="31"/>
                    <a:pt x="9666" y="31"/>
                  </a:cubicBezTo>
                  <a:cubicBezTo>
                    <a:pt x="9636" y="31"/>
                    <a:pt x="9575" y="31"/>
                    <a:pt x="9545" y="61"/>
                  </a:cubicBezTo>
                  <a:lnTo>
                    <a:pt x="9332" y="61"/>
                  </a:lnTo>
                  <a:cubicBezTo>
                    <a:pt x="9271" y="61"/>
                    <a:pt x="9241" y="92"/>
                    <a:pt x="9180" y="92"/>
                  </a:cubicBezTo>
                  <a:lnTo>
                    <a:pt x="8998" y="92"/>
                  </a:lnTo>
                  <a:lnTo>
                    <a:pt x="8846" y="122"/>
                  </a:lnTo>
                  <a:cubicBezTo>
                    <a:pt x="8755" y="122"/>
                    <a:pt x="8694" y="153"/>
                    <a:pt x="8633" y="153"/>
                  </a:cubicBezTo>
                  <a:cubicBezTo>
                    <a:pt x="8572" y="153"/>
                    <a:pt x="8542" y="183"/>
                    <a:pt x="8481" y="183"/>
                  </a:cubicBezTo>
                  <a:cubicBezTo>
                    <a:pt x="8451" y="183"/>
                    <a:pt x="8390" y="183"/>
                    <a:pt x="8359" y="213"/>
                  </a:cubicBezTo>
                  <a:lnTo>
                    <a:pt x="8238" y="213"/>
                  </a:lnTo>
                  <a:cubicBezTo>
                    <a:pt x="8177" y="244"/>
                    <a:pt x="8147" y="244"/>
                    <a:pt x="8086" y="244"/>
                  </a:cubicBezTo>
                  <a:cubicBezTo>
                    <a:pt x="8025" y="274"/>
                    <a:pt x="7934" y="274"/>
                    <a:pt x="7873" y="305"/>
                  </a:cubicBezTo>
                  <a:cubicBezTo>
                    <a:pt x="7812" y="305"/>
                    <a:pt x="7752" y="335"/>
                    <a:pt x="7691" y="335"/>
                  </a:cubicBezTo>
                  <a:cubicBezTo>
                    <a:pt x="7508" y="396"/>
                    <a:pt x="7296" y="426"/>
                    <a:pt x="7113" y="487"/>
                  </a:cubicBezTo>
                  <a:cubicBezTo>
                    <a:pt x="7052" y="517"/>
                    <a:pt x="7022" y="517"/>
                    <a:pt x="6961" y="517"/>
                  </a:cubicBezTo>
                  <a:cubicBezTo>
                    <a:pt x="6779" y="578"/>
                    <a:pt x="6597" y="639"/>
                    <a:pt x="6445" y="700"/>
                  </a:cubicBezTo>
                  <a:cubicBezTo>
                    <a:pt x="6262" y="761"/>
                    <a:pt x="6080" y="821"/>
                    <a:pt x="5897" y="882"/>
                  </a:cubicBezTo>
                  <a:cubicBezTo>
                    <a:pt x="5745" y="943"/>
                    <a:pt x="5563" y="1034"/>
                    <a:pt x="5381" y="1095"/>
                  </a:cubicBezTo>
                  <a:cubicBezTo>
                    <a:pt x="5350" y="1125"/>
                    <a:pt x="5289" y="1156"/>
                    <a:pt x="5229" y="1186"/>
                  </a:cubicBezTo>
                  <a:cubicBezTo>
                    <a:pt x="5168" y="1186"/>
                    <a:pt x="5107" y="1216"/>
                    <a:pt x="5046" y="1247"/>
                  </a:cubicBezTo>
                  <a:cubicBezTo>
                    <a:pt x="4986" y="1277"/>
                    <a:pt x="4955" y="1308"/>
                    <a:pt x="4894" y="1338"/>
                  </a:cubicBezTo>
                  <a:cubicBezTo>
                    <a:pt x="4834" y="1338"/>
                    <a:pt x="4803" y="1368"/>
                    <a:pt x="4742" y="1399"/>
                  </a:cubicBezTo>
                  <a:cubicBezTo>
                    <a:pt x="4742" y="1399"/>
                    <a:pt x="4712" y="1399"/>
                    <a:pt x="4712" y="1429"/>
                  </a:cubicBezTo>
                  <a:cubicBezTo>
                    <a:pt x="4621" y="1460"/>
                    <a:pt x="4499" y="1520"/>
                    <a:pt x="4408" y="1581"/>
                  </a:cubicBezTo>
                  <a:lnTo>
                    <a:pt x="4286" y="1642"/>
                  </a:lnTo>
                  <a:cubicBezTo>
                    <a:pt x="4195" y="1672"/>
                    <a:pt x="4134" y="1733"/>
                    <a:pt x="4074" y="1764"/>
                  </a:cubicBezTo>
                  <a:lnTo>
                    <a:pt x="3922" y="1855"/>
                  </a:lnTo>
                  <a:cubicBezTo>
                    <a:pt x="3861" y="1885"/>
                    <a:pt x="3800" y="1916"/>
                    <a:pt x="3770" y="1946"/>
                  </a:cubicBezTo>
                  <a:cubicBezTo>
                    <a:pt x="3648" y="2007"/>
                    <a:pt x="3557" y="2068"/>
                    <a:pt x="3435" y="2128"/>
                  </a:cubicBezTo>
                  <a:cubicBezTo>
                    <a:pt x="3131" y="2341"/>
                    <a:pt x="2858" y="2554"/>
                    <a:pt x="2554" y="2767"/>
                  </a:cubicBezTo>
                  <a:cubicBezTo>
                    <a:pt x="2311" y="2949"/>
                    <a:pt x="2068" y="3131"/>
                    <a:pt x="1855" y="3344"/>
                  </a:cubicBezTo>
                  <a:cubicBezTo>
                    <a:pt x="1794" y="3375"/>
                    <a:pt x="1764" y="3435"/>
                    <a:pt x="1703" y="3466"/>
                  </a:cubicBezTo>
                  <a:cubicBezTo>
                    <a:pt x="1612" y="3557"/>
                    <a:pt x="1520" y="3618"/>
                    <a:pt x="1429" y="3709"/>
                  </a:cubicBezTo>
                  <a:cubicBezTo>
                    <a:pt x="1399" y="3770"/>
                    <a:pt x="1338" y="3800"/>
                    <a:pt x="1308" y="3830"/>
                  </a:cubicBezTo>
                  <a:lnTo>
                    <a:pt x="1186" y="3982"/>
                  </a:lnTo>
                  <a:cubicBezTo>
                    <a:pt x="1095" y="4043"/>
                    <a:pt x="1004" y="4134"/>
                    <a:pt x="913" y="4226"/>
                  </a:cubicBezTo>
                  <a:cubicBezTo>
                    <a:pt x="882" y="4286"/>
                    <a:pt x="852" y="4317"/>
                    <a:pt x="791" y="4378"/>
                  </a:cubicBezTo>
                  <a:cubicBezTo>
                    <a:pt x="730" y="4469"/>
                    <a:pt x="639" y="4560"/>
                    <a:pt x="548" y="4651"/>
                  </a:cubicBezTo>
                  <a:cubicBezTo>
                    <a:pt x="517" y="4682"/>
                    <a:pt x="487" y="4742"/>
                    <a:pt x="426" y="4773"/>
                  </a:cubicBezTo>
                  <a:cubicBezTo>
                    <a:pt x="396" y="4834"/>
                    <a:pt x="365" y="4864"/>
                    <a:pt x="305" y="4925"/>
                  </a:cubicBezTo>
                  <a:cubicBezTo>
                    <a:pt x="274" y="4955"/>
                    <a:pt x="244" y="5016"/>
                    <a:pt x="183" y="5077"/>
                  </a:cubicBezTo>
                  <a:cubicBezTo>
                    <a:pt x="122" y="5168"/>
                    <a:pt x="61" y="5229"/>
                    <a:pt x="1" y="5320"/>
                  </a:cubicBezTo>
                  <a:lnTo>
                    <a:pt x="2402" y="8846"/>
                  </a:lnTo>
                  <a:cubicBezTo>
                    <a:pt x="2554" y="8572"/>
                    <a:pt x="2736" y="8299"/>
                    <a:pt x="2919" y="8025"/>
                  </a:cubicBezTo>
                  <a:cubicBezTo>
                    <a:pt x="3040" y="7873"/>
                    <a:pt x="3131" y="7721"/>
                    <a:pt x="3253" y="7569"/>
                  </a:cubicBezTo>
                  <a:cubicBezTo>
                    <a:pt x="5016" y="5381"/>
                    <a:pt x="7721" y="3952"/>
                    <a:pt x="10761" y="3952"/>
                  </a:cubicBezTo>
                  <a:cubicBezTo>
                    <a:pt x="14226" y="3952"/>
                    <a:pt x="17235" y="5806"/>
                    <a:pt x="18937" y="8542"/>
                  </a:cubicBezTo>
                  <a:lnTo>
                    <a:pt x="21095" y="4773"/>
                  </a:lnTo>
                  <a:cubicBezTo>
                    <a:pt x="18603" y="1855"/>
                    <a:pt x="14895" y="1"/>
                    <a:pt x="1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3417600" y="1715175"/>
              <a:ext cx="160350" cy="335075"/>
            </a:xfrm>
            <a:custGeom>
              <a:avLst/>
              <a:gdLst/>
              <a:ahLst/>
              <a:cxnLst/>
              <a:rect l="l" t="t" r="r" b="b"/>
              <a:pathLst>
                <a:path w="6414" h="13403" extrusionOk="0">
                  <a:moveTo>
                    <a:pt x="1792" y="0"/>
                  </a:moveTo>
                  <a:cubicBezTo>
                    <a:pt x="1681" y="0"/>
                    <a:pt x="1579" y="14"/>
                    <a:pt x="1489" y="40"/>
                  </a:cubicBezTo>
                  <a:cubicBezTo>
                    <a:pt x="1489" y="40"/>
                    <a:pt x="3344" y="3627"/>
                    <a:pt x="1885" y="6120"/>
                  </a:cubicBezTo>
                  <a:cubicBezTo>
                    <a:pt x="1368" y="6971"/>
                    <a:pt x="0" y="12898"/>
                    <a:pt x="1429" y="13384"/>
                  </a:cubicBezTo>
                  <a:cubicBezTo>
                    <a:pt x="1493" y="13396"/>
                    <a:pt x="1557" y="13402"/>
                    <a:pt x="1621" y="13402"/>
                  </a:cubicBezTo>
                  <a:cubicBezTo>
                    <a:pt x="3061" y="13402"/>
                    <a:pt x="4245" y="10406"/>
                    <a:pt x="5629" y="10406"/>
                  </a:cubicBezTo>
                  <a:cubicBezTo>
                    <a:pt x="5707" y="10406"/>
                    <a:pt x="5787" y="10415"/>
                    <a:pt x="5866" y="10436"/>
                  </a:cubicBezTo>
                  <a:cubicBezTo>
                    <a:pt x="6262" y="8430"/>
                    <a:pt x="6414" y="6454"/>
                    <a:pt x="6170" y="5086"/>
                  </a:cubicBezTo>
                  <a:cubicBezTo>
                    <a:pt x="5583" y="1759"/>
                    <a:pt x="3067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3252700" y="1896250"/>
              <a:ext cx="386050" cy="518025"/>
            </a:xfrm>
            <a:custGeom>
              <a:avLst/>
              <a:gdLst/>
              <a:ahLst/>
              <a:cxnLst/>
              <a:rect l="l" t="t" r="r" b="b"/>
              <a:pathLst>
                <a:path w="15442" h="20721" extrusionOk="0">
                  <a:moveTo>
                    <a:pt x="11859" y="1"/>
                  </a:moveTo>
                  <a:cubicBezTo>
                    <a:pt x="9909" y="1"/>
                    <a:pt x="8328" y="1570"/>
                    <a:pt x="8298" y="3527"/>
                  </a:cubicBezTo>
                  <a:cubicBezTo>
                    <a:pt x="8298" y="3527"/>
                    <a:pt x="8298" y="3527"/>
                    <a:pt x="8298" y="3558"/>
                  </a:cubicBezTo>
                  <a:lnTo>
                    <a:pt x="8268" y="3588"/>
                  </a:lnTo>
                  <a:lnTo>
                    <a:pt x="8268" y="3709"/>
                  </a:lnTo>
                  <a:lnTo>
                    <a:pt x="8207" y="3922"/>
                  </a:lnTo>
                  <a:lnTo>
                    <a:pt x="8116" y="4348"/>
                  </a:lnTo>
                  <a:cubicBezTo>
                    <a:pt x="8055" y="4621"/>
                    <a:pt x="7994" y="4895"/>
                    <a:pt x="7933" y="5199"/>
                  </a:cubicBezTo>
                  <a:cubicBezTo>
                    <a:pt x="7812" y="5776"/>
                    <a:pt x="7690" y="6323"/>
                    <a:pt x="7538" y="6901"/>
                  </a:cubicBezTo>
                  <a:cubicBezTo>
                    <a:pt x="7234" y="8026"/>
                    <a:pt x="6930" y="9150"/>
                    <a:pt x="6566" y="10245"/>
                  </a:cubicBezTo>
                  <a:cubicBezTo>
                    <a:pt x="6201" y="11308"/>
                    <a:pt x="5775" y="12372"/>
                    <a:pt x="5319" y="13284"/>
                  </a:cubicBezTo>
                  <a:cubicBezTo>
                    <a:pt x="5107" y="13740"/>
                    <a:pt x="4863" y="14166"/>
                    <a:pt x="4651" y="14500"/>
                  </a:cubicBezTo>
                  <a:cubicBezTo>
                    <a:pt x="4529" y="14652"/>
                    <a:pt x="4408" y="14804"/>
                    <a:pt x="4316" y="14895"/>
                  </a:cubicBezTo>
                  <a:cubicBezTo>
                    <a:pt x="4256" y="14986"/>
                    <a:pt x="4195" y="15047"/>
                    <a:pt x="4195" y="15047"/>
                  </a:cubicBezTo>
                  <a:lnTo>
                    <a:pt x="4225" y="15047"/>
                  </a:lnTo>
                  <a:lnTo>
                    <a:pt x="4195" y="15077"/>
                  </a:lnTo>
                  <a:lnTo>
                    <a:pt x="4164" y="15077"/>
                  </a:lnTo>
                  <a:cubicBezTo>
                    <a:pt x="4134" y="15108"/>
                    <a:pt x="4043" y="15138"/>
                    <a:pt x="3982" y="15169"/>
                  </a:cubicBezTo>
                  <a:cubicBezTo>
                    <a:pt x="3830" y="15229"/>
                    <a:pt x="3617" y="15260"/>
                    <a:pt x="3404" y="15321"/>
                  </a:cubicBezTo>
                  <a:cubicBezTo>
                    <a:pt x="2949" y="15381"/>
                    <a:pt x="2432" y="15442"/>
                    <a:pt x="1885" y="15473"/>
                  </a:cubicBezTo>
                  <a:cubicBezTo>
                    <a:pt x="1338" y="15503"/>
                    <a:pt x="760" y="15503"/>
                    <a:pt x="183" y="15503"/>
                  </a:cubicBezTo>
                  <a:lnTo>
                    <a:pt x="0" y="15503"/>
                  </a:lnTo>
                  <a:lnTo>
                    <a:pt x="0" y="20549"/>
                  </a:lnTo>
                  <a:cubicBezTo>
                    <a:pt x="608" y="20609"/>
                    <a:pt x="1216" y="20670"/>
                    <a:pt x="1854" y="20701"/>
                  </a:cubicBezTo>
                  <a:cubicBezTo>
                    <a:pt x="2144" y="20713"/>
                    <a:pt x="2439" y="20721"/>
                    <a:pt x="2739" y="20721"/>
                  </a:cubicBezTo>
                  <a:cubicBezTo>
                    <a:pt x="3163" y="20721"/>
                    <a:pt x="3598" y="20706"/>
                    <a:pt x="4043" y="20670"/>
                  </a:cubicBezTo>
                  <a:cubicBezTo>
                    <a:pt x="4438" y="20640"/>
                    <a:pt x="4863" y="20579"/>
                    <a:pt x="5289" y="20488"/>
                  </a:cubicBezTo>
                  <a:cubicBezTo>
                    <a:pt x="5502" y="20427"/>
                    <a:pt x="5715" y="20397"/>
                    <a:pt x="5988" y="20305"/>
                  </a:cubicBezTo>
                  <a:lnTo>
                    <a:pt x="6170" y="20245"/>
                  </a:lnTo>
                  <a:lnTo>
                    <a:pt x="6262" y="20214"/>
                  </a:lnTo>
                  <a:lnTo>
                    <a:pt x="6322" y="20214"/>
                  </a:lnTo>
                  <a:cubicBezTo>
                    <a:pt x="6322" y="20214"/>
                    <a:pt x="6353" y="20184"/>
                    <a:pt x="6353" y="20184"/>
                  </a:cubicBezTo>
                  <a:cubicBezTo>
                    <a:pt x="6444" y="20153"/>
                    <a:pt x="6505" y="20123"/>
                    <a:pt x="6596" y="20093"/>
                  </a:cubicBezTo>
                  <a:lnTo>
                    <a:pt x="6687" y="20032"/>
                  </a:lnTo>
                  <a:lnTo>
                    <a:pt x="6809" y="20002"/>
                  </a:lnTo>
                  <a:cubicBezTo>
                    <a:pt x="7356" y="19698"/>
                    <a:pt x="7812" y="19394"/>
                    <a:pt x="8177" y="19059"/>
                  </a:cubicBezTo>
                  <a:cubicBezTo>
                    <a:pt x="8541" y="18725"/>
                    <a:pt x="8845" y="18421"/>
                    <a:pt x="9119" y="18087"/>
                  </a:cubicBezTo>
                  <a:cubicBezTo>
                    <a:pt x="9666" y="17479"/>
                    <a:pt x="10092" y="16840"/>
                    <a:pt x="10487" y="16232"/>
                  </a:cubicBezTo>
                  <a:cubicBezTo>
                    <a:pt x="11247" y="14986"/>
                    <a:pt x="11854" y="13770"/>
                    <a:pt x="12402" y="12555"/>
                  </a:cubicBezTo>
                  <a:cubicBezTo>
                    <a:pt x="12949" y="11339"/>
                    <a:pt x="13435" y="10123"/>
                    <a:pt x="13861" y="8877"/>
                  </a:cubicBezTo>
                  <a:cubicBezTo>
                    <a:pt x="14104" y="8269"/>
                    <a:pt x="14317" y="7661"/>
                    <a:pt x="14499" y="7023"/>
                  </a:cubicBezTo>
                  <a:cubicBezTo>
                    <a:pt x="14620" y="6719"/>
                    <a:pt x="14712" y="6415"/>
                    <a:pt x="14803" y="6111"/>
                  </a:cubicBezTo>
                  <a:lnTo>
                    <a:pt x="14955" y="5624"/>
                  </a:lnTo>
                  <a:lnTo>
                    <a:pt x="15016" y="5381"/>
                  </a:lnTo>
                  <a:lnTo>
                    <a:pt x="15107" y="5138"/>
                  </a:lnTo>
                  <a:lnTo>
                    <a:pt x="15259" y="4561"/>
                  </a:lnTo>
                  <a:cubicBezTo>
                    <a:pt x="15350" y="4257"/>
                    <a:pt x="15380" y="3953"/>
                    <a:pt x="15411" y="3649"/>
                  </a:cubicBezTo>
                  <a:cubicBezTo>
                    <a:pt x="15441" y="1673"/>
                    <a:pt x="13891" y="32"/>
                    <a:pt x="11915" y="1"/>
                  </a:cubicBezTo>
                  <a:cubicBezTo>
                    <a:pt x="11897" y="1"/>
                    <a:pt x="11878" y="1"/>
                    <a:pt x="11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3662275" y="2892475"/>
              <a:ext cx="603375" cy="1364800"/>
            </a:xfrm>
            <a:custGeom>
              <a:avLst/>
              <a:gdLst/>
              <a:ahLst/>
              <a:cxnLst/>
              <a:rect l="l" t="t" r="r" b="b"/>
              <a:pathLst>
                <a:path w="24135" h="54592" extrusionOk="0">
                  <a:moveTo>
                    <a:pt x="12098" y="1"/>
                  </a:moveTo>
                  <a:lnTo>
                    <a:pt x="0" y="3253"/>
                  </a:lnTo>
                  <a:cubicBezTo>
                    <a:pt x="0" y="3253"/>
                    <a:pt x="5897" y="23831"/>
                    <a:pt x="7204" y="28725"/>
                  </a:cubicBezTo>
                  <a:cubicBezTo>
                    <a:pt x="8542" y="33618"/>
                    <a:pt x="20001" y="54591"/>
                    <a:pt x="20001" y="54591"/>
                  </a:cubicBezTo>
                  <a:lnTo>
                    <a:pt x="24135" y="52980"/>
                  </a:lnTo>
                  <a:cubicBezTo>
                    <a:pt x="24135" y="52980"/>
                    <a:pt x="20761" y="43466"/>
                    <a:pt x="19636" y="39090"/>
                  </a:cubicBezTo>
                  <a:cubicBezTo>
                    <a:pt x="17569" y="31065"/>
                    <a:pt x="14195" y="27296"/>
                    <a:pt x="14195" y="27296"/>
                  </a:cubicBezTo>
                  <a:lnTo>
                    <a:pt x="12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4160775" y="4196450"/>
              <a:ext cx="129200" cy="149725"/>
            </a:xfrm>
            <a:custGeom>
              <a:avLst/>
              <a:gdLst/>
              <a:ahLst/>
              <a:cxnLst/>
              <a:rect l="l" t="t" r="r" b="b"/>
              <a:pathLst>
                <a:path w="5168" h="5989" extrusionOk="0">
                  <a:moveTo>
                    <a:pt x="3374" y="1"/>
                  </a:moveTo>
                  <a:lnTo>
                    <a:pt x="0" y="1368"/>
                  </a:lnTo>
                  <a:lnTo>
                    <a:pt x="1915" y="5989"/>
                  </a:lnTo>
                  <a:cubicBezTo>
                    <a:pt x="4073" y="5350"/>
                    <a:pt x="5167" y="3830"/>
                    <a:pt x="5167" y="3830"/>
                  </a:cubicBezTo>
                  <a:lnTo>
                    <a:pt x="3374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4129600" y="4158450"/>
              <a:ext cx="158850" cy="119325"/>
            </a:xfrm>
            <a:custGeom>
              <a:avLst/>
              <a:gdLst/>
              <a:ahLst/>
              <a:cxnLst/>
              <a:rect l="l" t="t" r="r" b="b"/>
              <a:pathLst>
                <a:path w="6354" h="4773" extrusionOk="0">
                  <a:moveTo>
                    <a:pt x="5442" y="1"/>
                  </a:moveTo>
                  <a:lnTo>
                    <a:pt x="1" y="2493"/>
                  </a:lnTo>
                  <a:cubicBezTo>
                    <a:pt x="92" y="3405"/>
                    <a:pt x="578" y="4104"/>
                    <a:pt x="1156" y="4773"/>
                  </a:cubicBezTo>
                  <a:lnTo>
                    <a:pt x="6354" y="2341"/>
                  </a:lnTo>
                  <a:cubicBezTo>
                    <a:pt x="6202" y="1490"/>
                    <a:pt x="5898" y="730"/>
                    <a:pt x="5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4052100" y="4270725"/>
              <a:ext cx="322975" cy="273775"/>
            </a:xfrm>
            <a:custGeom>
              <a:avLst/>
              <a:gdLst/>
              <a:ahLst/>
              <a:cxnLst/>
              <a:rect l="l" t="t" r="r" b="b"/>
              <a:pathLst>
                <a:path w="12919" h="10951" extrusionOk="0">
                  <a:moveTo>
                    <a:pt x="9324" y="0"/>
                  </a:moveTo>
                  <a:cubicBezTo>
                    <a:pt x="9006" y="0"/>
                    <a:pt x="8815" y="191"/>
                    <a:pt x="8815" y="191"/>
                  </a:cubicBezTo>
                  <a:cubicBezTo>
                    <a:pt x="8815" y="191"/>
                    <a:pt x="7656" y="1685"/>
                    <a:pt x="6950" y="1685"/>
                  </a:cubicBezTo>
                  <a:cubicBezTo>
                    <a:pt x="6889" y="1685"/>
                    <a:pt x="6832" y="1674"/>
                    <a:pt x="6779" y="1650"/>
                  </a:cubicBezTo>
                  <a:cubicBezTo>
                    <a:pt x="6457" y="1507"/>
                    <a:pt x="6150" y="1378"/>
                    <a:pt x="5888" y="1378"/>
                  </a:cubicBezTo>
                  <a:cubicBezTo>
                    <a:pt x="5480" y="1378"/>
                    <a:pt x="5181" y="1690"/>
                    <a:pt x="5107" y="2744"/>
                  </a:cubicBezTo>
                  <a:cubicBezTo>
                    <a:pt x="4985" y="4294"/>
                    <a:pt x="4256" y="6057"/>
                    <a:pt x="4043" y="6422"/>
                  </a:cubicBezTo>
                  <a:cubicBezTo>
                    <a:pt x="4043" y="6422"/>
                    <a:pt x="3222" y="7850"/>
                    <a:pt x="2067" y="8428"/>
                  </a:cubicBezTo>
                  <a:cubicBezTo>
                    <a:pt x="0" y="9431"/>
                    <a:pt x="852" y="10951"/>
                    <a:pt x="852" y="10951"/>
                  </a:cubicBezTo>
                  <a:lnTo>
                    <a:pt x="7143" y="10951"/>
                  </a:lnTo>
                  <a:cubicBezTo>
                    <a:pt x="7265" y="10920"/>
                    <a:pt x="7417" y="10768"/>
                    <a:pt x="7721" y="10464"/>
                  </a:cubicBezTo>
                  <a:lnTo>
                    <a:pt x="12645" y="5358"/>
                  </a:lnTo>
                  <a:cubicBezTo>
                    <a:pt x="12858" y="5145"/>
                    <a:pt x="12919" y="4811"/>
                    <a:pt x="12767" y="4568"/>
                  </a:cubicBezTo>
                  <a:cubicBezTo>
                    <a:pt x="12189" y="3534"/>
                    <a:pt x="10791" y="1011"/>
                    <a:pt x="10153" y="404"/>
                  </a:cubicBezTo>
                  <a:cubicBezTo>
                    <a:pt x="9829" y="92"/>
                    <a:pt x="9546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4156975" y="4379500"/>
              <a:ext cx="68400" cy="24425"/>
            </a:xfrm>
            <a:custGeom>
              <a:avLst/>
              <a:gdLst/>
              <a:ahLst/>
              <a:cxnLst/>
              <a:rect l="l" t="t" r="r" b="b"/>
              <a:pathLst>
                <a:path w="2736" h="977" extrusionOk="0">
                  <a:moveTo>
                    <a:pt x="1402" y="1"/>
                  </a:moveTo>
                  <a:cubicBezTo>
                    <a:pt x="1168" y="1"/>
                    <a:pt x="925" y="26"/>
                    <a:pt x="699" y="95"/>
                  </a:cubicBezTo>
                  <a:cubicBezTo>
                    <a:pt x="578" y="126"/>
                    <a:pt x="486" y="156"/>
                    <a:pt x="365" y="217"/>
                  </a:cubicBezTo>
                  <a:cubicBezTo>
                    <a:pt x="152" y="490"/>
                    <a:pt x="0" y="764"/>
                    <a:pt x="213" y="977"/>
                  </a:cubicBezTo>
                  <a:cubicBezTo>
                    <a:pt x="334" y="825"/>
                    <a:pt x="547" y="642"/>
                    <a:pt x="851" y="551"/>
                  </a:cubicBezTo>
                  <a:cubicBezTo>
                    <a:pt x="1003" y="505"/>
                    <a:pt x="1176" y="488"/>
                    <a:pt x="1350" y="488"/>
                  </a:cubicBezTo>
                  <a:cubicBezTo>
                    <a:pt x="1871" y="488"/>
                    <a:pt x="2401" y="642"/>
                    <a:pt x="2401" y="642"/>
                  </a:cubicBezTo>
                  <a:cubicBezTo>
                    <a:pt x="2462" y="642"/>
                    <a:pt x="2523" y="642"/>
                    <a:pt x="2584" y="612"/>
                  </a:cubicBezTo>
                  <a:cubicBezTo>
                    <a:pt x="2644" y="581"/>
                    <a:pt x="2675" y="551"/>
                    <a:pt x="2705" y="460"/>
                  </a:cubicBezTo>
                  <a:cubicBezTo>
                    <a:pt x="2736" y="338"/>
                    <a:pt x="2675" y="217"/>
                    <a:pt x="2553" y="156"/>
                  </a:cubicBezTo>
                  <a:cubicBezTo>
                    <a:pt x="2510" y="156"/>
                    <a:pt x="1986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4163800" y="4354425"/>
              <a:ext cx="63100" cy="19100"/>
            </a:xfrm>
            <a:custGeom>
              <a:avLst/>
              <a:gdLst/>
              <a:ahLst/>
              <a:cxnLst/>
              <a:rect l="l" t="t" r="r" b="b"/>
              <a:pathLst>
                <a:path w="2524" h="764" extrusionOk="0">
                  <a:moveTo>
                    <a:pt x="1175" y="1"/>
                  </a:moveTo>
                  <a:cubicBezTo>
                    <a:pt x="943" y="1"/>
                    <a:pt x="704" y="26"/>
                    <a:pt x="487" y="95"/>
                  </a:cubicBezTo>
                  <a:cubicBezTo>
                    <a:pt x="426" y="95"/>
                    <a:pt x="365" y="125"/>
                    <a:pt x="335" y="125"/>
                  </a:cubicBezTo>
                  <a:cubicBezTo>
                    <a:pt x="183" y="308"/>
                    <a:pt x="1" y="490"/>
                    <a:pt x="213" y="764"/>
                  </a:cubicBezTo>
                  <a:cubicBezTo>
                    <a:pt x="305" y="673"/>
                    <a:pt x="457" y="612"/>
                    <a:pt x="609" y="551"/>
                  </a:cubicBezTo>
                  <a:cubicBezTo>
                    <a:pt x="768" y="505"/>
                    <a:pt x="945" y="488"/>
                    <a:pt x="1120" y="488"/>
                  </a:cubicBezTo>
                  <a:cubicBezTo>
                    <a:pt x="1648" y="488"/>
                    <a:pt x="2166" y="642"/>
                    <a:pt x="2189" y="642"/>
                  </a:cubicBezTo>
                  <a:cubicBezTo>
                    <a:pt x="2250" y="642"/>
                    <a:pt x="2311" y="642"/>
                    <a:pt x="2371" y="612"/>
                  </a:cubicBezTo>
                  <a:cubicBezTo>
                    <a:pt x="2432" y="581"/>
                    <a:pt x="2463" y="551"/>
                    <a:pt x="2493" y="460"/>
                  </a:cubicBezTo>
                  <a:cubicBezTo>
                    <a:pt x="2523" y="338"/>
                    <a:pt x="2463" y="217"/>
                    <a:pt x="2311" y="156"/>
                  </a:cubicBezTo>
                  <a:cubicBezTo>
                    <a:pt x="2289" y="156"/>
                    <a:pt x="175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4150875" y="4406575"/>
              <a:ext cx="66900" cy="21675"/>
            </a:xfrm>
            <a:custGeom>
              <a:avLst/>
              <a:gdLst/>
              <a:ahLst/>
              <a:cxnLst/>
              <a:rect l="l" t="t" r="r" b="b"/>
              <a:pathLst>
                <a:path w="2676" h="867" extrusionOk="0">
                  <a:moveTo>
                    <a:pt x="1246" y="0"/>
                  </a:moveTo>
                  <a:cubicBezTo>
                    <a:pt x="1033" y="0"/>
                    <a:pt x="814" y="21"/>
                    <a:pt x="609" y="76"/>
                  </a:cubicBezTo>
                  <a:cubicBezTo>
                    <a:pt x="548" y="106"/>
                    <a:pt x="457" y="137"/>
                    <a:pt x="396" y="167"/>
                  </a:cubicBezTo>
                  <a:cubicBezTo>
                    <a:pt x="92" y="410"/>
                    <a:pt x="1" y="654"/>
                    <a:pt x="244" y="866"/>
                  </a:cubicBezTo>
                  <a:cubicBezTo>
                    <a:pt x="366" y="745"/>
                    <a:pt x="518" y="623"/>
                    <a:pt x="761" y="562"/>
                  </a:cubicBezTo>
                  <a:cubicBezTo>
                    <a:pt x="939" y="503"/>
                    <a:pt x="1140" y="481"/>
                    <a:pt x="1335" y="481"/>
                  </a:cubicBezTo>
                  <a:cubicBezTo>
                    <a:pt x="1838" y="481"/>
                    <a:pt x="2311" y="623"/>
                    <a:pt x="2311" y="623"/>
                  </a:cubicBezTo>
                  <a:cubicBezTo>
                    <a:pt x="2341" y="638"/>
                    <a:pt x="2379" y="646"/>
                    <a:pt x="2414" y="646"/>
                  </a:cubicBezTo>
                  <a:cubicBezTo>
                    <a:pt x="2448" y="646"/>
                    <a:pt x="2478" y="638"/>
                    <a:pt x="2493" y="623"/>
                  </a:cubicBezTo>
                  <a:cubicBezTo>
                    <a:pt x="2554" y="593"/>
                    <a:pt x="2615" y="532"/>
                    <a:pt x="2615" y="471"/>
                  </a:cubicBezTo>
                  <a:cubicBezTo>
                    <a:pt x="2676" y="350"/>
                    <a:pt x="2585" y="198"/>
                    <a:pt x="2463" y="167"/>
                  </a:cubicBezTo>
                  <a:cubicBezTo>
                    <a:pt x="2418" y="167"/>
                    <a:pt x="1856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3346925" y="2895300"/>
              <a:ext cx="490900" cy="1433500"/>
            </a:xfrm>
            <a:custGeom>
              <a:avLst/>
              <a:gdLst/>
              <a:ahLst/>
              <a:cxnLst/>
              <a:rect l="l" t="t" r="r" b="b"/>
              <a:pathLst>
                <a:path w="19636" h="57340" extrusionOk="0">
                  <a:moveTo>
                    <a:pt x="14105" y="1"/>
                  </a:moveTo>
                  <a:cubicBezTo>
                    <a:pt x="9715" y="1"/>
                    <a:pt x="5684" y="1225"/>
                    <a:pt x="5684" y="1225"/>
                  </a:cubicBezTo>
                  <a:lnTo>
                    <a:pt x="456" y="26241"/>
                  </a:lnTo>
                  <a:lnTo>
                    <a:pt x="0" y="57335"/>
                  </a:lnTo>
                  <a:lnTo>
                    <a:pt x="3587" y="57335"/>
                  </a:lnTo>
                  <a:cubicBezTo>
                    <a:pt x="3592" y="57338"/>
                    <a:pt x="3598" y="57340"/>
                    <a:pt x="3604" y="57340"/>
                  </a:cubicBezTo>
                  <a:cubicBezTo>
                    <a:pt x="4334" y="57340"/>
                    <a:pt x="9208" y="34880"/>
                    <a:pt x="8997" y="28186"/>
                  </a:cubicBezTo>
                  <a:cubicBezTo>
                    <a:pt x="8329" y="25177"/>
                    <a:pt x="19636" y="2502"/>
                    <a:pt x="19636" y="860"/>
                  </a:cubicBezTo>
                  <a:cubicBezTo>
                    <a:pt x="17917" y="224"/>
                    <a:pt x="15978" y="1"/>
                    <a:pt x="14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3329450" y="4313475"/>
              <a:ext cx="99550" cy="127275"/>
            </a:xfrm>
            <a:custGeom>
              <a:avLst/>
              <a:gdLst/>
              <a:ahLst/>
              <a:cxnLst/>
              <a:rect l="l" t="t" r="r" b="b"/>
              <a:pathLst>
                <a:path w="3982" h="5091" extrusionOk="0">
                  <a:moveTo>
                    <a:pt x="365" y="1"/>
                  </a:moveTo>
                  <a:lnTo>
                    <a:pt x="0" y="4985"/>
                  </a:lnTo>
                  <a:cubicBezTo>
                    <a:pt x="418" y="5060"/>
                    <a:pt x="816" y="5090"/>
                    <a:pt x="1186" y="5090"/>
                  </a:cubicBezTo>
                  <a:cubicBezTo>
                    <a:pt x="2779" y="5090"/>
                    <a:pt x="3860" y="4529"/>
                    <a:pt x="3860" y="4529"/>
                  </a:cubicBezTo>
                  <a:lnTo>
                    <a:pt x="3982" y="27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3307400" y="4290675"/>
              <a:ext cx="159600" cy="68425"/>
            </a:xfrm>
            <a:custGeom>
              <a:avLst/>
              <a:gdLst/>
              <a:ahLst/>
              <a:cxnLst/>
              <a:rect l="l" t="t" r="r" b="b"/>
              <a:pathLst>
                <a:path w="6384" h="2737" extrusionOk="0">
                  <a:moveTo>
                    <a:pt x="305" y="1"/>
                  </a:moveTo>
                  <a:cubicBezTo>
                    <a:pt x="1" y="852"/>
                    <a:pt x="92" y="1703"/>
                    <a:pt x="305" y="2554"/>
                  </a:cubicBezTo>
                  <a:lnTo>
                    <a:pt x="6049" y="2736"/>
                  </a:lnTo>
                  <a:cubicBezTo>
                    <a:pt x="6293" y="1885"/>
                    <a:pt x="6384" y="1065"/>
                    <a:pt x="6293" y="213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3085525" y="4377300"/>
              <a:ext cx="375400" cy="172175"/>
            </a:xfrm>
            <a:custGeom>
              <a:avLst/>
              <a:gdLst/>
              <a:ahLst/>
              <a:cxnLst/>
              <a:rect l="l" t="t" r="r" b="b"/>
              <a:pathLst>
                <a:path w="15016" h="6887" extrusionOk="0">
                  <a:moveTo>
                    <a:pt x="9358" y="0"/>
                  </a:moveTo>
                  <a:cubicBezTo>
                    <a:pt x="9349" y="0"/>
                    <a:pt x="9340" y="0"/>
                    <a:pt x="9332" y="1"/>
                  </a:cubicBezTo>
                  <a:cubicBezTo>
                    <a:pt x="9088" y="31"/>
                    <a:pt x="8237" y="578"/>
                    <a:pt x="7143" y="1277"/>
                  </a:cubicBezTo>
                  <a:cubicBezTo>
                    <a:pt x="6991" y="1399"/>
                    <a:pt x="6809" y="1521"/>
                    <a:pt x="6626" y="1642"/>
                  </a:cubicBezTo>
                  <a:cubicBezTo>
                    <a:pt x="6474" y="1703"/>
                    <a:pt x="6353" y="1794"/>
                    <a:pt x="6231" y="1885"/>
                  </a:cubicBezTo>
                  <a:cubicBezTo>
                    <a:pt x="6018" y="2037"/>
                    <a:pt x="5806" y="2159"/>
                    <a:pt x="5593" y="2311"/>
                  </a:cubicBezTo>
                  <a:cubicBezTo>
                    <a:pt x="5502" y="2372"/>
                    <a:pt x="5411" y="2402"/>
                    <a:pt x="5319" y="2463"/>
                  </a:cubicBezTo>
                  <a:cubicBezTo>
                    <a:pt x="5137" y="2584"/>
                    <a:pt x="4924" y="2736"/>
                    <a:pt x="4742" y="2858"/>
                  </a:cubicBezTo>
                  <a:cubicBezTo>
                    <a:pt x="3526" y="3587"/>
                    <a:pt x="2401" y="4226"/>
                    <a:pt x="1763" y="4347"/>
                  </a:cubicBezTo>
                  <a:cubicBezTo>
                    <a:pt x="0" y="4651"/>
                    <a:pt x="334" y="5958"/>
                    <a:pt x="638" y="6597"/>
                  </a:cubicBezTo>
                  <a:cubicBezTo>
                    <a:pt x="737" y="6813"/>
                    <a:pt x="2232" y="6886"/>
                    <a:pt x="4209" y="6886"/>
                  </a:cubicBezTo>
                  <a:cubicBezTo>
                    <a:pt x="8345" y="6886"/>
                    <a:pt x="14590" y="6566"/>
                    <a:pt x="14590" y="6566"/>
                  </a:cubicBezTo>
                  <a:cubicBezTo>
                    <a:pt x="14590" y="6566"/>
                    <a:pt x="15016" y="2524"/>
                    <a:pt x="14590" y="1247"/>
                  </a:cubicBezTo>
                  <a:cubicBezTo>
                    <a:pt x="14454" y="849"/>
                    <a:pt x="14160" y="721"/>
                    <a:pt x="13778" y="721"/>
                  </a:cubicBezTo>
                  <a:cubicBezTo>
                    <a:pt x="13087" y="721"/>
                    <a:pt x="12109" y="1140"/>
                    <a:pt x="11260" y="1140"/>
                  </a:cubicBezTo>
                  <a:cubicBezTo>
                    <a:pt x="11109" y="1140"/>
                    <a:pt x="10962" y="1126"/>
                    <a:pt x="10821" y="1095"/>
                  </a:cubicBezTo>
                  <a:cubicBezTo>
                    <a:pt x="10821" y="1095"/>
                    <a:pt x="10022" y="0"/>
                    <a:pt x="9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3224575" y="4424425"/>
              <a:ext cx="57775" cy="46175"/>
            </a:xfrm>
            <a:custGeom>
              <a:avLst/>
              <a:gdLst/>
              <a:ahLst/>
              <a:cxnLst/>
              <a:rect l="l" t="t" r="r" b="b"/>
              <a:pathLst>
                <a:path w="2311" h="1847" extrusionOk="0">
                  <a:moveTo>
                    <a:pt x="669" y="0"/>
                  </a:moveTo>
                  <a:cubicBezTo>
                    <a:pt x="304" y="31"/>
                    <a:pt x="1" y="122"/>
                    <a:pt x="31" y="426"/>
                  </a:cubicBezTo>
                  <a:cubicBezTo>
                    <a:pt x="72" y="419"/>
                    <a:pt x="117" y="415"/>
                    <a:pt x="167" y="415"/>
                  </a:cubicBezTo>
                  <a:cubicBezTo>
                    <a:pt x="336" y="415"/>
                    <a:pt x="548" y="460"/>
                    <a:pt x="760" y="578"/>
                  </a:cubicBezTo>
                  <a:cubicBezTo>
                    <a:pt x="1338" y="882"/>
                    <a:pt x="1824" y="1702"/>
                    <a:pt x="1824" y="1733"/>
                  </a:cubicBezTo>
                  <a:cubicBezTo>
                    <a:pt x="1855" y="1794"/>
                    <a:pt x="1915" y="1824"/>
                    <a:pt x="1976" y="1824"/>
                  </a:cubicBezTo>
                  <a:cubicBezTo>
                    <a:pt x="2007" y="1839"/>
                    <a:pt x="2037" y="1847"/>
                    <a:pt x="2067" y="1847"/>
                  </a:cubicBezTo>
                  <a:cubicBezTo>
                    <a:pt x="2098" y="1847"/>
                    <a:pt x="2128" y="1839"/>
                    <a:pt x="2159" y="1824"/>
                  </a:cubicBezTo>
                  <a:cubicBezTo>
                    <a:pt x="2280" y="1763"/>
                    <a:pt x="2311" y="1611"/>
                    <a:pt x="2250" y="1490"/>
                  </a:cubicBezTo>
                  <a:cubicBezTo>
                    <a:pt x="2219" y="1429"/>
                    <a:pt x="1703" y="517"/>
                    <a:pt x="1004" y="122"/>
                  </a:cubicBezTo>
                  <a:cubicBezTo>
                    <a:pt x="882" y="91"/>
                    <a:pt x="791" y="31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3251175" y="4409225"/>
              <a:ext cx="50175" cy="44675"/>
            </a:xfrm>
            <a:custGeom>
              <a:avLst/>
              <a:gdLst/>
              <a:ahLst/>
              <a:cxnLst/>
              <a:rect l="l" t="t" r="r" b="b"/>
              <a:pathLst>
                <a:path w="2007" h="1787" extrusionOk="0">
                  <a:moveTo>
                    <a:pt x="547" y="0"/>
                  </a:moveTo>
                  <a:cubicBezTo>
                    <a:pt x="304" y="31"/>
                    <a:pt x="61" y="0"/>
                    <a:pt x="0" y="365"/>
                  </a:cubicBezTo>
                  <a:cubicBezTo>
                    <a:pt x="122" y="365"/>
                    <a:pt x="274" y="426"/>
                    <a:pt x="456" y="517"/>
                  </a:cubicBezTo>
                  <a:cubicBezTo>
                    <a:pt x="1034" y="821"/>
                    <a:pt x="1490" y="1642"/>
                    <a:pt x="1490" y="1642"/>
                  </a:cubicBezTo>
                  <a:cubicBezTo>
                    <a:pt x="1520" y="1703"/>
                    <a:pt x="1581" y="1763"/>
                    <a:pt x="1642" y="1763"/>
                  </a:cubicBezTo>
                  <a:cubicBezTo>
                    <a:pt x="1672" y="1779"/>
                    <a:pt x="1703" y="1786"/>
                    <a:pt x="1733" y="1786"/>
                  </a:cubicBezTo>
                  <a:cubicBezTo>
                    <a:pt x="1763" y="1786"/>
                    <a:pt x="1794" y="1779"/>
                    <a:pt x="1824" y="1763"/>
                  </a:cubicBezTo>
                  <a:cubicBezTo>
                    <a:pt x="1946" y="1672"/>
                    <a:pt x="2006" y="1551"/>
                    <a:pt x="1946" y="1429"/>
                  </a:cubicBezTo>
                  <a:cubicBezTo>
                    <a:pt x="1915" y="1368"/>
                    <a:pt x="1399" y="426"/>
                    <a:pt x="669" y="61"/>
                  </a:cubicBezTo>
                  <a:cubicBezTo>
                    <a:pt x="639" y="31"/>
                    <a:pt x="578" y="31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3203400" y="4438725"/>
              <a:ext cx="53875" cy="45750"/>
            </a:xfrm>
            <a:custGeom>
              <a:avLst/>
              <a:gdLst/>
              <a:ahLst/>
              <a:cxnLst/>
              <a:rect l="l" t="t" r="r" b="b"/>
              <a:pathLst>
                <a:path w="2155" h="1830" extrusionOk="0">
                  <a:moveTo>
                    <a:pt x="481" y="0"/>
                  </a:moveTo>
                  <a:cubicBezTo>
                    <a:pt x="186" y="0"/>
                    <a:pt x="0" y="106"/>
                    <a:pt x="27" y="401"/>
                  </a:cubicBezTo>
                  <a:cubicBezTo>
                    <a:pt x="209" y="401"/>
                    <a:pt x="392" y="431"/>
                    <a:pt x="604" y="553"/>
                  </a:cubicBezTo>
                  <a:cubicBezTo>
                    <a:pt x="1212" y="857"/>
                    <a:pt x="1668" y="1678"/>
                    <a:pt x="1668" y="1708"/>
                  </a:cubicBezTo>
                  <a:cubicBezTo>
                    <a:pt x="1699" y="1769"/>
                    <a:pt x="1759" y="1799"/>
                    <a:pt x="1820" y="1830"/>
                  </a:cubicBezTo>
                  <a:cubicBezTo>
                    <a:pt x="1881" y="1830"/>
                    <a:pt x="1942" y="1830"/>
                    <a:pt x="2003" y="1799"/>
                  </a:cubicBezTo>
                  <a:cubicBezTo>
                    <a:pt x="2124" y="1738"/>
                    <a:pt x="2155" y="1586"/>
                    <a:pt x="2094" y="1465"/>
                  </a:cubicBezTo>
                  <a:cubicBezTo>
                    <a:pt x="2063" y="1434"/>
                    <a:pt x="1547" y="492"/>
                    <a:pt x="848" y="127"/>
                  </a:cubicBezTo>
                  <a:cubicBezTo>
                    <a:pt x="756" y="67"/>
                    <a:pt x="696" y="36"/>
                    <a:pt x="604" y="6"/>
                  </a:cubicBezTo>
                  <a:cubicBezTo>
                    <a:pt x="561" y="2"/>
                    <a:pt x="520" y="0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3426700" y="1822225"/>
              <a:ext cx="573000" cy="1159300"/>
            </a:xfrm>
            <a:custGeom>
              <a:avLst/>
              <a:gdLst/>
              <a:ahLst/>
              <a:cxnLst/>
              <a:rect l="l" t="t" r="r" b="b"/>
              <a:pathLst>
                <a:path w="22920" h="46372" extrusionOk="0">
                  <a:moveTo>
                    <a:pt x="9192" y="1"/>
                  </a:moveTo>
                  <a:cubicBezTo>
                    <a:pt x="8773" y="1"/>
                    <a:pt x="8353" y="35"/>
                    <a:pt x="7934" y="105"/>
                  </a:cubicBezTo>
                  <a:cubicBezTo>
                    <a:pt x="5411" y="531"/>
                    <a:pt x="2524" y="4269"/>
                    <a:pt x="2068" y="5728"/>
                  </a:cubicBezTo>
                  <a:cubicBezTo>
                    <a:pt x="1764" y="6701"/>
                    <a:pt x="1581" y="7522"/>
                    <a:pt x="1551" y="9953"/>
                  </a:cubicBezTo>
                  <a:cubicBezTo>
                    <a:pt x="1490" y="13145"/>
                    <a:pt x="1429" y="16002"/>
                    <a:pt x="1916" y="19285"/>
                  </a:cubicBezTo>
                  <a:lnTo>
                    <a:pt x="1946" y="19589"/>
                  </a:lnTo>
                  <a:cubicBezTo>
                    <a:pt x="2311" y="21838"/>
                    <a:pt x="2037" y="25637"/>
                    <a:pt x="1581" y="29680"/>
                  </a:cubicBezTo>
                  <a:lnTo>
                    <a:pt x="1551" y="30105"/>
                  </a:lnTo>
                  <a:cubicBezTo>
                    <a:pt x="1551" y="30136"/>
                    <a:pt x="1551" y="30166"/>
                    <a:pt x="1521" y="30197"/>
                  </a:cubicBezTo>
                  <a:cubicBezTo>
                    <a:pt x="1490" y="30531"/>
                    <a:pt x="1460" y="30865"/>
                    <a:pt x="1429" y="31200"/>
                  </a:cubicBezTo>
                  <a:cubicBezTo>
                    <a:pt x="1369" y="31686"/>
                    <a:pt x="1308" y="32172"/>
                    <a:pt x="1247" y="32659"/>
                  </a:cubicBezTo>
                  <a:cubicBezTo>
                    <a:pt x="1217" y="33023"/>
                    <a:pt x="1156" y="33388"/>
                    <a:pt x="1125" y="33753"/>
                  </a:cubicBezTo>
                  <a:cubicBezTo>
                    <a:pt x="1065" y="34239"/>
                    <a:pt x="1004" y="34726"/>
                    <a:pt x="943" y="35212"/>
                  </a:cubicBezTo>
                  <a:cubicBezTo>
                    <a:pt x="913" y="35577"/>
                    <a:pt x="852" y="35941"/>
                    <a:pt x="821" y="36306"/>
                  </a:cubicBezTo>
                  <a:cubicBezTo>
                    <a:pt x="335" y="40470"/>
                    <a:pt x="1" y="43996"/>
                    <a:pt x="396" y="45060"/>
                  </a:cubicBezTo>
                  <a:cubicBezTo>
                    <a:pt x="729" y="45868"/>
                    <a:pt x="1763" y="46371"/>
                    <a:pt x="3443" y="46371"/>
                  </a:cubicBezTo>
                  <a:cubicBezTo>
                    <a:pt x="4672" y="46371"/>
                    <a:pt x="6247" y="46102"/>
                    <a:pt x="8147" y="45486"/>
                  </a:cubicBezTo>
                  <a:cubicBezTo>
                    <a:pt x="12645" y="43996"/>
                    <a:pt x="19971" y="44635"/>
                    <a:pt x="21521" y="42811"/>
                  </a:cubicBezTo>
                  <a:cubicBezTo>
                    <a:pt x="22433" y="41747"/>
                    <a:pt x="22919" y="38707"/>
                    <a:pt x="21734" y="34026"/>
                  </a:cubicBezTo>
                  <a:cubicBezTo>
                    <a:pt x="21673" y="33662"/>
                    <a:pt x="21582" y="33297"/>
                    <a:pt x="21491" y="32932"/>
                  </a:cubicBezTo>
                  <a:cubicBezTo>
                    <a:pt x="21369" y="32476"/>
                    <a:pt x="21247" y="31990"/>
                    <a:pt x="21126" y="31534"/>
                  </a:cubicBezTo>
                  <a:cubicBezTo>
                    <a:pt x="21035" y="31169"/>
                    <a:pt x="20943" y="30805"/>
                    <a:pt x="20883" y="30440"/>
                  </a:cubicBezTo>
                  <a:cubicBezTo>
                    <a:pt x="20761" y="29984"/>
                    <a:pt x="20639" y="29498"/>
                    <a:pt x="20518" y="29042"/>
                  </a:cubicBezTo>
                  <a:cubicBezTo>
                    <a:pt x="20457" y="28677"/>
                    <a:pt x="20366" y="28312"/>
                    <a:pt x="20275" y="27947"/>
                  </a:cubicBezTo>
                  <a:cubicBezTo>
                    <a:pt x="20032" y="26823"/>
                    <a:pt x="19819" y="25729"/>
                    <a:pt x="19697" y="24786"/>
                  </a:cubicBezTo>
                  <a:cubicBezTo>
                    <a:pt x="19363" y="22628"/>
                    <a:pt x="19454" y="20379"/>
                    <a:pt x="19576" y="18160"/>
                  </a:cubicBezTo>
                  <a:cubicBezTo>
                    <a:pt x="19758" y="15364"/>
                    <a:pt x="20032" y="12658"/>
                    <a:pt x="19849" y="10318"/>
                  </a:cubicBezTo>
                  <a:cubicBezTo>
                    <a:pt x="19758" y="9072"/>
                    <a:pt x="19515" y="7947"/>
                    <a:pt x="19059" y="6944"/>
                  </a:cubicBezTo>
                  <a:cubicBezTo>
                    <a:pt x="17873" y="4452"/>
                    <a:pt x="15199" y="2415"/>
                    <a:pt x="13193" y="1138"/>
                  </a:cubicBezTo>
                  <a:cubicBezTo>
                    <a:pt x="11975" y="389"/>
                    <a:pt x="10595" y="1"/>
                    <a:pt x="9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3533100" y="1844600"/>
              <a:ext cx="177825" cy="174025"/>
            </a:xfrm>
            <a:custGeom>
              <a:avLst/>
              <a:gdLst/>
              <a:ahLst/>
              <a:cxnLst/>
              <a:rect l="l" t="t" r="r" b="b"/>
              <a:pathLst>
                <a:path w="7113" h="6961" extrusionOk="0">
                  <a:moveTo>
                    <a:pt x="6839" y="0"/>
                  </a:moveTo>
                  <a:cubicBezTo>
                    <a:pt x="6839" y="61"/>
                    <a:pt x="4499" y="6657"/>
                    <a:pt x="1581" y="6687"/>
                  </a:cubicBezTo>
                  <a:cubicBezTo>
                    <a:pt x="1246" y="6687"/>
                    <a:pt x="1003" y="6505"/>
                    <a:pt x="851" y="6140"/>
                  </a:cubicBezTo>
                  <a:cubicBezTo>
                    <a:pt x="304" y="4742"/>
                    <a:pt x="1186" y="1459"/>
                    <a:pt x="2432" y="304"/>
                  </a:cubicBezTo>
                  <a:lnTo>
                    <a:pt x="2219" y="92"/>
                  </a:lnTo>
                  <a:cubicBezTo>
                    <a:pt x="912" y="1338"/>
                    <a:pt x="0" y="4712"/>
                    <a:pt x="608" y="6231"/>
                  </a:cubicBezTo>
                  <a:cubicBezTo>
                    <a:pt x="790" y="6718"/>
                    <a:pt x="1125" y="6961"/>
                    <a:pt x="1581" y="6961"/>
                  </a:cubicBezTo>
                  <a:cubicBezTo>
                    <a:pt x="4712" y="6961"/>
                    <a:pt x="7022" y="395"/>
                    <a:pt x="7113" y="92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3517900" y="1694125"/>
              <a:ext cx="198350" cy="228000"/>
            </a:xfrm>
            <a:custGeom>
              <a:avLst/>
              <a:gdLst/>
              <a:ahLst/>
              <a:cxnLst/>
              <a:rect l="l" t="t" r="r" b="b"/>
              <a:pathLst>
                <a:path w="7934" h="9120" extrusionOk="0">
                  <a:moveTo>
                    <a:pt x="5411" y="1"/>
                  </a:moveTo>
                  <a:lnTo>
                    <a:pt x="0" y="3557"/>
                  </a:lnTo>
                  <a:cubicBezTo>
                    <a:pt x="0" y="3557"/>
                    <a:pt x="122" y="3800"/>
                    <a:pt x="365" y="4226"/>
                  </a:cubicBezTo>
                  <a:cubicBezTo>
                    <a:pt x="365" y="4256"/>
                    <a:pt x="365" y="4256"/>
                    <a:pt x="395" y="4287"/>
                  </a:cubicBezTo>
                  <a:cubicBezTo>
                    <a:pt x="395" y="4287"/>
                    <a:pt x="395" y="4287"/>
                    <a:pt x="395" y="4317"/>
                  </a:cubicBezTo>
                  <a:cubicBezTo>
                    <a:pt x="547" y="4591"/>
                    <a:pt x="760" y="4955"/>
                    <a:pt x="973" y="5351"/>
                  </a:cubicBezTo>
                  <a:cubicBezTo>
                    <a:pt x="1064" y="5503"/>
                    <a:pt x="1155" y="5655"/>
                    <a:pt x="1216" y="5807"/>
                  </a:cubicBezTo>
                  <a:cubicBezTo>
                    <a:pt x="1307" y="5928"/>
                    <a:pt x="1398" y="6080"/>
                    <a:pt x="1490" y="6232"/>
                  </a:cubicBezTo>
                  <a:cubicBezTo>
                    <a:pt x="2098" y="7235"/>
                    <a:pt x="2857" y="8329"/>
                    <a:pt x="3648" y="9120"/>
                  </a:cubicBezTo>
                  <a:cubicBezTo>
                    <a:pt x="5867" y="8269"/>
                    <a:pt x="7417" y="7174"/>
                    <a:pt x="7934" y="5685"/>
                  </a:cubicBezTo>
                  <a:cubicBezTo>
                    <a:pt x="7934" y="5685"/>
                    <a:pt x="5502" y="2767"/>
                    <a:pt x="5411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3527025" y="1776975"/>
              <a:ext cx="47125" cy="72975"/>
            </a:xfrm>
            <a:custGeom>
              <a:avLst/>
              <a:gdLst/>
              <a:ahLst/>
              <a:cxnLst/>
              <a:rect l="l" t="t" r="r" b="b"/>
              <a:pathLst>
                <a:path w="1885" h="2919" extrusionOk="0">
                  <a:moveTo>
                    <a:pt x="1885" y="0"/>
                  </a:moveTo>
                  <a:lnTo>
                    <a:pt x="0" y="912"/>
                  </a:lnTo>
                  <a:cubicBezTo>
                    <a:pt x="0" y="942"/>
                    <a:pt x="0" y="942"/>
                    <a:pt x="30" y="973"/>
                  </a:cubicBezTo>
                  <a:cubicBezTo>
                    <a:pt x="30" y="973"/>
                    <a:pt x="30" y="973"/>
                    <a:pt x="30" y="1003"/>
                  </a:cubicBezTo>
                  <a:cubicBezTo>
                    <a:pt x="182" y="1277"/>
                    <a:pt x="395" y="1641"/>
                    <a:pt x="608" y="2037"/>
                  </a:cubicBezTo>
                  <a:cubicBezTo>
                    <a:pt x="699" y="2189"/>
                    <a:pt x="790" y="2341"/>
                    <a:pt x="851" y="2493"/>
                  </a:cubicBezTo>
                  <a:cubicBezTo>
                    <a:pt x="942" y="2614"/>
                    <a:pt x="1033" y="2766"/>
                    <a:pt x="1125" y="2918"/>
                  </a:cubicBezTo>
                  <a:cubicBezTo>
                    <a:pt x="1702" y="1793"/>
                    <a:pt x="1854" y="31"/>
                    <a:pt x="1885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3394800" y="1533650"/>
              <a:ext cx="353375" cy="302150"/>
            </a:xfrm>
            <a:custGeom>
              <a:avLst/>
              <a:gdLst/>
              <a:ahLst/>
              <a:cxnLst/>
              <a:rect l="l" t="t" r="r" b="b"/>
              <a:pathLst>
                <a:path w="14135" h="12086" extrusionOk="0">
                  <a:moveTo>
                    <a:pt x="9165" y="1"/>
                  </a:moveTo>
                  <a:cubicBezTo>
                    <a:pt x="7327" y="1"/>
                    <a:pt x="4652" y="819"/>
                    <a:pt x="3131" y="1344"/>
                  </a:cubicBezTo>
                  <a:cubicBezTo>
                    <a:pt x="2249" y="1648"/>
                    <a:pt x="1611" y="2347"/>
                    <a:pt x="1398" y="3228"/>
                  </a:cubicBezTo>
                  <a:cubicBezTo>
                    <a:pt x="1186" y="4049"/>
                    <a:pt x="1094" y="5022"/>
                    <a:pt x="1064" y="5994"/>
                  </a:cubicBezTo>
                  <a:cubicBezTo>
                    <a:pt x="1034" y="6055"/>
                    <a:pt x="274" y="7393"/>
                    <a:pt x="122" y="7666"/>
                  </a:cubicBezTo>
                  <a:cubicBezTo>
                    <a:pt x="0" y="7879"/>
                    <a:pt x="760" y="8031"/>
                    <a:pt x="1094" y="8092"/>
                  </a:cubicBezTo>
                  <a:cubicBezTo>
                    <a:pt x="1125" y="8244"/>
                    <a:pt x="1125" y="8426"/>
                    <a:pt x="1155" y="8578"/>
                  </a:cubicBezTo>
                  <a:lnTo>
                    <a:pt x="1307" y="9855"/>
                  </a:lnTo>
                  <a:cubicBezTo>
                    <a:pt x="1338" y="10067"/>
                    <a:pt x="1398" y="10250"/>
                    <a:pt x="1429" y="10463"/>
                  </a:cubicBezTo>
                  <a:cubicBezTo>
                    <a:pt x="1679" y="11630"/>
                    <a:pt x="2107" y="12085"/>
                    <a:pt x="2736" y="12085"/>
                  </a:cubicBezTo>
                  <a:cubicBezTo>
                    <a:pt x="2795" y="12085"/>
                    <a:pt x="2856" y="12081"/>
                    <a:pt x="2918" y="12074"/>
                  </a:cubicBezTo>
                  <a:cubicBezTo>
                    <a:pt x="4225" y="11891"/>
                    <a:pt x="9848" y="8700"/>
                    <a:pt x="11976" y="6511"/>
                  </a:cubicBezTo>
                  <a:cubicBezTo>
                    <a:pt x="14134" y="4292"/>
                    <a:pt x="12462" y="584"/>
                    <a:pt x="9970" y="67"/>
                  </a:cubicBezTo>
                  <a:cubicBezTo>
                    <a:pt x="9728" y="21"/>
                    <a:pt x="9457" y="1"/>
                    <a:pt x="9165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3425175" y="1468500"/>
              <a:ext cx="376175" cy="365775"/>
            </a:xfrm>
            <a:custGeom>
              <a:avLst/>
              <a:gdLst/>
              <a:ahLst/>
              <a:cxnLst/>
              <a:rect l="l" t="t" r="r" b="b"/>
              <a:pathLst>
                <a:path w="15047" h="14631" extrusionOk="0">
                  <a:moveTo>
                    <a:pt x="8304" y="1"/>
                  </a:moveTo>
                  <a:cubicBezTo>
                    <a:pt x="7440" y="1"/>
                    <a:pt x="6452" y="141"/>
                    <a:pt x="5320" y="454"/>
                  </a:cubicBezTo>
                  <a:cubicBezTo>
                    <a:pt x="1673" y="1457"/>
                    <a:pt x="578" y="2643"/>
                    <a:pt x="275" y="3646"/>
                  </a:cubicBezTo>
                  <a:cubicBezTo>
                    <a:pt x="1" y="4497"/>
                    <a:pt x="31" y="5105"/>
                    <a:pt x="335" y="5379"/>
                  </a:cubicBezTo>
                  <a:cubicBezTo>
                    <a:pt x="1186" y="6230"/>
                    <a:pt x="3010" y="7324"/>
                    <a:pt x="4560" y="7324"/>
                  </a:cubicBezTo>
                  <a:cubicBezTo>
                    <a:pt x="4560" y="7324"/>
                    <a:pt x="5229" y="6233"/>
                    <a:pt x="6218" y="6233"/>
                  </a:cubicBezTo>
                  <a:cubicBezTo>
                    <a:pt x="6529" y="6233"/>
                    <a:pt x="6872" y="6341"/>
                    <a:pt x="7235" y="6625"/>
                  </a:cubicBezTo>
                  <a:cubicBezTo>
                    <a:pt x="8662" y="7738"/>
                    <a:pt x="7007" y="10244"/>
                    <a:pt x="5467" y="10244"/>
                  </a:cubicBezTo>
                  <a:cubicBezTo>
                    <a:pt x="5366" y="10244"/>
                    <a:pt x="5267" y="10234"/>
                    <a:pt x="5168" y="10211"/>
                  </a:cubicBezTo>
                  <a:lnTo>
                    <a:pt x="5168" y="10211"/>
                  </a:lnTo>
                  <a:cubicBezTo>
                    <a:pt x="5168" y="10212"/>
                    <a:pt x="4591" y="12187"/>
                    <a:pt x="6050" y="13798"/>
                  </a:cubicBezTo>
                  <a:cubicBezTo>
                    <a:pt x="7240" y="14417"/>
                    <a:pt x="8515" y="14631"/>
                    <a:pt x="9708" y="14631"/>
                  </a:cubicBezTo>
                  <a:cubicBezTo>
                    <a:pt x="12384" y="14631"/>
                    <a:pt x="14652" y="13555"/>
                    <a:pt x="14652" y="13555"/>
                  </a:cubicBezTo>
                  <a:cubicBezTo>
                    <a:pt x="15047" y="10515"/>
                    <a:pt x="14439" y="7567"/>
                    <a:pt x="14409" y="7445"/>
                  </a:cubicBezTo>
                  <a:cubicBezTo>
                    <a:pt x="14048" y="4256"/>
                    <a:pt x="13057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3530050" y="1564950"/>
              <a:ext cx="457475" cy="565000"/>
            </a:xfrm>
            <a:custGeom>
              <a:avLst/>
              <a:gdLst/>
              <a:ahLst/>
              <a:cxnLst/>
              <a:rect l="l" t="t" r="r" b="b"/>
              <a:pathLst>
                <a:path w="18299" h="22600" extrusionOk="0">
                  <a:moveTo>
                    <a:pt x="9423" y="1"/>
                  </a:moveTo>
                  <a:cubicBezTo>
                    <a:pt x="9423" y="1"/>
                    <a:pt x="7204" y="6323"/>
                    <a:pt x="973" y="6353"/>
                  </a:cubicBezTo>
                  <a:cubicBezTo>
                    <a:pt x="973" y="6353"/>
                    <a:pt x="1" y="9271"/>
                    <a:pt x="2067" y="10822"/>
                  </a:cubicBezTo>
                  <a:cubicBezTo>
                    <a:pt x="4134" y="12372"/>
                    <a:pt x="5715" y="13101"/>
                    <a:pt x="5259" y="15958"/>
                  </a:cubicBezTo>
                  <a:cubicBezTo>
                    <a:pt x="4748" y="19246"/>
                    <a:pt x="8004" y="22599"/>
                    <a:pt x="11348" y="22599"/>
                  </a:cubicBezTo>
                  <a:cubicBezTo>
                    <a:pt x="12580" y="22599"/>
                    <a:pt x="13823" y="22145"/>
                    <a:pt x="14894" y="21065"/>
                  </a:cubicBezTo>
                  <a:cubicBezTo>
                    <a:pt x="18299" y="17691"/>
                    <a:pt x="12220" y="15472"/>
                    <a:pt x="12220" y="10761"/>
                  </a:cubicBezTo>
                  <a:cubicBezTo>
                    <a:pt x="12189" y="6080"/>
                    <a:pt x="9423" y="1"/>
                    <a:pt x="9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3551325" y="1709325"/>
              <a:ext cx="23575" cy="24350"/>
            </a:xfrm>
            <a:custGeom>
              <a:avLst/>
              <a:gdLst/>
              <a:ahLst/>
              <a:cxnLst/>
              <a:rect l="l" t="t" r="r" b="b"/>
              <a:pathLst>
                <a:path w="943" h="974" extrusionOk="0">
                  <a:moveTo>
                    <a:pt x="45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57" y="974"/>
                  </a:cubicBezTo>
                  <a:cubicBezTo>
                    <a:pt x="730" y="974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3054350" y="2108275"/>
              <a:ext cx="842000" cy="499575"/>
            </a:xfrm>
            <a:custGeom>
              <a:avLst/>
              <a:gdLst/>
              <a:ahLst/>
              <a:cxnLst/>
              <a:rect l="l" t="t" r="r" b="b"/>
              <a:pathLst>
                <a:path w="33680" h="19983" extrusionOk="0">
                  <a:moveTo>
                    <a:pt x="33315" y="1"/>
                  </a:moveTo>
                  <a:cubicBezTo>
                    <a:pt x="33011" y="396"/>
                    <a:pt x="32585" y="760"/>
                    <a:pt x="31977" y="1095"/>
                  </a:cubicBezTo>
                  <a:cubicBezTo>
                    <a:pt x="31190" y="1528"/>
                    <a:pt x="30420" y="1718"/>
                    <a:pt x="29689" y="1718"/>
                  </a:cubicBezTo>
                  <a:cubicBezTo>
                    <a:pt x="28474" y="1718"/>
                    <a:pt x="27368" y="1193"/>
                    <a:pt x="26476" y="396"/>
                  </a:cubicBezTo>
                  <a:cubicBezTo>
                    <a:pt x="26324" y="943"/>
                    <a:pt x="26172" y="1490"/>
                    <a:pt x="26020" y="2067"/>
                  </a:cubicBezTo>
                  <a:cubicBezTo>
                    <a:pt x="25503" y="3648"/>
                    <a:pt x="24925" y="5198"/>
                    <a:pt x="24226" y="6657"/>
                  </a:cubicBezTo>
                  <a:cubicBezTo>
                    <a:pt x="23497" y="8116"/>
                    <a:pt x="22676" y="9484"/>
                    <a:pt x="21734" y="10639"/>
                  </a:cubicBezTo>
                  <a:cubicBezTo>
                    <a:pt x="21278" y="11186"/>
                    <a:pt x="20822" y="11672"/>
                    <a:pt x="20336" y="12128"/>
                  </a:cubicBezTo>
                  <a:cubicBezTo>
                    <a:pt x="20275" y="12159"/>
                    <a:pt x="20214" y="12220"/>
                    <a:pt x="20153" y="12280"/>
                  </a:cubicBezTo>
                  <a:lnTo>
                    <a:pt x="19910" y="12493"/>
                  </a:lnTo>
                  <a:cubicBezTo>
                    <a:pt x="19849" y="12463"/>
                    <a:pt x="19758" y="12402"/>
                    <a:pt x="19697" y="12372"/>
                  </a:cubicBezTo>
                  <a:cubicBezTo>
                    <a:pt x="19667" y="12372"/>
                    <a:pt x="19636" y="12341"/>
                    <a:pt x="19606" y="12341"/>
                  </a:cubicBezTo>
                  <a:cubicBezTo>
                    <a:pt x="18816" y="11976"/>
                    <a:pt x="17995" y="11642"/>
                    <a:pt x="17205" y="11277"/>
                  </a:cubicBezTo>
                  <a:cubicBezTo>
                    <a:pt x="15624" y="10578"/>
                    <a:pt x="14044" y="9849"/>
                    <a:pt x="12494" y="9150"/>
                  </a:cubicBezTo>
                  <a:cubicBezTo>
                    <a:pt x="9332" y="7721"/>
                    <a:pt x="6202" y="6262"/>
                    <a:pt x="3132" y="4742"/>
                  </a:cubicBezTo>
                  <a:cubicBezTo>
                    <a:pt x="2848" y="4605"/>
                    <a:pt x="2548" y="4540"/>
                    <a:pt x="2251" y="4540"/>
                  </a:cubicBezTo>
                  <a:cubicBezTo>
                    <a:pt x="1500" y="4540"/>
                    <a:pt x="775" y="4956"/>
                    <a:pt x="426" y="5654"/>
                  </a:cubicBezTo>
                  <a:cubicBezTo>
                    <a:pt x="1" y="6566"/>
                    <a:pt x="305" y="7660"/>
                    <a:pt x="1095" y="8207"/>
                  </a:cubicBezTo>
                  <a:cubicBezTo>
                    <a:pt x="4013" y="10183"/>
                    <a:pt x="6931" y="12098"/>
                    <a:pt x="9849" y="13952"/>
                  </a:cubicBezTo>
                  <a:cubicBezTo>
                    <a:pt x="11308" y="14894"/>
                    <a:pt x="12797" y="15837"/>
                    <a:pt x="14256" y="16749"/>
                  </a:cubicBezTo>
                  <a:cubicBezTo>
                    <a:pt x="15746" y="17691"/>
                    <a:pt x="17205" y="18603"/>
                    <a:pt x="18694" y="19515"/>
                  </a:cubicBezTo>
                  <a:cubicBezTo>
                    <a:pt x="19200" y="19831"/>
                    <a:pt x="19756" y="19983"/>
                    <a:pt x="20305" y="19983"/>
                  </a:cubicBezTo>
                  <a:cubicBezTo>
                    <a:pt x="20811" y="19983"/>
                    <a:pt x="21312" y="19854"/>
                    <a:pt x="21764" y="19606"/>
                  </a:cubicBezTo>
                  <a:lnTo>
                    <a:pt x="22068" y="19454"/>
                  </a:lnTo>
                  <a:cubicBezTo>
                    <a:pt x="22585" y="19150"/>
                    <a:pt x="23041" y="18846"/>
                    <a:pt x="23527" y="18481"/>
                  </a:cubicBezTo>
                  <a:cubicBezTo>
                    <a:pt x="23983" y="18147"/>
                    <a:pt x="24409" y="17812"/>
                    <a:pt x="24834" y="17417"/>
                  </a:cubicBezTo>
                  <a:cubicBezTo>
                    <a:pt x="25260" y="17053"/>
                    <a:pt x="25655" y="16657"/>
                    <a:pt x="26020" y="16262"/>
                  </a:cubicBezTo>
                  <a:cubicBezTo>
                    <a:pt x="26415" y="15867"/>
                    <a:pt x="26779" y="15442"/>
                    <a:pt x="27114" y="15046"/>
                  </a:cubicBezTo>
                  <a:cubicBezTo>
                    <a:pt x="28482" y="13344"/>
                    <a:pt x="29545" y="11551"/>
                    <a:pt x="30457" y="9727"/>
                  </a:cubicBezTo>
                  <a:cubicBezTo>
                    <a:pt x="31339" y="7873"/>
                    <a:pt x="32068" y="5989"/>
                    <a:pt x="32646" y="4104"/>
                  </a:cubicBezTo>
                  <a:cubicBezTo>
                    <a:pt x="32950" y="3131"/>
                    <a:pt x="33193" y="2189"/>
                    <a:pt x="33436" y="1216"/>
                  </a:cubicBezTo>
                  <a:cubicBezTo>
                    <a:pt x="33527" y="821"/>
                    <a:pt x="33619" y="396"/>
                    <a:pt x="33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2897050" y="2092150"/>
              <a:ext cx="252325" cy="218275"/>
            </a:xfrm>
            <a:custGeom>
              <a:avLst/>
              <a:gdLst/>
              <a:ahLst/>
              <a:cxnLst/>
              <a:rect l="l" t="t" r="r" b="b"/>
              <a:pathLst>
                <a:path w="10093" h="8731" extrusionOk="0">
                  <a:moveTo>
                    <a:pt x="2060" y="0"/>
                  </a:moveTo>
                  <a:cubicBezTo>
                    <a:pt x="1309" y="0"/>
                    <a:pt x="4712" y="3260"/>
                    <a:pt x="4712" y="3260"/>
                  </a:cubicBezTo>
                  <a:cubicBezTo>
                    <a:pt x="4712" y="3260"/>
                    <a:pt x="1621" y="1136"/>
                    <a:pt x="848" y="1136"/>
                  </a:cubicBezTo>
                  <a:cubicBezTo>
                    <a:pt x="799" y="1136"/>
                    <a:pt x="759" y="1144"/>
                    <a:pt x="730" y="1162"/>
                  </a:cubicBezTo>
                  <a:cubicBezTo>
                    <a:pt x="123" y="1527"/>
                    <a:pt x="3679" y="4293"/>
                    <a:pt x="3679" y="4293"/>
                  </a:cubicBezTo>
                  <a:cubicBezTo>
                    <a:pt x="3679" y="4293"/>
                    <a:pt x="893" y="2900"/>
                    <a:pt x="380" y="2900"/>
                  </a:cubicBezTo>
                  <a:cubicBezTo>
                    <a:pt x="341" y="2900"/>
                    <a:pt x="316" y="2908"/>
                    <a:pt x="305" y="2925"/>
                  </a:cubicBezTo>
                  <a:cubicBezTo>
                    <a:pt x="1" y="3381"/>
                    <a:pt x="2980" y="5478"/>
                    <a:pt x="2980" y="5478"/>
                  </a:cubicBezTo>
                  <a:cubicBezTo>
                    <a:pt x="2980" y="5478"/>
                    <a:pt x="1445" y="4824"/>
                    <a:pt x="877" y="4824"/>
                  </a:cubicBezTo>
                  <a:cubicBezTo>
                    <a:pt x="753" y="4824"/>
                    <a:pt x="675" y="4855"/>
                    <a:pt x="670" y="4931"/>
                  </a:cubicBezTo>
                  <a:cubicBezTo>
                    <a:pt x="670" y="5387"/>
                    <a:pt x="4621" y="8336"/>
                    <a:pt x="7721" y="8731"/>
                  </a:cubicBezTo>
                  <a:cubicBezTo>
                    <a:pt x="8360" y="8609"/>
                    <a:pt x="10092" y="6968"/>
                    <a:pt x="9424" y="4901"/>
                  </a:cubicBezTo>
                  <a:cubicBezTo>
                    <a:pt x="8816" y="2986"/>
                    <a:pt x="9028" y="2439"/>
                    <a:pt x="8390" y="1102"/>
                  </a:cubicBezTo>
                  <a:cubicBezTo>
                    <a:pt x="8233" y="750"/>
                    <a:pt x="8109" y="607"/>
                    <a:pt x="8010" y="607"/>
                  </a:cubicBezTo>
                  <a:cubicBezTo>
                    <a:pt x="7784" y="607"/>
                    <a:pt x="7684" y="1355"/>
                    <a:pt x="7600" y="2074"/>
                  </a:cubicBezTo>
                  <a:cubicBezTo>
                    <a:pt x="7506" y="2875"/>
                    <a:pt x="7612" y="3311"/>
                    <a:pt x="7255" y="3311"/>
                  </a:cubicBezTo>
                  <a:cubicBezTo>
                    <a:pt x="7151" y="3311"/>
                    <a:pt x="7008" y="3274"/>
                    <a:pt x="6810" y="3199"/>
                  </a:cubicBezTo>
                  <a:cubicBezTo>
                    <a:pt x="5959" y="2895"/>
                    <a:pt x="3162" y="190"/>
                    <a:pt x="2129" y="7"/>
                  </a:cubicBezTo>
                  <a:cubicBezTo>
                    <a:pt x="2103" y="3"/>
                    <a:pt x="2080" y="0"/>
                    <a:pt x="2060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2432925" y="2654650"/>
              <a:ext cx="252325" cy="1411875"/>
            </a:xfrm>
            <a:custGeom>
              <a:avLst/>
              <a:gdLst/>
              <a:ahLst/>
              <a:cxnLst/>
              <a:rect l="l" t="t" r="r" b="b"/>
              <a:pathLst>
                <a:path w="10093" h="56475" extrusionOk="0">
                  <a:moveTo>
                    <a:pt x="2311" y="0"/>
                  </a:moveTo>
                  <a:cubicBezTo>
                    <a:pt x="1946" y="0"/>
                    <a:pt x="1673" y="274"/>
                    <a:pt x="1673" y="608"/>
                  </a:cubicBezTo>
                  <a:cubicBezTo>
                    <a:pt x="1673" y="973"/>
                    <a:pt x="1946" y="1246"/>
                    <a:pt x="2311" y="1246"/>
                  </a:cubicBezTo>
                  <a:lnTo>
                    <a:pt x="8846" y="1246"/>
                  </a:lnTo>
                  <a:lnTo>
                    <a:pt x="8846" y="55259"/>
                  </a:lnTo>
                  <a:lnTo>
                    <a:pt x="609" y="55259"/>
                  </a:lnTo>
                  <a:cubicBezTo>
                    <a:pt x="274" y="55259"/>
                    <a:pt x="1" y="55533"/>
                    <a:pt x="1" y="55867"/>
                  </a:cubicBezTo>
                  <a:cubicBezTo>
                    <a:pt x="1" y="56201"/>
                    <a:pt x="274" y="56475"/>
                    <a:pt x="609" y="56475"/>
                  </a:cubicBezTo>
                  <a:lnTo>
                    <a:pt x="9454" y="56475"/>
                  </a:lnTo>
                  <a:cubicBezTo>
                    <a:pt x="9819" y="56475"/>
                    <a:pt x="10092" y="56201"/>
                    <a:pt x="10092" y="55867"/>
                  </a:cubicBezTo>
                  <a:lnTo>
                    <a:pt x="10092" y="608"/>
                  </a:lnTo>
                  <a:cubicBezTo>
                    <a:pt x="10092" y="274"/>
                    <a:pt x="9819" y="0"/>
                    <a:pt x="9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2540075" y="2630325"/>
              <a:ext cx="79825" cy="79800"/>
            </a:xfrm>
            <a:custGeom>
              <a:avLst/>
              <a:gdLst/>
              <a:ahLst/>
              <a:cxnLst/>
              <a:rect l="l" t="t" r="r" b="b"/>
              <a:pathLst>
                <a:path w="3193" h="3192" extrusionOk="0">
                  <a:moveTo>
                    <a:pt x="1" y="0"/>
                  </a:moveTo>
                  <a:lnTo>
                    <a:pt x="1" y="3192"/>
                  </a:lnTo>
                  <a:lnTo>
                    <a:pt x="1916" y="3192"/>
                  </a:lnTo>
                  <a:cubicBezTo>
                    <a:pt x="2615" y="3192"/>
                    <a:pt x="3192" y="2614"/>
                    <a:pt x="3192" y="1885"/>
                  </a:cubicBezTo>
                  <a:lnTo>
                    <a:pt x="3192" y="1277"/>
                  </a:lnTo>
                  <a:cubicBezTo>
                    <a:pt x="3192" y="578"/>
                    <a:pt x="2615" y="0"/>
                    <a:pt x="1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2522600" y="4011800"/>
              <a:ext cx="79825" cy="79050"/>
            </a:xfrm>
            <a:custGeom>
              <a:avLst/>
              <a:gdLst/>
              <a:ahLst/>
              <a:cxnLst/>
              <a:rect l="l" t="t" r="r" b="b"/>
              <a:pathLst>
                <a:path w="3193" h="3162" extrusionOk="0">
                  <a:moveTo>
                    <a:pt x="1" y="1"/>
                  </a:moveTo>
                  <a:lnTo>
                    <a:pt x="1" y="3162"/>
                  </a:lnTo>
                  <a:lnTo>
                    <a:pt x="1915" y="3162"/>
                  </a:lnTo>
                  <a:cubicBezTo>
                    <a:pt x="2615" y="3162"/>
                    <a:pt x="3192" y="2584"/>
                    <a:pt x="3192" y="1885"/>
                  </a:cubicBezTo>
                  <a:lnTo>
                    <a:pt x="3192" y="1277"/>
                  </a:lnTo>
                  <a:cubicBezTo>
                    <a:pt x="3192" y="578"/>
                    <a:pt x="2615" y="1"/>
                    <a:pt x="1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839450" y="2264050"/>
              <a:ext cx="203675" cy="1411900"/>
            </a:xfrm>
            <a:custGeom>
              <a:avLst/>
              <a:gdLst/>
              <a:ahLst/>
              <a:cxnLst/>
              <a:rect l="l" t="t" r="r" b="b"/>
              <a:pathLst>
                <a:path w="8147" h="56476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lnTo>
                    <a:pt x="0" y="55868"/>
                  </a:lnTo>
                  <a:cubicBezTo>
                    <a:pt x="0" y="56202"/>
                    <a:pt x="274" y="56476"/>
                    <a:pt x="608" y="56476"/>
                  </a:cubicBezTo>
                  <a:lnTo>
                    <a:pt x="7508" y="56476"/>
                  </a:lnTo>
                  <a:cubicBezTo>
                    <a:pt x="7873" y="56476"/>
                    <a:pt x="8146" y="56202"/>
                    <a:pt x="8146" y="55868"/>
                  </a:cubicBezTo>
                  <a:cubicBezTo>
                    <a:pt x="8146" y="55533"/>
                    <a:pt x="7873" y="55260"/>
                    <a:pt x="7508" y="55260"/>
                  </a:cubicBezTo>
                  <a:lnTo>
                    <a:pt x="1216" y="55260"/>
                  </a:lnTo>
                  <a:lnTo>
                    <a:pt x="1216" y="1247"/>
                  </a:lnTo>
                  <a:lnTo>
                    <a:pt x="6201" y="1247"/>
                  </a:lnTo>
                  <a:cubicBezTo>
                    <a:pt x="6535" y="1247"/>
                    <a:pt x="6809" y="973"/>
                    <a:pt x="6809" y="609"/>
                  </a:cubicBezTo>
                  <a:cubicBezTo>
                    <a:pt x="6809" y="274"/>
                    <a:pt x="6535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915425" y="2236700"/>
              <a:ext cx="79050" cy="79800"/>
            </a:xfrm>
            <a:custGeom>
              <a:avLst/>
              <a:gdLst/>
              <a:ahLst/>
              <a:cxnLst/>
              <a:rect l="l" t="t" r="r" b="b"/>
              <a:pathLst>
                <a:path w="3162" h="3192" extrusionOk="0">
                  <a:moveTo>
                    <a:pt x="1277" y="0"/>
                  </a:moveTo>
                  <a:cubicBezTo>
                    <a:pt x="578" y="0"/>
                    <a:pt x="1" y="578"/>
                    <a:pt x="1" y="1307"/>
                  </a:cubicBezTo>
                  <a:lnTo>
                    <a:pt x="1" y="1915"/>
                  </a:lnTo>
                  <a:cubicBezTo>
                    <a:pt x="1" y="2614"/>
                    <a:pt x="578" y="3192"/>
                    <a:pt x="1277" y="3192"/>
                  </a:cubicBezTo>
                  <a:lnTo>
                    <a:pt x="3162" y="319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948100" y="36212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277" y="0"/>
                  </a:moveTo>
                  <a:cubicBezTo>
                    <a:pt x="578" y="0"/>
                    <a:pt x="1" y="578"/>
                    <a:pt x="1" y="1277"/>
                  </a:cubicBezTo>
                  <a:lnTo>
                    <a:pt x="1" y="1885"/>
                  </a:lnTo>
                  <a:cubicBezTo>
                    <a:pt x="1" y="2584"/>
                    <a:pt x="578" y="3161"/>
                    <a:pt x="1277" y="3161"/>
                  </a:cubicBezTo>
                  <a:lnTo>
                    <a:pt x="3162" y="3161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547650" y="2824100"/>
              <a:ext cx="440000" cy="243950"/>
            </a:xfrm>
            <a:custGeom>
              <a:avLst/>
              <a:gdLst/>
              <a:ahLst/>
              <a:cxnLst/>
              <a:rect l="l" t="t" r="r" b="b"/>
              <a:pathLst>
                <a:path w="17600" h="9758" extrusionOk="0">
                  <a:moveTo>
                    <a:pt x="2676" y="0"/>
                  </a:moveTo>
                  <a:lnTo>
                    <a:pt x="1" y="9757"/>
                  </a:lnTo>
                  <a:lnTo>
                    <a:pt x="17600" y="9757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220150" y="3068025"/>
              <a:ext cx="1114025" cy="99575"/>
            </a:xfrm>
            <a:custGeom>
              <a:avLst/>
              <a:gdLst/>
              <a:ahLst/>
              <a:cxnLst/>
              <a:rect l="l" t="t" r="r" b="b"/>
              <a:pathLst>
                <a:path w="44561" h="3983" extrusionOk="0">
                  <a:moveTo>
                    <a:pt x="3222" y="0"/>
                  </a:moveTo>
                  <a:cubicBezTo>
                    <a:pt x="1429" y="0"/>
                    <a:pt x="0" y="1429"/>
                    <a:pt x="0" y="3222"/>
                  </a:cubicBezTo>
                  <a:lnTo>
                    <a:pt x="0" y="3982"/>
                  </a:lnTo>
                  <a:lnTo>
                    <a:pt x="44560" y="3982"/>
                  </a:lnTo>
                  <a:lnTo>
                    <a:pt x="44560" y="3222"/>
                  </a:lnTo>
                  <a:cubicBezTo>
                    <a:pt x="44560" y="1429"/>
                    <a:pt x="43132" y="0"/>
                    <a:pt x="41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994450" y="1684250"/>
              <a:ext cx="1545650" cy="1139875"/>
            </a:xfrm>
            <a:custGeom>
              <a:avLst/>
              <a:gdLst/>
              <a:ahLst/>
              <a:cxnLst/>
              <a:rect l="l" t="t" r="r" b="b"/>
              <a:pathLst>
                <a:path w="61826" h="45595" extrusionOk="0">
                  <a:moveTo>
                    <a:pt x="2007" y="1"/>
                  </a:moveTo>
                  <a:cubicBezTo>
                    <a:pt x="882" y="1"/>
                    <a:pt x="1" y="913"/>
                    <a:pt x="1" y="2007"/>
                  </a:cubicBezTo>
                  <a:lnTo>
                    <a:pt x="1" y="43588"/>
                  </a:lnTo>
                  <a:cubicBezTo>
                    <a:pt x="1" y="44682"/>
                    <a:pt x="882" y="45594"/>
                    <a:pt x="2007" y="45594"/>
                  </a:cubicBezTo>
                  <a:lnTo>
                    <a:pt x="59850" y="45594"/>
                  </a:lnTo>
                  <a:cubicBezTo>
                    <a:pt x="60944" y="45594"/>
                    <a:pt x="61826" y="44682"/>
                    <a:pt x="61826" y="43588"/>
                  </a:cubicBezTo>
                  <a:lnTo>
                    <a:pt x="61826" y="2007"/>
                  </a:lnTo>
                  <a:cubicBezTo>
                    <a:pt x="61826" y="913"/>
                    <a:pt x="60944" y="1"/>
                    <a:pt x="59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065875" y="1746575"/>
              <a:ext cx="1403550" cy="883000"/>
            </a:xfrm>
            <a:custGeom>
              <a:avLst/>
              <a:gdLst/>
              <a:ahLst/>
              <a:cxnLst/>
              <a:rect l="l" t="t" r="r" b="b"/>
              <a:pathLst>
                <a:path w="56142" h="35320" extrusionOk="0">
                  <a:moveTo>
                    <a:pt x="1126" y="0"/>
                  </a:moveTo>
                  <a:cubicBezTo>
                    <a:pt x="487" y="0"/>
                    <a:pt x="1" y="517"/>
                    <a:pt x="1" y="1125"/>
                  </a:cubicBezTo>
                  <a:lnTo>
                    <a:pt x="1" y="34408"/>
                  </a:lnTo>
                  <a:cubicBezTo>
                    <a:pt x="1" y="34925"/>
                    <a:pt x="396" y="35320"/>
                    <a:pt x="913" y="35320"/>
                  </a:cubicBezTo>
                  <a:lnTo>
                    <a:pt x="55230" y="35320"/>
                  </a:lnTo>
                  <a:cubicBezTo>
                    <a:pt x="55747" y="35320"/>
                    <a:pt x="56142" y="34925"/>
                    <a:pt x="56142" y="34408"/>
                  </a:cubicBezTo>
                  <a:lnTo>
                    <a:pt x="56142" y="1125"/>
                  </a:lnTo>
                  <a:cubicBezTo>
                    <a:pt x="56142" y="517"/>
                    <a:pt x="55625" y="0"/>
                    <a:pt x="55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923800" y="1927425"/>
              <a:ext cx="73750" cy="72975"/>
            </a:xfrm>
            <a:custGeom>
              <a:avLst/>
              <a:gdLst/>
              <a:ahLst/>
              <a:cxnLst/>
              <a:rect l="l" t="t" r="r" b="b"/>
              <a:pathLst>
                <a:path w="2950" h="2919" extrusionOk="0">
                  <a:moveTo>
                    <a:pt x="1" y="0"/>
                  </a:moveTo>
                  <a:lnTo>
                    <a:pt x="1" y="2918"/>
                  </a:lnTo>
                  <a:lnTo>
                    <a:pt x="2949" y="2918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923800" y="2058125"/>
              <a:ext cx="73750" cy="72975"/>
            </a:xfrm>
            <a:custGeom>
              <a:avLst/>
              <a:gdLst/>
              <a:ahLst/>
              <a:cxnLst/>
              <a:rect l="l" t="t" r="r" b="b"/>
              <a:pathLst>
                <a:path w="2950" h="2919" extrusionOk="0">
                  <a:moveTo>
                    <a:pt x="1" y="0"/>
                  </a:moveTo>
                  <a:lnTo>
                    <a:pt x="1" y="2918"/>
                  </a:lnTo>
                  <a:lnTo>
                    <a:pt x="2949" y="2918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2046150" y="2074075"/>
              <a:ext cx="288775" cy="41075"/>
            </a:xfrm>
            <a:custGeom>
              <a:avLst/>
              <a:gdLst/>
              <a:ahLst/>
              <a:cxnLst/>
              <a:rect l="l" t="t" r="r" b="b"/>
              <a:pathLst>
                <a:path w="11551" h="1643" extrusionOk="0">
                  <a:moveTo>
                    <a:pt x="912" y="1"/>
                  </a:moveTo>
                  <a:cubicBezTo>
                    <a:pt x="396" y="1"/>
                    <a:pt x="0" y="366"/>
                    <a:pt x="0" y="821"/>
                  </a:cubicBezTo>
                  <a:cubicBezTo>
                    <a:pt x="0" y="1277"/>
                    <a:pt x="396" y="1642"/>
                    <a:pt x="912" y="1642"/>
                  </a:cubicBezTo>
                  <a:lnTo>
                    <a:pt x="10639" y="1642"/>
                  </a:lnTo>
                  <a:cubicBezTo>
                    <a:pt x="11125" y="1642"/>
                    <a:pt x="11551" y="1277"/>
                    <a:pt x="11551" y="821"/>
                  </a:cubicBezTo>
                  <a:cubicBezTo>
                    <a:pt x="11551" y="366"/>
                    <a:pt x="11125" y="1"/>
                    <a:pt x="10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2046150" y="1943375"/>
              <a:ext cx="288775" cy="41075"/>
            </a:xfrm>
            <a:custGeom>
              <a:avLst/>
              <a:gdLst/>
              <a:ahLst/>
              <a:cxnLst/>
              <a:rect l="l" t="t" r="r" b="b"/>
              <a:pathLst>
                <a:path w="11551" h="1643" extrusionOk="0">
                  <a:moveTo>
                    <a:pt x="912" y="1"/>
                  </a:moveTo>
                  <a:cubicBezTo>
                    <a:pt x="396" y="1"/>
                    <a:pt x="0" y="365"/>
                    <a:pt x="0" y="821"/>
                  </a:cubicBezTo>
                  <a:cubicBezTo>
                    <a:pt x="0" y="1277"/>
                    <a:pt x="396" y="1642"/>
                    <a:pt x="912" y="1642"/>
                  </a:cubicBezTo>
                  <a:lnTo>
                    <a:pt x="10639" y="1642"/>
                  </a:lnTo>
                  <a:cubicBezTo>
                    <a:pt x="11125" y="1642"/>
                    <a:pt x="11551" y="1277"/>
                    <a:pt x="11551" y="821"/>
                  </a:cubicBezTo>
                  <a:cubicBezTo>
                    <a:pt x="11551" y="365"/>
                    <a:pt x="11125" y="1"/>
                    <a:pt x="10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925325" y="2479100"/>
              <a:ext cx="407325" cy="41825"/>
            </a:xfrm>
            <a:custGeom>
              <a:avLst/>
              <a:gdLst/>
              <a:ahLst/>
              <a:cxnLst/>
              <a:rect l="l" t="t" r="r" b="b"/>
              <a:pathLst>
                <a:path w="16293" h="1673" extrusionOk="0">
                  <a:moveTo>
                    <a:pt x="82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77"/>
                    <a:pt x="365" y="1672"/>
                    <a:pt x="821" y="1672"/>
                  </a:cubicBezTo>
                  <a:lnTo>
                    <a:pt x="15472" y="1672"/>
                  </a:lnTo>
                  <a:cubicBezTo>
                    <a:pt x="15928" y="1672"/>
                    <a:pt x="16293" y="1277"/>
                    <a:pt x="16293" y="821"/>
                  </a:cubicBezTo>
                  <a:cubicBezTo>
                    <a:pt x="16293" y="365"/>
                    <a:pt x="15928" y="1"/>
                    <a:pt x="15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924575" y="2396275"/>
              <a:ext cx="407325" cy="41050"/>
            </a:xfrm>
            <a:custGeom>
              <a:avLst/>
              <a:gdLst/>
              <a:ahLst/>
              <a:cxnLst/>
              <a:rect l="l" t="t" r="r" b="b"/>
              <a:pathLst>
                <a:path w="16293" h="1642" extrusionOk="0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77"/>
                    <a:pt x="365" y="1642"/>
                    <a:pt x="821" y="1642"/>
                  </a:cubicBezTo>
                  <a:lnTo>
                    <a:pt x="15472" y="1642"/>
                  </a:lnTo>
                  <a:cubicBezTo>
                    <a:pt x="15927" y="1642"/>
                    <a:pt x="16292" y="1277"/>
                    <a:pt x="16292" y="821"/>
                  </a:cubicBezTo>
                  <a:cubicBezTo>
                    <a:pt x="16292" y="365"/>
                    <a:pt x="15927" y="1"/>
                    <a:pt x="15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924575" y="2313450"/>
              <a:ext cx="407325" cy="41050"/>
            </a:xfrm>
            <a:custGeom>
              <a:avLst/>
              <a:gdLst/>
              <a:ahLst/>
              <a:cxnLst/>
              <a:rect l="l" t="t" r="r" b="b"/>
              <a:pathLst>
                <a:path w="16293" h="1642" extrusionOk="0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42"/>
                    <a:pt x="821" y="1642"/>
                  </a:cubicBezTo>
                  <a:lnTo>
                    <a:pt x="15472" y="1642"/>
                  </a:lnTo>
                  <a:cubicBezTo>
                    <a:pt x="15927" y="1642"/>
                    <a:pt x="16292" y="1277"/>
                    <a:pt x="16292" y="821"/>
                  </a:cubicBezTo>
                  <a:cubicBezTo>
                    <a:pt x="16292" y="365"/>
                    <a:pt x="15927" y="0"/>
                    <a:pt x="15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923800" y="2230625"/>
              <a:ext cx="407325" cy="41050"/>
            </a:xfrm>
            <a:custGeom>
              <a:avLst/>
              <a:gdLst/>
              <a:ahLst/>
              <a:cxnLst/>
              <a:rect l="l" t="t" r="r" b="b"/>
              <a:pathLst>
                <a:path w="16293" h="1642" extrusionOk="0">
                  <a:moveTo>
                    <a:pt x="82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42"/>
                    <a:pt x="821" y="1642"/>
                  </a:cubicBezTo>
                  <a:lnTo>
                    <a:pt x="15472" y="1642"/>
                  </a:lnTo>
                  <a:cubicBezTo>
                    <a:pt x="15928" y="1642"/>
                    <a:pt x="16293" y="1277"/>
                    <a:pt x="16293" y="821"/>
                  </a:cubicBezTo>
                  <a:cubicBezTo>
                    <a:pt x="16293" y="365"/>
                    <a:pt x="15928" y="0"/>
                    <a:pt x="15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223175" y="1974525"/>
              <a:ext cx="546400" cy="546400"/>
            </a:xfrm>
            <a:custGeom>
              <a:avLst/>
              <a:gdLst/>
              <a:ahLst/>
              <a:cxnLst/>
              <a:rect l="l" t="t" r="r" b="b"/>
              <a:pathLst>
                <a:path w="21856" h="21856" extrusionOk="0">
                  <a:moveTo>
                    <a:pt x="10396" y="1"/>
                  </a:moveTo>
                  <a:lnTo>
                    <a:pt x="10943" y="10913"/>
                  </a:lnTo>
                  <a:lnTo>
                    <a:pt x="852" y="6688"/>
                  </a:lnTo>
                  <a:cubicBezTo>
                    <a:pt x="305" y="7995"/>
                    <a:pt x="1" y="9424"/>
                    <a:pt x="1" y="10913"/>
                  </a:cubicBezTo>
                  <a:cubicBezTo>
                    <a:pt x="1" y="16962"/>
                    <a:pt x="4895" y="21855"/>
                    <a:pt x="10943" y="21855"/>
                  </a:cubicBezTo>
                  <a:cubicBezTo>
                    <a:pt x="16962" y="21855"/>
                    <a:pt x="21855" y="16962"/>
                    <a:pt x="21855" y="10913"/>
                  </a:cubicBezTo>
                  <a:cubicBezTo>
                    <a:pt x="21855" y="4895"/>
                    <a:pt x="16962" y="1"/>
                    <a:pt x="10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220150" y="1931975"/>
              <a:ext cx="251550" cy="272825"/>
            </a:xfrm>
            <a:custGeom>
              <a:avLst/>
              <a:gdLst/>
              <a:ahLst/>
              <a:cxnLst/>
              <a:rect l="l" t="t" r="r" b="b"/>
              <a:pathLst>
                <a:path w="10062" h="10913" extrusionOk="0">
                  <a:moveTo>
                    <a:pt x="9545" y="1"/>
                  </a:moveTo>
                  <a:cubicBezTo>
                    <a:pt x="6292" y="153"/>
                    <a:pt x="3405" y="1733"/>
                    <a:pt x="1490" y="4135"/>
                  </a:cubicBezTo>
                  <a:cubicBezTo>
                    <a:pt x="882" y="4894"/>
                    <a:pt x="365" y="5776"/>
                    <a:pt x="0" y="6688"/>
                  </a:cubicBezTo>
                  <a:lnTo>
                    <a:pt x="10061" y="10913"/>
                  </a:lnTo>
                  <a:lnTo>
                    <a:pt x="9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065125" y="1746575"/>
              <a:ext cx="1404300" cy="87400"/>
            </a:xfrm>
            <a:custGeom>
              <a:avLst/>
              <a:gdLst/>
              <a:ahLst/>
              <a:cxnLst/>
              <a:rect l="l" t="t" r="r" b="b"/>
              <a:pathLst>
                <a:path w="56172" h="3496" extrusionOk="0">
                  <a:moveTo>
                    <a:pt x="1156" y="0"/>
                  </a:moveTo>
                  <a:cubicBezTo>
                    <a:pt x="517" y="0"/>
                    <a:pt x="1" y="517"/>
                    <a:pt x="1" y="1125"/>
                  </a:cubicBezTo>
                  <a:lnTo>
                    <a:pt x="1" y="3496"/>
                  </a:lnTo>
                  <a:lnTo>
                    <a:pt x="56172" y="3496"/>
                  </a:lnTo>
                  <a:lnTo>
                    <a:pt x="56172" y="1125"/>
                  </a:lnTo>
                  <a:cubicBezTo>
                    <a:pt x="56172" y="517"/>
                    <a:pt x="55655" y="0"/>
                    <a:pt x="5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2266525" y="1770125"/>
              <a:ext cx="40300" cy="40300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790" y="1612"/>
                  </a:cubicBezTo>
                  <a:cubicBezTo>
                    <a:pt x="1246" y="1612"/>
                    <a:pt x="1611" y="1247"/>
                    <a:pt x="1611" y="821"/>
                  </a:cubicBezTo>
                  <a:cubicBezTo>
                    <a:pt x="1611" y="365"/>
                    <a:pt x="1246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2331100" y="1770125"/>
              <a:ext cx="40300" cy="40300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2393425" y="17701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79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791" y="1612"/>
                  </a:cubicBezTo>
                  <a:cubicBezTo>
                    <a:pt x="1216" y="1612"/>
                    <a:pt x="1581" y="1247"/>
                    <a:pt x="1581" y="821"/>
                  </a:cubicBezTo>
                  <a:cubicBezTo>
                    <a:pt x="1581" y="365"/>
                    <a:pt x="1216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708750" y="2669825"/>
              <a:ext cx="117050" cy="117825"/>
            </a:xfrm>
            <a:custGeom>
              <a:avLst/>
              <a:gdLst/>
              <a:ahLst/>
              <a:cxnLst/>
              <a:rect l="l" t="t" r="r" b="b"/>
              <a:pathLst>
                <a:path w="4682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682" y="3648"/>
                    <a:pt x="4682" y="2372"/>
                  </a:cubicBezTo>
                  <a:cubicBezTo>
                    <a:pt x="468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1027125" y="3167575"/>
              <a:ext cx="1495500" cy="1376925"/>
            </a:xfrm>
            <a:custGeom>
              <a:avLst/>
              <a:gdLst/>
              <a:ahLst/>
              <a:cxnLst/>
              <a:rect l="l" t="t" r="r" b="b"/>
              <a:pathLst>
                <a:path w="59820" h="55077" extrusionOk="0">
                  <a:moveTo>
                    <a:pt x="2797" y="0"/>
                  </a:moveTo>
                  <a:cubicBezTo>
                    <a:pt x="1277" y="0"/>
                    <a:pt x="1" y="1277"/>
                    <a:pt x="1" y="2796"/>
                  </a:cubicBezTo>
                  <a:lnTo>
                    <a:pt x="1" y="52280"/>
                  </a:lnTo>
                  <a:cubicBezTo>
                    <a:pt x="1" y="53831"/>
                    <a:pt x="1277" y="55077"/>
                    <a:pt x="2797" y="55077"/>
                  </a:cubicBezTo>
                  <a:lnTo>
                    <a:pt x="57023" y="55077"/>
                  </a:lnTo>
                  <a:cubicBezTo>
                    <a:pt x="58573" y="55077"/>
                    <a:pt x="59820" y="53831"/>
                    <a:pt x="59820" y="52280"/>
                  </a:cubicBezTo>
                  <a:lnTo>
                    <a:pt x="59820" y="2796"/>
                  </a:lnTo>
                  <a:cubicBezTo>
                    <a:pt x="59820" y="1277"/>
                    <a:pt x="58573" y="0"/>
                    <a:pt x="5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152525" y="328535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63"/>
                    <a:pt x="882" y="1763"/>
                  </a:cubicBezTo>
                  <a:lnTo>
                    <a:pt x="41946" y="1763"/>
                  </a:lnTo>
                  <a:cubicBezTo>
                    <a:pt x="42432" y="1763"/>
                    <a:pt x="42828" y="1368"/>
                    <a:pt x="42828" y="882"/>
                  </a:cubicBezTo>
                  <a:cubicBezTo>
                    <a:pt x="42828" y="395"/>
                    <a:pt x="42432" y="0"/>
                    <a:pt x="4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152525" y="3403125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8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8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152525" y="352090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9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9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152525" y="363870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63"/>
                    <a:pt x="882" y="1763"/>
                  </a:cubicBezTo>
                  <a:lnTo>
                    <a:pt x="41946" y="1763"/>
                  </a:lnTo>
                  <a:cubicBezTo>
                    <a:pt x="42432" y="1763"/>
                    <a:pt x="42828" y="1368"/>
                    <a:pt x="42828" y="882"/>
                  </a:cubicBezTo>
                  <a:cubicBezTo>
                    <a:pt x="42828" y="395"/>
                    <a:pt x="42432" y="0"/>
                    <a:pt x="4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52525" y="3756475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8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8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152525" y="387425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9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9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2355425" y="328535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0"/>
                  </a:moveTo>
                  <a:cubicBezTo>
                    <a:pt x="396" y="0"/>
                    <a:pt x="0" y="395"/>
                    <a:pt x="0" y="851"/>
                  </a:cubicBezTo>
                  <a:lnTo>
                    <a:pt x="0" y="912"/>
                  </a:lnTo>
                  <a:cubicBezTo>
                    <a:pt x="0" y="1399"/>
                    <a:pt x="396" y="1763"/>
                    <a:pt x="852" y="1763"/>
                  </a:cubicBezTo>
                  <a:cubicBezTo>
                    <a:pt x="1307" y="1763"/>
                    <a:pt x="1703" y="1399"/>
                    <a:pt x="1703" y="912"/>
                  </a:cubicBezTo>
                  <a:lnTo>
                    <a:pt x="1703" y="851"/>
                  </a:lnTo>
                  <a:cubicBezTo>
                    <a:pt x="1703" y="39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2355425" y="3403125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5"/>
                    <a:pt x="0" y="852"/>
                  </a:cubicBezTo>
                  <a:lnTo>
                    <a:pt x="0" y="913"/>
                  </a:lnTo>
                  <a:cubicBezTo>
                    <a:pt x="0" y="1399"/>
                    <a:pt x="396" y="1764"/>
                    <a:pt x="852" y="1764"/>
                  </a:cubicBezTo>
                  <a:cubicBezTo>
                    <a:pt x="1307" y="1764"/>
                    <a:pt x="1703" y="1399"/>
                    <a:pt x="1703" y="913"/>
                  </a:cubicBezTo>
                  <a:lnTo>
                    <a:pt x="1703" y="852"/>
                  </a:lnTo>
                  <a:cubicBezTo>
                    <a:pt x="1703" y="365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2355425" y="352090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6"/>
                    <a:pt x="0" y="852"/>
                  </a:cubicBezTo>
                  <a:lnTo>
                    <a:pt x="0" y="913"/>
                  </a:lnTo>
                  <a:cubicBezTo>
                    <a:pt x="0" y="1399"/>
                    <a:pt x="396" y="1764"/>
                    <a:pt x="852" y="1764"/>
                  </a:cubicBezTo>
                  <a:cubicBezTo>
                    <a:pt x="1307" y="1764"/>
                    <a:pt x="1703" y="1399"/>
                    <a:pt x="1703" y="913"/>
                  </a:cubicBezTo>
                  <a:lnTo>
                    <a:pt x="1703" y="852"/>
                  </a:ln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355425" y="363870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0"/>
                  </a:moveTo>
                  <a:cubicBezTo>
                    <a:pt x="396" y="0"/>
                    <a:pt x="0" y="365"/>
                    <a:pt x="0" y="851"/>
                  </a:cubicBezTo>
                  <a:lnTo>
                    <a:pt x="0" y="912"/>
                  </a:lnTo>
                  <a:cubicBezTo>
                    <a:pt x="0" y="1368"/>
                    <a:pt x="396" y="1763"/>
                    <a:pt x="852" y="1763"/>
                  </a:cubicBezTo>
                  <a:cubicBezTo>
                    <a:pt x="1307" y="1763"/>
                    <a:pt x="1703" y="1368"/>
                    <a:pt x="1703" y="912"/>
                  </a:cubicBezTo>
                  <a:lnTo>
                    <a:pt x="1703" y="851"/>
                  </a:ln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355425" y="3756475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5"/>
                    <a:pt x="0" y="852"/>
                  </a:cubicBezTo>
                  <a:lnTo>
                    <a:pt x="0" y="912"/>
                  </a:lnTo>
                  <a:cubicBezTo>
                    <a:pt x="0" y="1368"/>
                    <a:pt x="396" y="1764"/>
                    <a:pt x="852" y="1764"/>
                  </a:cubicBezTo>
                  <a:cubicBezTo>
                    <a:pt x="1307" y="1764"/>
                    <a:pt x="1703" y="1368"/>
                    <a:pt x="1703" y="912"/>
                  </a:cubicBezTo>
                  <a:lnTo>
                    <a:pt x="1703" y="852"/>
                  </a:lnTo>
                  <a:cubicBezTo>
                    <a:pt x="1703" y="365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355425" y="387425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6"/>
                    <a:pt x="0" y="852"/>
                  </a:cubicBezTo>
                  <a:lnTo>
                    <a:pt x="0" y="913"/>
                  </a:lnTo>
                  <a:cubicBezTo>
                    <a:pt x="0" y="1369"/>
                    <a:pt x="396" y="1764"/>
                    <a:pt x="852" y="1764"/>
                  </a:cubicBezTo>
                  <a:cubicBezTo>
                    <a:pt x="1307" y="1764"/>
                    <a:pt x="1703" y="1369"/>
                    <a:pt x="1703" y="913"/>
                  </a:cubicBezTo>
                  <a:lnTo>
                    <a:pt x="1703" y="852"/>
                  </a:ln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1152525" y="4037625"/>
              <a:ext cx="1245475" cy="424050"/>
            </a:xfrm>
            <a:custGeom>
              <a:avLst/>
              <a:gdLst/>
              <a:ahLst/>
              <a:cxnLst/>
              <a:rect l="l" t="t" r="r" b="b"/>
              <a:pathLst>
                <a:path w="49819" h="16962" extrusionOk="0">
                  <a:moveTo>
                    <a:pt x="2827" y="1"/>
                  </a:moveTo>
                  <a:cubicBezTo>
                    <a:pt x="1277" y="1"/>
                    <a:pt x="0" y="1278"/>
                    <a:pt x="0" y="2828"/>
                  </a:cubicBezTo>
                  <a:lnTo>
                    <a:pt x="0" y="14135"/>
                  </a:lnTo>
                  <a:cubicBezTo>
                    <a:pt x="0" y="15685"/>
                    <a:pt x="1277" y="16962"/>
                    <a:pt x="2827" y="16962"/>
                  </a:cubicBezTo>
                  <a:lnTo>
                    <a:pt x="46992" y="16962"/>
                  </a:lnTo>
                  <a:cubicBezTo>
                    <a:pt x="48542" y="16962"/>
                    <a:pt x="49819" y="15685"/>
                    <a:pt x="49819" y="14135"/>
                  </a:cubicBezTo>
                  <a:lnTo>
                    <a:pt x="49819" y="2828"/>
                  </a:lnTo>
                  <a:cubicBezTo>
                    <a:pt x="49819" y="1278"/>
                    <a:pt x="48542" y="1"/>
                    <a:pt x="46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1186700" y="4046000"/>
              <a:ext cx="408100" cy="407325"/>
            </a:xfrm>
            <a:custGeom>
              <a:avLst/>
              <a:gdLst/>
              <a:ahLst/>
              <a:cxnLst/>
              <a:rect l="l" t="t" r="r" b="b"/>
              <a:pathLst>
                <a:path w="16324" h="16293" extrusionOk="0">
                  <a:moveTo>
                    <a:pt x="8147" y="2766"/>
                  </a:moveTo>
                  <a:cubicBezTo>
                    <a:pt x="11126" y="2766"/>
                    <a:pt x="13557" y="5168"/>
                    <a:pt x="13557" y="8146"/>
                  </a:cubicBezTo>
                  <a:cubicBezTo>
                    <a:pt x="13557" y="11125"/>
                    <a:pt x="11126" y="13526"/>
                    <a:pt x="8147" y="13526"/>
                  </a:cubicBezTo>
                  <a:cubicBezTo>
                    <a:pt x="5199" y="13526"/>
                    <a:pt x="2767" y="11125"/>
                    <a:pt x="2767" y="8146"/>
                  </a:cubicBezTo>
                  <a:cubicBezTo>
                    <a:pt x="2767" y="5168"/>
                    <a:pt x="5168" y="2766"/>
                    <a:pt x="8147" y="2766"/>
                  </a:cubicBezTo>
                  <a:close/>
                  <a:moveTo>
                    <a:pt x="8147" y="0"/>
                  </a:moveTo>
                  <a:cubicBezTo>
                    <a:pt x="3648" y="0"/>
                    <a:pt x="1" y="3648"/>
                    <a:pt x="1" y="8146"/>
                  </a:cubicBezTo>
                  <a:cubicBezTo>
                    <a:pt x="1" y="12645"/>
                    <a:pt x="3648" y="16292"/>
                    <a:pt x="8147" y="16292"/>
                  </a:cubicBezTo>
                  <a:cubicBezTo>
                    <a:pt x="12645" y="16292"/>
                    <a:pt x="16323" y="12645"/>
                    <a:pt x="16323" y="8146"/>
                  </a:cubicBezTo>
                  <a:cubicBezTo>
                    <a:pt x="16323" y="3648"/>
                    <a:pt x="12645" y="0"/>
                    <a:pt x="8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1373650" y="4129575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1"/>
                  </a:moveTo>
                  <a:cubicBezTo>
                    <a:pt x="304" y="1"/>
                    <a:pt x="0" y="305"/>
                    <a:pt x="0" y="639"/>
                  </a:cubicBezTo>
                  <a:lnTo>
                    <a:pt x="0" y="3496"/>
                  </a:lnTo>
                  <a:cubicBezTo>
                    <a:pt x="0" y="3861"/>
                    <a:pt x="304" y="4165"/>
                    <a:pt x="669" y="4165"/>
                  </a:cubicBezTo>
                  <a:cubicBezTo>
                    <a:pt x="1003" y="4165"/>
                    <a:pt x="1307" y="3861"/>
                    <a:pt x="1307" y="3496"/>
                  </a:cubicBezTo>
                  <a:lnTo>
                    <a:pt x="1307" y="639"/>
                  </a:lnTo>
                  <a:cubicBezTo>
                    <a:pt x="1307" y="305"/>
                    <a:pt x="1003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1373650" y="4264850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0"/>
                  </a:moveTo>
                  <a:cubicBezTo>
                    <a:pt x="304" y="0"/>
                    <a:pt x="0" y="304"/>
                    <a:pt x="0" y="639"/>
                  </a:cubicBezTo>
                  <a:lnTo>
                    <a:pt x="0" y="3496"/>
                  </a:lnTo>
                  <a:cubicBezTo>
                    <a:pt x="0" y="3860"/>
                    <a:pt x="304" y="4164"/>
                    <a:pt x="669" y="4164"/>
                  </a:cubicBezTo>
                  <a:cubicBezTo>
                    <a:pt x="1003" y="4164"/>
                    <a:pt x="1307" y="3860"/>
                    <a:pt x="1307" y="3496"/>
                  </a:cubicBezTo>
                  <a:lnTo>
                    <a:pt x="1307" y="639"/>
                  </a:lnTo>
                  <a:cubicBezTo>
                    <a:pt x="1307" y="304"/>
                    <a:pt x="1003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1270300" y="4232925"/>
              <a:ext cx="104125" cy="32700"/>
            </a:xfrm>
            <a:custGeom>
              <a:avLst/>
              <a:gdLst/>
              <a:ahLst/>
              <a:cxnLst/>
              <a:rect l="l" t="t" r="r" b="b"/>
              <a:pathLst>
                <a:path w="4165" h="1308" extrusionOk="0">
                  <a:moveTo>
                    <a:pt x="669" y="1"/>
                  </a:moveTo>
                  <a:cubicBezTo>
                    <a:pt x="304" y="1"/>
                    <a:pt x="0" y="305"/>
                    <a:pt x="0" y="639"/>
                  </a:cubicBezTo>
                  <a:cubicBezTo>
                    <a:pt x="0" y="1004"/>
                    <a:pt x="304" y="1308"/>
                    <a:pt x="669" y="1308"/>
                  </a:cubicBezTo>
                  <a:lnTo>
                    <a:pt x="3526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1405550" y="4232925"/>
              <a:ext cx="104150" cy="32700"/>
            </a:xfrm>
            <a:custGeom>
              <a:avLst/>
              <a:gdLst/>
              <a:ahLst/>
              <a:cxnLst/>
              <a:rect l="l" t="t" r="r" b="b"/>
              <a:pathLst>
                <a:path w="4166" h="1308" extrusionOk="0">
                  <a:moveTo>
                    <a:pt x="670" y="1"/>
                  </a:moveTo>
                  <a:cubicBezTo>
                    <a:pt x="305" y="1"/>
                    <a:pt x="1" y="305"/>
                    <a:pt x="1" y="639"/>
                  </a:cubicBezTo>
                  <a:cubicBezTo>
                    <a:pt x="1" y="1004"/>
                    <a:pt x="305" y="1308"/>
                    <a:pt x="670" y="1308"/>
                  </a:cubicBezTo>
                  <a:lnTo>
                    <a:pt x="3527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1619850" y="4046000"/>
              <a:ext cx="408075" cy="407325"/>
            </a:xfrm>
            <a:custGeom>
              <a:avLst/>
              <a:gdLst/>
              <a:ahLst/>
              <a:cxnLst/>
              <a:rect l="l" t="t" r="r" b="b"/>
              <a:pathLst>
                <a:path w="16323" h="16293" extrusionOk="0">
                  <a:moveTo>
                    <a:pt x="8146" y="2766"/>
                  </a:moveTo>
                  <a:cubicBezTo>
                    <a:pt x="11125" y="2766"/>
                    <a:pt x="13557" y="5168"/>
                    <a:pt x="13557" y="8146"/>
                  </a:cubicBezTo>
                  <a:cubicBezTo>
                    <a:pt x="13557" y="11125"/>
                    <a:pt x="11125" y="13526"/>
                    <a:pt x="8146" y="13526"/>
                  </a:cubicBezTo>
                  <a:cubicBezTo>
                    <a:pt x="5198" y="13526"/>
                    <a:pt x="2766" y="11125"/>
                    <a:pt x="2766" y="8146"/>
                  </a:cubicBezTo>
                  <a:cubicBezTo>
                    <a:pt x="2766" y="5168"/>
                    <a:pt x="5168" y="2766"/>
                    <a:pt x="8146" y="2766"/>
                  </a:cubicBezTo>
                  <a:close/>
                  <a:moveTo>
                    <a:pt x="8146" y="0"/>
                  </a:moveTo>
                  <a:cubicBezTo>
                    <a:pt x="3648" y="0"/>
                    <a:pt x="0" y="3648"/>
                    <a:pt x="0" y="8146"/>
                  </a:cubicBezTo>
                  <a:cubicBezTo>
                    <a:pt x="0" y="12645"/>
                    <a:pt x="3648" y="16292"/>
                    <a:pt x="8146" y="16292"/>
                  </a:cubicBezTo>
                  <a:cubicBezTo>
                    <a:pt x="12645" y="16292"/>
                    <a:pt x="16323" y="12645"/>
                    <a:pt x="16323" y="8146"/>
                  </a:cubicBezTo>
                  <a:cubicBezTo>
                    <a:pt x="16323" y="3648"/>
                    <a:pt x="12645" y="0"/>
                    <a:pt x="8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1806775" y="4129575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1"/>
                  </a:moveTo>
                  <a:cubicBezTo>
                    <a:pt x="305" y="1"/>
                    <a:pt x="1" y="305"/>
                    <a:pt x="1" y="639"/>
                  </a:cubicBezTo>
                  <a:lnTo>
                    <a:pt x="1" y="3496"/>
                  </a:lnTo>
                  <a:cubicBezTo>
                    <a:pt x="1" y="3861"/>
                    <a:pt x="305" y="4165"/>
                    <a:pt x="669" y="4165"/>
                  </a:cubicBezTo>
                  <a:cubicBezTo>
                    <a:pt x="1004" y="4165"/>
                    <a:pt x="1308" y="3861"/>
                    <a:pt x="1308" y="3496"/>
                  </a:cubicBezTo>
                  <a:lnTo>
                    <a:pt x="1308" y="639"/>
                  </a:lnTo>
                  <a:cubicBezTo>
                    <a:pt x="1308" y="305"/>
                    <a:pt x="100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1806775" y="4264850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0"/>
                  </a:moveTo>
                  <a:cubicBezTo>
                    <a:pt x="305" y="0"/>
                    <a:pt x="1" y="304"/>
                    <a:pt x="1" y="639"/>
                  </a:cubicBezTo>
                  <a:lnTo>
                    <a:pt x="1" y="3496"/>
                  </a:lnTo>
                  <a:cubicBezTo>
                    <a:pt x="1" y="3860"/>
                    <a:pt x="305" y="4164"/>
                    <a:pt x="669" y="4164"/>
                  </a:cubicBezTo>
                  <a:cubicBezTo>
                    <a:pt x="1004" y="4164"/>
                    <a:pt x="1308" y="3860"/>
                    <a:pt x="1308" y="3496"/>
                  </a:cubicBezTo>
                  <a:lnTo>
                    <a:pt x="1308" y="639"/>
                  </a:lnTo>
                  <a:cubicBezTo>
                    <a:pt x="1308" y="304"/>
                    <a:pt x="1004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1703425" y="4232925"/>
              <a:ext cx="104150" cy="32700"/>
            </a:xfrm>
            <a:custGeom>
              <a:avLst/>
              <a:gdLst/>
              <a:ahLst/>
              <a:cxnLst/>
              <a:rect l="l" t="t" r="r" b="b"/>
              <a:pathLst>
                <a:path w="4166" h="1308" extrusionOk="0">
                  <a:moveTo>
                    <a:pt x="670" y="1"/>
                  </a:moveTo>
                  <a:cubicBezTo>
                    <a:pt x="305" y="1"/>
                    <a:pt x="1" y="305"/>
                    <a:pt x="1" y="639"/>
                  </a:cubicBezTo>
                  <a:cubicBezTo>
                    <a:pt x="1" y="1004"/>
                    <a:pt x="305" y="1308"/>
                    <a:pt x="670" y="1308"/>
                  </a:cubicBezTo>
                  <a:lnTo>
                    <a:pt x="3527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1838700" y="4232925"/>
              <a:ext cx="104125" cy="32700"/>
            </a:xfrm>
            <a:custGeom>
              <a:avLst/>
              <a:gdLst/>
              <a:ahLst/>
              <a:cxnLst/>
              <a:rect l="l" t="t" r="r" b="b"/>
              <a:pathLst>
                <a:path w="4165" h="1308" extrusionOk="0">
                  <a:moveTo>
                    <a:pt x="639" y="1"/>
                  </a:moveTo>
                  <a:cubicBezTo>
                    <a:pt x="304" y="1"/>
                    <a:pt x="0" y="305"/>
                    <a:pt x="0" y="639"/>
                  </a:cubicBezTo>
                  <a:cubicBezTo>
                    <a:pt x="0" y="1004"/>
                    <a:pt x="304" y="1308"/>
                    <a:pt x="639" y="1308"/>
                  </a:cubicBezTo>
                  <a:lnTo>
                    <a:pt x="3496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072750" y="4096150"/>
              <a:ext cx="290300" cy="76775"/>
            </a:xfrm>
            <a:custGeom>
              <a:avLst/>
              <a:gdLst/>
              <a:ahLst/>
              <a:cxnLst/>
              <a:rect l="l" t="t" r="r" b="b"/>
              <a:pathLst>
                <a:path w="11612" h="3071" extrusionOk="0">
                  <a:moveTo>
                    <a:pt x="699" y="0"/>
                  </a:moveTo>
                  <a:cubicBezTo>
                    <a:pt x="304" y="0"/>
                    <a:pt x="0" y="304"/>
                    <a:pt x="0" y="700"/>
                  </a:cubicBezTo>
                  <a:lnTo>
                    <a:pt x="0" y="2371"/>
                  </a:lnTo>
                  <a:cubicBezTo>
                    <a:pt x="0" y="2766"/>
                    <a:pt x="304" y="3070"/>
                    <a:pt x="699" y="3070"/>
                  </a:cubicBezTo>
                  <a:lnTo>
                    <a:pt x="10943" y="3070"/>
                  </a:lnTo>
                  <a:cubicBezTo>
                    <a:pt x="11307" y="3070"/>
                    <a:pt x="11611" y="2766"/>
                    <a:pt x="11611" y="2371"/>
                  </a:cubicBezTo>
                  <a:lnTo>
                    <a:pt x="11611" y="700"/>
                  </a:lnTo>
                  <a:cubicBezTo>
                    <a:pt x="11611" y="304"/>
                    <a:pt x="11307" y="0"/>
                    <a:pt x="109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082625" y="4121525"/>
              <a:ext cx="268275" cy="26325"/>
            </a:xfrm>
            <a:custGeom>
              <a:avLst/>
              <a:gdLst/>
              <a:ahLst/>
              <a:cxnLst/>
              <a:rect l="l" t="t" r="r" b="b"/>
              <a:pathLst>
                <a:path w="10731" h="1053" extrusionOk="0">
                  <a:moveTo>
                    <a:pt x="8218" y="0"/>
                  </a:moveTo>
                  <a:cubicBezTo>
                    <a:pt x="7839" y="0"/>
                    <a:pt x="7463" y="143"/>
                    <a:pt x="7174" y="414"/>
                  </a:cubicBezTo>
                  <a:cubicBezTo>
                    <a:pt x="6931" y="657"/>
                    <a:pt x="6619" y="779"/>
                    <a:pt x="6308" y="779"/>
                  </a:cubicBezTo>
                  <a:cubicBezTo>
                    <a:pt x="5996" y="779"/>
                    <a:pt x="5684" y="657"/>
                    <a:pt x="5441" y="414"/>
                  </a:cubicBezTo>
                  <a:cubicBezTo>
                    <a:pt x="5152" y="140"/>
                    <a:pt x="4773" y="4"/>
                    <a:pt x="4393" y="4"/>
                  </a:cubicBezTo>
                  <a:cubicBezTo>
                    <a:pt x="4013" y="4"/>
                    <a:pt x="3633" y="140"/>
                    <a:pt x="3344" y="414"/>
                  </a:cubicBezTo>
                  <a:cubicBezTo>
                    <a:pt x="3109" y="649"/>
                    <a:pt x="2799" y="770"/>
                    <a:pt x="2478" y="770"/>
                  </a:cubicBezTo>
                  <a:cubicBezTo>
                    <a:pt x="2300" y="770"/>
                    <a:pt x="2119" y="733"/>
                    <a:pt x="1946" y="657"/>
                  </a:cubicBezTo>
                  <a:cubicBezTo>
                    <a:pt x="1581" y="475"/>
                    <a:pt x="1125" y="384"/>
                    <a:pt x="639" y="384"/>
                  </a:cubicBezTo>
                  <a:lnTo>
                    <a:pt x="122" y="384"/>
                  </a:lnTo>
                  <a:cubicBezTo>
                    <a:pt x="61" y="384"/>
                    <a:pt x="0" y="444"/>
                    <a:pt x="0" y="505"/>
                  </a:cubicBezTo>
                  <a:cubicBezTo>
                    <a:pt x="0" y="596"/>
                    <a:pt x="61" y="657"/>
                    <a:pt x="122" y="657"/>
                  </a:cubicBezTo>
                  <a:lnTo>
                    <a:pt x="639" y="657"/>
                  </a:lnTo>
                  <a:cubicBezTo>
                    <a:pt x="1095" y="657"/>
                    <a:pt x="1490" y="748"/>
                    <a:pt x="1855" y="900"/>
                  </a:cubicBezTo>
                  <a:cubicBezTo>
                    <a:pt x="2037" y="992"/>
                    <a:pt x="2280" y="1052"/>
                    <a:pt x="2493" y="1052"/>
                  </a:cubicBezTo>
                  <a:cubicBezTo>
                    <a:pt x="2858" y="1052"/>
                    <a:pt x="3253" y="900"/>
                    <a:pt x="3526" y="627"/>
                  </a:cubicBezTo>
                  <a:cubicBezTo>
                    <a:pt x="3769" y="384"/>
                    <a:pt x="4081" y="262"/>
                    <a:pt x="4393" y="262"/>
                  </a:cubicBezTo>
                  <a:cubicBezTo>
                    <a:pt x="4704" y="262"/>
                    <a:pt x="5016" y="384"/>
                    <a:pt x="5259" y="627"/>
                  </a:cubicBezTo>
                  <a:cubicBezTo>
                    <a:pt x="5544" y="912"/>
                    <a:pt x="5917" y="1049"/>
                    <a:pt x="6292" y="1049"/>
                  </a:cubicBezTo>
                  <a:cubicBezTo>
                    <a:pt x="6677" y="1049"/>
                    <a:pt x="7064" y="904"/>
                    <a:pt x="7356" y="627"/>
                  </a:cubicBezTo>
                  <a:cubicBezTo>
                    <a:pt x="7596" y="387"/>
                    <a:pt x="7915" y="270"/>
                    <a:pt x="8237" y="270"/>
                  </a:cubicBezTo>
                  <a:cubicBezTo>
                    <a:pt x="8445" y="270"/>
                    <a:pt x="8655" y="319"/>
                    <a:pt x="8846" y="414"/>
                  </a:cubicBezTo>
                  <a:cubicBezTo>
                    <a:pt x="9119" y="566"/>
                    <a:pt x="9393" y="657"/>
                    <a:pt x="9666" y="657"/>
                  </a:cubicBezTo>
                  <a:lnTo>
                    <a:pt x="10609" y="657"/>
                  </a:lnTo>
                  <a:cubicBezTo>
                    <a:pt x="10669" y="657"/>
                    <a:pt x="10730" y="596"/>
                    <a:pt x="10730" y="536"/>
                  </a:cubicBezTo>
                  <a:cubicBezTo>
                    <a:pt x="10730" y="444"/>
                    <a:pt x="10669" y="384"/>
                    <a:pt x="10609" y="384"/>
                  </a:cubicBezTo>
                  <a:lnTo>
                    <a:pt x="9666" y="384"/>
                  </a:lnTo>
                  <a:cubicBezTo>
                    <a:pt x="9453" y="384"/>
                    <a:pt x="9210" y="323"/>
                    <a:pt x="8967" y="201"/>
                  </a:cubicBezTo>
                  <a:cubicBezTo>
                    <a:pt x="8734" y="66"/>
                    <a:pt x="8475" y="0"/>
                    <a:pt x="8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072750" y="4396300"/>
              <a:ext cx="194550" cy="23575"/>
            </a:xfrm>
            <a:custGeom>
              <a:avLst/>
              <a:gdLst/>
              <a:ahLst/>
              <a:cxnLst/>
              <a:rect l="l" t="t" r="r" b="b"/>
              <a:pathLst>
                <a:path w="7782" h="943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30"/>
                    <a:pt x="213" y="943"/>
                    <a:pt x="487" y="943"/>
                  </a:cubicBezTo>
                  <a:lnTo>
                    <a:pt x="7326" y="943"/>
                  </a:lnTo>
                  <a:cubicBezTo>
                    <a:pt x="7569" y="943"/>
                    <a:pt x="7782" y="730"/>
                    <a:pt x="7782" y="487"/>
                  </a:cubicBezTo>
                  <a:cubicBezTo>
                    <a:pt x="7782" y="213"/>
                    <a:pt x="7569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072750" y="4334000"/>
              <a:ext cx="194550" cy="23575"/>
            </a:xfrm>
            <a:custGeom>
              <a:avLst/>
              <a:gdLst/>
              <a:ahLst/>
              <a:cxnLst/>
              <a:rect l="l" t="t" r="r" b="b"/>
              <a:pathLst>
                <a:path w="7782" h="943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2"/>
                    <a:pt x="487" y="942"/>
                  </a:cubicBezTo>
                  <a:lnTo>
                    <a:pt x="7326" y="942"/>
                  </a:lnTo>
                  <a:cubicBezTo>
                    <a:pt x="7569" y="942"/>
                    <a:pt x="7782" y="730"/>
                    <a:pt x="7782" y="487"/>
                  </a:cubicBezTo>
                  <a:cubicBezTo>
                    <a:pt x="7782" y="213"/>
                    <a:pt x="7569" y="0"/>
                    <a:pt x="7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2072750" y="4271675"/>
              <a:ext cx="194550" cy="23600"/>
            </a:xfrm>
            <a:custGeom>
              <a:avLst/>
              <a:gdLst/>
              <a:ahLst/>
              <a:cxnLst/>
              <a:rect l="l" t="t" r="r" b="b"/>
              <a:pathLst>
                <a:path w="7782" h="94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30"/>
                    <a:pt x="213" y="943"/>
                    <a:pt x="487" y="943"/>
                  </a:cubicBezTo>
                  <a:lnTo>
                    <a:pt x="7326" y="943"/>
                  </a:lnTo>
                  <a:cubicBezTo>
                    <a:pt x="7569" y="943"/>
                    <a:pt x="7782" y="730"/>
                    <a:pt x="7782" y="487"/>
                  </a:cubicBezTo>
                  <a:cubicBezTo>
                    <a:pt x="7782" y="214"/>
                    <a:pt x="7569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2072750" y="4209375"/>
              <a:ext cx="194550" cy="23575"/>
            </a:xfrm>
            <a:custGeom>
              <a:avLst/>
              <a:gdLst/>
              <a:ahLst/>
              <a:cxnLst/>
              <a:rect l="l" t="t" r="r" b="b"/>
              <a:pathLst>
                <a:path w="7782" h="943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3"/>
                    <a:pt x="487" y="943"/>
                  </a:cubicBezTo>
                  <a:lnTo>
                    <a:pt x="7326" y="943"/>
                  </a:lnTo>
                  <a:cubicBezTo>
                    <a:pt x="7569" y="943"/>
                    <a:pt x="7782" y="730"/>
                    <a:pt x="7782" y="487"/>
                  </a:cubicBezTo>
                  <a:cubicBezTo>
                    <a:pt x="7782" y="213"/>
                    <a:pt x="7569" y="0"/>
                    <a:pt x="7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2322000" y="4396300"/>
              <a:ext cx="24325" cy="23575"/>
            </a:xfrm>
            <a:custGeom>
              <a:avLst/>
              <a:gdLst/>
              <a:ahLst/>
              <a:cxnLst/>
              <a:rect l="l" t="t" r="r" b="b"/>
              <a:pathLst>
                <a:path w="973" h="943" extrusionOk="0">
                  <a:moveTo>
                    <a:pt x="45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30"/>
                    <a:pt x="213" y="943"/>
                    <a:pt x="456" y="943"/>
                  </a:cubicBezTo>
                  <a:lnTo>
                    <a:pt x="486" y="943"/>
                  </a:lnTo>
                  <a:cubicBezTo>
                    <a:pt x="760" y="943"/>
                    <a:pt x="973" y="730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2322000" y="4334000"/>
              <a:ext cx="24325" cy="23575"/>
            </a:xfrm>
            <a:custGeom>
              <a:avLst/>
              <a:gdLst/>
              <a:ahLst/>
              <a:cxnLst/>
              <a:rect l="l" t="t" r="r" b="b"/>
              <a:pathLst>
                <a:path w="973" h="943" extrusionOk="0">
                  <a:moveTo>
                    <a:pt x="45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2"/>
                    <a:pt x="456" y="942"/>
                  </a:cubicBezTo>
                  <a:lnTo>
                    <a:pt x="486" y="942"/>
                  </a:lnTo>
                  <a:cubicBezTo>
                    <a:pt x="760" y="942"/>
                    <a:pt x="973" y="73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2322000" y="4271675"/>
              <a:ext cx="24325" cy="23600"/>
            </a:xfrm>
            <a:custGeom>
              <a:avLst/>
              <a:gdLst/>
              <a:ahLst/>
              <a:cxnLst/>
              <a:rect l="l" t="t" r="r" b="b"/>
              <a:pathLst>
                <a:path w="973" h="944" extrusionOk="0">
                  <a:moveTo>
                    <a:pt x="45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30"/>
                    <a:pt x="213" y="943"/>
                    <a:pt x="456" y="943"/>
                  </a:cubicBezTo>
                  <a:lnTo>
                    <a:pt x="486" y="943"/>
                  </a:lnTo>
                  <a:cubicBezTo>
                    <a:pt x="760" y="943"/>
                    <a:pt x="973" y="730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2322000" y="4209375"/>
              <a:ext cx="24325" cy="23575"/>
            </a:xfrm>
            <a:custGeom>
              <a:avLst/>
              <a:gdLst/>
              <a:ahLst/>
              <a:cxnLst/>
              <a:rect l="l" t="t" r="r" b="b"/>
              <a:pathLst>
                <a:path w="973" h="943" extrusionOk="0">
                  <a:moveTo>
                    <a:pt x="45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3"/>
                    <a:pt x="456" y="943"/>
                  </a:cubicBezTo>
                  <a:lnTo>
                    <a:pt x="486" y="943"/>
                  </a:lnTo>
                  <a:cubicBezTo>
                    <a:pt x="760" y="943"/>
                    <a:pt x="973" y="73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2654050" y="3541425"/>
              <a:ext cx="435450" cy="208250"/>
            </a:xfrm>
            <a:custGeom>
              <a:avLst/>
              <a:gdLst/>
              <a:ahLst/>
              <a:cxnLst/>
              <a:rect l="l" t="t" r="r" b="b"/>
              <a:pathLst>
                <a:path w="17418" h="8330" extrusionOk="0">
                  <a:moveTo>
                    <a:pt x="609" y="1"/>
                  </a:moveTo>
                  <a:cubicBezTo>
                    <a:pt x="275" y="1"/>
                    <a:pt x="1" y="274"/>
                    <a:pt x="1" y="639"/>
                  </a:cubicBezTo>
                  <a:cubicBezTo>
                    <a:pt x="1" y="973"/>
                    <a:pt x="275" y="1247"/>
                    <a:pt x="609" y="1247"/>
                  </a:cubicBezTo>
                  <a:lnTo>
                    <a:pt x="16202" y="1247"/>
                  </a:lnTo>
                  <a:lnTo>
                    <a:pt x="16202" y="7721"/>
                  </a:lnTo>
                  <a:cubicBezTo>
                    <a:pt x="16202" y="8055"/>
                    <a:pt x="16475" y="8329"/>
                    <a:pt x="16810" y="8329"/>
                  </a:cubicBezTo>
                  <a:cubicBezTo>
                    <a:pt x="17144" y="8329"/>
                    <a:pt x="17418" y="8055"/>
                    <a:pt x="17418" y="7721"/>
                  </a:cubicBezTo>
                  <a:lnTo>
                    <a:pt x="17418" y="639"/>
                  </a:lnTo>
                  <a:cubicBezTo>
                    <a:pt x="17418" y="274"/>
                    <a:pt x="17144" y="1"/>
                    <a:pt x="16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684450" y="3515600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" y="0"/>
                  </a:moveTo>
                  <a:lnTo>
                    <a:pt x="1" y="3161"/>
                  </a:lnTo>
                  <a:lnTo>
                    <a:pt x="1885" y="3161"/>
                  </a:lnTo>
                  <a:cubicBezTo>
                    <a:pt x="2584" y="3161"/>
                    <a:pt x="3162" y="2584"/>
                    <a:pt x="3162" y="1885"/>
                  </a:cubicBezTo>
                  <a:lnTo>
                    <a:pt x="3162" y="1277"/>
                  </a:lnTo>
                  <a:cubicBezTo>
                    <a:pt x="3162" y="578"/>
                    <a:pt x="2584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3034775" y="3654650"/>
              <a:ext cx="79050" cy="79825"/>
            </a:xfrm>
            <a:custGeom>
              <a:avLst/>
              <a:gdLst/>
              <a:ahLst/>
              <a:cxnLst/>
              <a:rect l="l" t="t" r="r" b="b"/>
              <a:pathLst>
                <a:path w="3162" h="3193" extrusionOk="0">
                  <a:moveTo>
                    <a:pt x="1277" y="1"/>
                  </a:moveTo>
                  <a:cubicBezTo>
                    <a:pt x="578" y="1"/>
                    <a:pt x="0" y="578"/>
                    <a:pt x="0" y="1277"/>
                  </a:cubicBezTo>
                  <a:lnTo>
                    <a:pt x="0" y="3192"/>
                  </a:lnTo>
                  <a:lnTo>
                    <a:pt x="3161" y="3192"/>
                  </a:lnTo>
                  <a:lnTo>
                    <a:pt x="3161" y="1277"/>
                  </a:lnTo>
                  <a:cubicBezTo>
                    <a:pt x="3161" y="578"/>
                    <a:pt x="2584" y="1"/>
                    <a:pt x="1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2845550" y="3734450"/>
              <a:ext cx="452175" cy="807775"/>
            </a:xfrm>
            <a:custGeom>
              <a:avLst/>
              <a:gdLst/>
              <a:ahLst/>
              <a:cxnLst/>
              <a:rect l="l" t="t" r="r" b="b"/>
              <a:pathLst>
                <a:path w="18087" h="32311" extrusionOk="0">
                  <a:moveTo>
                    <a:pt x="1703" y="0"/>
                  </a:moveTo>
                  <a:cubicBezTo>
                    <a:pt x="761" y="0"/>
                    <a:pt x="1" y="760"/>
                    <a:pt x="1" y="1672"/>
                  </a:cubicBezTo>
                  <a:lnTo>
                    <a:pt x="61" y="30639"/>
                  </a:lnTo>
                  <a:cubicBezTo>
                    <a:pt x="61" y="31095"/>
                    <a:pt x="244" y="31520"/>
                    <a:pt x="548" y="31824"/>
                  </a:cubicBezTo>
                  <a:cubicBezTo>
                    <a:pt x="852" y="32128"/>
                    <a:pt x="1277" y="32311"/>
                    <a:pt x="1733" y="32311"/>
                  </a:cubicBezTo>
                  <a:lnTo>
                    <a:pt x="16414" y="32311"/>
                  </a:lnTo>
                  <a:cubicBezTo>
                    <a:pt x="17357" y="32311"/>
                    <a:pt x="18086" y="31551"/>
                    <a:pt x="18086" y="30608"/>
                  </a:cubicBezTo>
                  <a:lnTo>
                    <a:pt x="18056" y="1672"/>
                  </a:lnTo>
                  <a:cubicBezTo>
                    <a:pt x="18056" y="730"/>
                    <a:pt x="17296" y="0"/>
                    <a:pt x="16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2830350" y="3832475"/>
              <a:ext cx="16000" cy="97275"/>
            </a:xfrm>
            <a:custGeom>
              <a:avLst/>
              <a:gdLst/>
              <a:ahLst/>
              <a:cxnLst/>
              <a:rect l="l" t="t" r="r" b="b"/>
              <a:pathLst>
                <a:path w="640" h="3891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lnTo>
                    <a:pt x="1" y="3283"/>
                  </a:lnTo>
                  <a:cubicBezTo>
                    <a:pt x="1" y="3617"/>
                    <a:pt x="274" y="3891"/>
                    <a:pt x="639" y="3891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3296925" y="3846150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1" y="0"/>
                  </a:moveTo>
                  <a:lnTo>
                    <a:pt x="1" y="3161"/>
                  </a:lnTo>
                  <a:cubicBezTo>
                    <a:pt x="274" y="3161"/>
                    <a:pt x="517" y="2949"/>
                    <a:pt x="517" y="2675"/>
                  </a:cubicBezTo>
                  <a:lnTo>
                    <a:pt x="487" y="487"/>
                  </a:lnTo>
                  <a:cubicBezTo>
                    <a:pt x="487" y="213"/>
                    <a:pt x="274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831125" y="3942650"/>
              <a:ext cx="15225" cy="97300"/>
            </a:xfrm>
            <a:custGeom>
              <a:avLst/>
              <a:gdLst/>
              <a:ahLst/>
              <a:cxnLst/>
              <a:rect l="l" t="t" r="r" b="b"/>
              <a:pathLst>
                <a:path w="609" h="3892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lnTo>
                    <a:pt x="0" y="3283"/>
                  </a:lnTo>
                  <a:cubicBezTo>
                    <a:pt x="0" y="3618"/>
                    <a:pt x="274" y="3891"/>
                    <a:pt x="608" y="3891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891900" y="3789900"/>
              <a:ext cx="364775" cy="693050"/>
            </a:xfrm>
            <a:custGeom>
              <a:avLst/>
              <a:gdLst/>
              <a:ahLst/>
              <a:cxnLst/>
              <a:rect l="l" t="t" r="r" b="b"/>
              <a:pathLst>
                <a:path w="14591" h="27722" extrusionOk="0">
                  <a:moveTo>
                    <a:pt x="13861" y="1"/>
                  </a:moveTo>
                  <a:lnTo>
                    <a:pt x="9211" y="31"/>
                  </a:lnTo>
                  <a:lnTo>
                    <a:pt x="700" y="31"/>
                  </a:lnTo>
                  <a:cubicBezTo>
                    <a:pt x="305" y="31"/>
                    <a:pt x="1" y="335"/>
                    <a:pt x="1" y="700"/>
                  </a:cubicBezTo>
                  <a:lnTo>
                    <a:pt x="1" y="6475"/>
                  </a:lnTo>
                  <a:lnTo>
                    <a:pt x="31" y="9880"/>
                  </a:lnTo>
                  <a:lnTo>
                    <a:pt x="31" y="16293"/>
                  </a:lnTo>
                  <a:lnTo>
                    <a:pt x="31" y="21612"/>
                  </a:lnTo>
                  <a:lnTo>
                    <a:pt x="31" y="27023"/>
                  </a:lnTo>
                  <a:cubicBezTo>
                    <a:pt x="31" y="27144"/>
                    <a:pt x="62" y="27235"/>
                    <a:pt x="92" y="27296"/>
                  </a:cubicBezTo>
                  <a:cubicBezTo>
                    <a:pt x="122" y="27357"/>
                    <a:pt x="153" y="27387"/>
                    <a:pt x="153" y="27418"/>
                  </a:cubicBezTo>
                  <a:cubicBezTo>
                    <a:pt x="274" y="27600"/>
                    <a:pt x="487" y="27722"/>
                    <a:pt x="730" y="27722"/>
                  </a:cubicBezTo>
                  <a:lnTo>
                    <a:pt x="3040" y="27722"/>
                  </a:lnTo>
                  <a:lnTo>
                    <a:pt x="13892" y="27691"/>
                  </a:lnTo>
                  <a:cubicBezTo>
                    <a:pt x="14287" y="27691"/>
                    <a:pt x="14591" y="27387"/>
                    <a:pt x="14591" y="27023"/>
                  </a:cubicBezTo>
                  <a:lnTo>
                    <a:pt x="14560" y="15351"/>
                  </a:lnTo>
                  <a:lnTo>
                    <a:pt x="14560" y="11855"/>
                  </a:lnTo>
                  <a:lnTo>
                    <a:pt x="14560" y="6019"/>
                  </a:lnTo>
                  <a:lnTo>
                    <a:pt x="14560" y="700"/>
                  </a:lnTo>
                  <a:cubicBezTo>
                    <a:pt x="14560" y="670"/>
                    <a:pt x="14560" y="639"/>
                    <a:pt x="14530" y="609"/>
                  </a:cubicBezTo>
                  <a:cubicBezTo>
                    <a:pt x="14530" y="366"/>
                    <a:pt x="14348" y="153"/>
                    <a:pt x="14135" y="62"/>
                  </a:cubicBezTo>
                  <a:cubicBezTo>
                    <a:pt x="14074" y="31"/>
                    <a:pt x="13952" y="1"/>
                    <a:pt x="13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932175" y="3998875"/>
              <a:ext cx="297150" cy="297900"/>
            </a:xfrm>
            <a:custGeom>
              <a:avLst/>
              <a:gdLst/>
              <a:ahLst/>
              <a:cxnLst/>
              <a:rect l="l" t="t" r="r" b="b"/>
              <a:pathLst>
                <a:path w="11886" h="11916" extrusionOk="0">
                  <a:moveTo>
                    <a:pt x="4712" y="609"/>
                  </a:moveTo>
                  <a:lnTo>
                    <a:pt x="4712" y="609"/>
                  </a:lnTo>
                  <a:cubicBezTo>
                    <a:pt x="4439" y="882"/>
                    <a:pt x="4195" y="1217"/>
                    <a:pt x="3952" y="1551"/>
                  </a:cubicBezTo>
                  <a:cubicBezTo>
                    <a:pt x="3648" y="2007"/>
                    <a:pt x="3375" y="2493"/>
                    <a:pt x="3162" y="3010"/>
                  </a:cubicBezTo>
                  <a:lnTo>
                    <a:pt x="1308" y="3010"/>
                  </a:lnTo>
                  <a:cubicBezTo>
                    <a:pt x="2098" y="1794"/>
                    <a:pt x="3314" y="913"/>
                    <a:pt x="4712" y="609"/>
                  </a:cubicBezTo>
                  <a:close/>
                  <a:moveTo>
                    <a:pt x="5685" y="487"/>
                  </a:moveTo>
                  <a:lnTo>
                    <a:pt x="5685" y="3010"/>
                  </a:lnTo>
                  <a:lnTo>
                    <a:pt x="3679" y="3010"/>
                  </a:lnTo>
                  <a:cubicBezTo>
                    <a:pt x="3861" y="2615"/>
                    <a:pt x="4074" y="2220"/>
                    <a:pt x="4347" y="1825"/>
                  </a:cubicBezTo>
                  <a:cubicBezTo>
                    <a:pt x="4834" y="1125"/>
                    <a:pt x="5350" y="669"/>
                    <a:pt x="5563" y="487"/>
                  </a:cubicBezTo>
                  <a:close/>
                  <a:moveTo>
                    <a:pt x="6384" y="487"/>
                  </a:moveTo>
                  <a:cubicBezTo>
                    <a:pt x="6688" y="730"/>
                    <a:pt x="7630" y="1612"/>
                    <a:pt x="8268" y="3010"/>
                  </a:cubicBezTo>
                  <a:lnTo>
                    <a:pt x="6171" y="3010"/>
                  </a:lnTo>
                  <a:lnTo>
                    <a:pt x="6171" y="487"/>
                  </a:lnTo>
                  <a:close/>
                  <a:moveTo>
                    <a:pt x="7235" y="609"/>
                  </a:moveTo>
                  <a:lnTo>
                    <a:pt x="7235" y="609"/>
                  </a:lnTo>
                  <a:cubicBezTo>
                    <a:pt x="8603" y="943"/>
                    <a:pt x="9788" y="1825"/>
                    <a:pt x="10548" y="3010"/>
                  </a:cubicBezTo>
                  <a:lnTo>
                    <a:pt x="8785" y="3010"/>
                  </a:lnTo>
                  <a:cubicBezTo>
                    <a:pt x="8572" y="2493"/>
                    <a:pt x="8299" y="2007"/>
                    <a:pt x="7964" y="1551"/>
                  </a:cubicBezTo>
                  <a:cubicBezTo>
                    <a:pt x="7752" y="1217"/>
                    <a:pt x="7509" y="913"/>
                    <a:pt x="7235" y="609"/>
                  </a:cubicBezTo>
                  <a:close/>
                  <a:moveTo>
                    <a:pt x="2980" y="3496"/>
                  </a:moveTo>
                  <a:cubicBezTo>
                    <a:pt x="2736" y="4165"/>
                    <a:pt x="2615" y="4864"/>
                    <a:pt x="2584" y="5594"/>
                  </a:cubicBezTo>
                  <a:lnTo>
                    <a:pt x="487" y="5594"/>
                  </a:lnTo>
                  <a:cubicBezTo>
                    <a:pt x="518" y="4834"/>
                    <a:pt x="730" y="4135"/>
                    <a:pt x="1065" y="3496"/>
                  </a:cubicBezTo>
                  <a:close/>
                  <a:moveTo>
                    <a:pt x="5715" y="3496"/>
                  </a:moveTo>
                  <a:lnTo>
                    <a:pt x="5715" y="5594"/>
                  </a:lnTo>
                  <a:lnTo>
                    <a:pt x="3071" y="5594"/>
                  </a:lnTo>
                  <a:cubicBezTo>
                    <a:pt x="3101" y="4864"/>
                    <a:pt x="3223" y="4165"/>
                    <a:pt x="3496" y="3496"/>
                  </a:cubicBezTo>
                  <a:close/>
                  <a:moveTo>
                    <a:pt x="8451" y="3496"/>
                  </a:moveTo>
                  <a:cubicBezTo>
                    <a:pt x="8694" y="4165"/>
                    <a:pt x="8846" y="4864"/>
                    <a:pt x="8876" y="5594"/>
                  </a:cubicBezTo>
                  <a:lnTo>
                    <a:pt x="6171" y="5594"/>
                  </a:lnTo>
                  <a:lnTo>
                    <a:pt x="6171" y="3496"/>
                  </a:lnTo>
                  <a:close/>
                  <a:moveTo>
                    <a:pt x="10822" y="3496"/>
                  </a:moveTo>
                  <a:cubicBezTo>
                    <a:pt x="11156" y="4135"/>
                    <a:pt x="11369" y="4834"/>
                    <a:pt x="11399" y="5594"/>
                  </a:cubicBezTo>
                  <a:lnTo>
                    <a:pt x="9363" y="5594"/>
                  </a:lnTo>
                  <a:cubicBezTo>
                    <a:pt x="9332" y="4864"/>
                    <a:pt x="9180" y="4165"/>
                    <a:pt x="8968" y="3496"/>
                  </a:cubicBezTo>
                  <a:close/>
                  <a:moveTo>
                    <a:pt x="2584" y="6049"/>
                  </a:moveTo>
                  <a:cubicBezTo>
                    <a:pt x="2615" y="6779"/>
                    <a:pt x="2706" y="7508"/>
                    <a:pt x="2888" y="8147"/>
                  </a:cubicBezTo>
                  <a:lnTo>
                    <a:pt x="943" y="8147"/>
                  </a:lnTo>
                  <a:cubicBezTo>
                    <a:pt x="639" y="7478"/>
                    <a:pt x="487" y="6779"/>
                    <a:pt x="457" y="6049"/>
                  </a:cubicBezTo>
                  <a:close/>
                  <a:moveTo>
                    <a:pt x="5715" y="6049"/>
                  </a:moveTo>
                  <a:lnTo>
                    <a:pt x="5715" y="8147"/>
                  </a:lnTo>
                  <a:lnTo>
                    <a:pt x="3375" y="8147"/>
                  </a:lnTo>
                  <a:cubicBezTo>
                    <a:pt x="3192" y="7508"/>
                    <a:pt x="3071" y="6809"/>
                    <a:pt x="3071" y="6049"/>
                  </a:cubicBezTo>
                  <a:close/>
                  <a:moveTo>
                    <a:pt x="8876" y="6049"/>
                  </a:moveTo>
                  <a:cubicBezTo>
                    <a:pt x="8846" y="6809"/>
                    <a:pt x="8755" y="7508"/>
                    <a:pt x="8542" y="8147"/>
                  </a:cubicBezTo>
                  <a:lnTo>
                    <a:pt x="6171" y="8147"/>
                  </a:lnTo>
                  <a:lnTo>
                    <a:pt x="6171" y="6049"/>
                  </a:lnTo>
                  <a:close/>
                  <a:moveTo>
                    <a:pt x="11430" y="6049"/>
                  </a:moveTo>
                  <a:cubicBezTo>
                    <a:pt x="11399" y="6779"/>
                    <a:pt x="11247" y="7478"/>
                    <a:pt x="10943" y="8147"/>
                  </a:cubicBezTo>
                  <a:lnTo>
                    <a:pt x="9059" y="8147"/>
                  </a:lnTo>
                  <a:cubicBezTo>
                    <a:pt x="9241" y="7478"/>
                    <a:pt x="9332" y="6779"/>
                    <a:pt x="9363" y="6049"/>
                  </a:cubicBezTo>
                  <a:close/>
                  <a:moveTo>
                    <a:pt x="10700" y="8633"/>
                  </a:moveTo>
                  <a:cubicBezTo>
                    <a:pt x="9940" y="10001"/>
                    <a:pt x="8664" y="10943"/>
                    <a:pt x="7144" y="11278"/>
                  </a:cubicBezTo>
                  <a:cubicBezTo>
                    <a:pt x="7417" y="11065"/>
                    <a:pt x="7661" y="10791"/>
                    <a:pt x="7873" y="10518"/>
                  </a:cubicBezTo>
                  <a:cubicBezTo>
                    <a:pt x="8299" y="9971"/>
                    <a:pt x="8664" y="9332"/>
                    <a:pt x="8907" y="8633"/>
                  </a:cubicBezTo>
                  <a:close/>
                  <a:moveTo>
                    <a:pt x="3040" y="8633"/>
                  </a:moveTo>
                  <a:cubicBezTo>
                    <a:pt x="3284" y="9332"/>
                    <a:pt x="3648" y="9971"/>
                    <a:pt x="4074" y="10518"/>
                  </a:cubicBezTo>
                  <a:cubicBezTo>
                    <a:pt x="4287" y="10791"/>
                    <a:pt x="4530" y="11065"/>
                    <a:pt x="4803" y="11308"/>
                  </a:cubicBezTo>
                  <a:cubicBezTo>
                    <a:pt x="3284" y="10974"/>
                    <a:pt x="1946" y="10001"/>
                    <a:pt x="1156" y="8633"/>
                  </a:cubicBezTo>
                  <a:close/>
                  <a:moveTo>
                    <a:pt x="5715" y="8633"/>
                  </a:moveTo>
                  <a:lnTo>
                    <a:pt x="5715" y="11369"/>
                  </a:lnTo>
                  <a:cubicBezTo>
                    <a:pt x="5350" y="11156"/>
                    <a:pt x="4195" y="10335"/>
                    <a:pt x="3557" y="8633"/>
                  </a:cubicBezTo>
                  <a:close/>
                  <a:moveTo>
                    <a:pt x="8390" y="8633"/>
                  </a:moveTo>
                  <a:cubicBezTo>
                    <a:pt x="8177" y="9211"/>
                    <a:pt x="7873" y="9758"/>
                    <a:pt x="7509" y="10214"/>
                  </a:cubicBezTo>
                  <a:cubicBezTo>
                    <a:pt x="6931" y="10943"/>
                    <a:pt x="6354" y="11308"/>
                    <a:pt x="6171" y="11399"/>
                  </a:cubicBezTo>
                  <a:lnTo>
                    <a:pt x="6171" y="8633"/>
                  </a:lnTo>
                  <a:close/>
                  <a:moveTo>
                    <a:pt x="5928" y="1"/>
                  </a:moveTo>
                  <a:cubicBezTo>
                    <a:pt x="2645" y="1"/>
                    <a:pt x="1" y="2676"/>
                    <a:pt x="1" y="5958"/>
                  </a:cubicBezTo>
                  <a:cubicBezTo>
                    <a:pt x="1" y="9241"/>
                    <a:pt x="2645" y="11916"/>
                    <a:pt x="5928" y="11916"/>
                  </a:cubicBezTo>
                  <a:cubicBezTo>
                    <a:pt x="9211" y="11916"/>
                    <a:pt x="11886" y="9241"/>
                    <a:pt x="11886" y="5958"/>
                  </a:cubicBezTo>
                  <a:cubicBezTo>
                    <a:pt x="11886" y="2676"/>
                    <a:pt x="9211" y="1"/>
                    <a:pt x="5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953450" y="3783075"/>
              <a:ext cx="241675" cy="43325"/>
            </a:xfrm>
            <a:custGeom>
              <a:avLst/>
              <a:gdLst/>
              <a:ahLst/>
              <a:cxnLst/>
              <a:rect l="l" t="t" r="r" b="b"/>
              <a:pathLst>
                <a:path w="9667" h="1733" extrusionOk="0">
                  <a:moveTo>
                    <a:pt x="9484" y="0"/>
                  </a:moveTo>
                  <a:lnTo>
                    <a:pt x="183" y="31"/>
                  </a:lnTo>
                  <a:cubicBezTo>
                    <a:pt x="92" y="31"/>
                    <a:pt x="1" y="122"/>
                    <a:pt x="1" y="244"/>
                  </a:cubicBezTo>
                  <a:lnTo>
                    <a:pt x="670" y="1277"/>
                  </a:lnTo>
                  <a:cubicBezTo>
                    <a:pt x="882" y="1551"/>
                    <a:pt x="1186" y="1733"/>
                    <a:pt x="1551" y="1733"/>
                  </a:cubicBezTo>
                  <a:lnTo>
                    <a:pt x="8147" y="1733"/>
                  </a:lnTo>
                  <a:cubicBezTo>
                    <a:pt x="8481" y="1733"/>
                    <a:pt x="8816" y="1551"/>
                    <a:pt x="8998" y="1247"/>
                  </a:cubicBezTo>
                  <a:lnTo>
                    <a:pt x="9667" y="213"/>
                  </a:lnTo>
                  <a:cubicBezTo>
                    <a:pt x="9667" y="122"/>
                    <a:pt x="9576" y="31"/>
                    <a:pt x="9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985375" y="3793700"/>
              <a:ext cx="152000" cy="10675"/>
            </a:xfrm>
            <a:custGeom>
              <a:avLst/>
              <a:gdLst/>
              <a:ahLst/>
              <a:cxnLst/>
              <a:rect l="l" t="t" r="r" b="b"/>
              <a:pathLst>
                <a:path w="6080" h="427" extrusionOk="0">
                  <a:moveTo>
                    <a:pt x="213" y="1"/>
                  </a:moveTo>
                  <a:cubicBezTo>
                    <a:pt x="92" y="1"/>
                    <a:pt x="1" y="123"/>
                    <a:pt x="1" y="214"/>
                  </a:cubicBezTo>
                  <a:cubicBezTo>
                    <a:pt x="1" y="335"/>
                    <a:pt x="92" y="427"/>
                    <a:pt x="213" y="427"/>
                  </a:cubicBezTo>
                  <a:lnTo>
                    <a:pt x="5867" y="427"/>
                  </a:lnTo>
                  <a:cubicBezTo>
                    <a:pt x="5988" y="427"/>
                    <a:pt x="6080" y="335"/>
                    <a:pt x="6080" y="214"/>
                  </a:cubicBezTo>
                  <a:cubicBezTo>
                    <a:pt x="6080" y="92"/>
                    <a:pt x="5988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3151850" y="3792100"/>
              <a:ext cx="13575" cy="13125"/>
            </a:xfrm>
            <a:custGeom>
              <a:avLst/>
              <a:gdLst/>
              <a:ahLst/>
              <a:cxnLst/>
              <a:rect l="l" t="t" r="r" b="b"/>
              <a:pathLst>
                <a:path w="543" h="525" extrusionOk="0">
                  <a:moveTo>
                    <a:pt x="286" y="0"/>
                  </a:moveTo>
                  <a:cubicBezTo>
                    <a:pt x="125" y="0"/>
                    <a:pt x="1" y="142"/>
                    <a:pt x="29" y="308"/>
                  </a:cubicBezTo>
                  <a:cubicBezTo>
                    <a:pt x="29" y="399"/>
                    <a:pt x="120" y="491"/>
                    <a:pt x="211" y="521"/>
                  </a:cubicBezTo>
                  <a:cubicBezTo>
                    <a:pt x="227" y="524"/>
                    <a:pt x="242" y="525"/>
                    <a:pt x="257" y="525"/>
                  </a:cubicBezTo>
                  <a:cubicBezTo>
                    <a:pt x="418" y="525"/>
                    <a:pt x="543" y="384"/>
                    <a:pt x="515" y="217"/>
                  </a:cubicBezTo>
                  <a:cubicBezTo>
                    <a:pt x="485" y="126"/>
                    <a:pt x="424" y="35"/>
                    <a:pt x="333" y="4"/>
                  </a:cubicBezTo>
                  <a:cubicBezTo>
                    <a:pt x="317" y="2"/>
                    <a:pt x="30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3"/>
          <p:cNvSpPr/>
          <p:nvPr/>
        </p:nvSpPr>
        <p:spPr>
          <a:xfrm rot="-449886">
            <a:off x="949578" y="1092486"/>
            <a:ext cx="567781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Na čemu ćemo</a:t>
            </a:r>
            <a:r>
              <a:rPr lang="en" dirty="0"/>
              <a:t> </a:t>
            </a:r>
            <a:r>
              <a:rPr lang="sr-Latn-ME" dirty="0">
                <a:solidFill>
                  <a:schemeClr val="lt2"/>
                </a:solidFill>
              </a:rPr>
              <a:t>raditi</a:t>
            </a:r>
            <a:r>
              <a:rPr lang="en" dirty="0"/>
              <a:t> </a:t>
            </a:r>
            <a:endParaRPr dirty="0"/>
          </a:p>
        </p:txBody>
      </p:sp>
      <p:sp>
        <p:nvSpPr>
          <p:cNvPr id="912" name="Google Shape;912;p44"/>
          <p:cNvSpPr txBox="1">
            <a:spLocks noGrp="1"/>
          </p:cNvSpPr>
          <p:nvPr>
            <p:ph type="subTitle" idx="1"/>
          </p:nvPr>
        </p:nvSpPr>
        <p:spPr>
          <a:xfrm>
            <a:off x="1327332" y="2227561"/>
            <a:ext cx="40569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Dokumentacija</a:t>
            </a:r>
            <a:endParaRPr dirty="0"/>
          </a:p>
        </p:txBody>
      </p:sp>
      <p:sp>
        <p:nvSpPr>
          <p:cNvPr id="913" name="Google Shape;913;p44"/>
          <p:cNvSpPr txBox="1">
            <a:spLocks noGrp="1"/>
          </p:cNvSpPr>
          <p:nvPr>
            <p:ph type="subTitle" idx="2"/>
          </p:nvPr>
        </p:nvSpPr>
        <p:spPr>
          <a:xfrm>
            <a:off x="1327332" y="2523920"/>
            <a:ext cx="40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Uredno pripremanje dokumenata, koji će pratiti razvoj projekta</a:t>
            </a:r>
            <a:endParaRPr dirty="0"/>
          </a:p>
        </p:txBody>
      </p:sp>
      <p:sp>
        <p:nvSpPr>
          <p:cNvPr id="914" name="Google Shape;914;p44"/>
          <p:cNvSpPr txBox="1">
            <a:spLocks noGrp="1"/>
          </p:cNvSpPr>
          <p:nvPr>
            <p:ph type="subTitle" idx="3"/>
          </p:nvPr>
        </p:nvSpPr>
        <p:spPr>
          <a:xfrm>
            <a:off x="1322825" y="2393975"/>
            <a:ext cx="40569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915" name="Google Shape;915;p44"/>
          <p:cNvSpPr txBox="1">
            <a:spLocks noGrp="1"/>
          </p:cNvSpPr>
          <p:nvPr>
            <p:ph type="subTitle" idx="4"/>
          </p:nvPr>
        </p:nvSpPr>
        <p:spPr>
          <a:xfrm>
            <a:off x="1307045" y="1592293"/>
            <a:ext cx="40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Kompletna analiza zahtjeva, uslova, ograničenja i rješenja </a:t>
            </a:r>
            <a:endParaRPr dirty="0"/>
          </a:p>
        </p:txBody>
      </p:sp>
      <p:sp>
        <p:nvSpPr>
          <p:cNvPr id="916" name="Google Shape;916;p44"/>
          <p:cNvSpPr txBox="1">
            <a:spLocks noGrp="1"/>
          </p:cNvSpPr>
          <p:nvPr>
            <p:ph type="subTitle" idx="5"/>
          </p:nvPr>
        </p:nvSpPr>
        <p:spPr>
          <a:xfrm>
            <a:off x="1322825" y="3325175"/>
            <a:ext cx="40569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sr-Latn-ME" dirty="0"/>
              <a:t>mplementacija</a:t>
            </a:r>
            <a:endParaRPr dirty="0"/>
          </a:p>
        </p:txBody>
      </p:sp>
      <p:sp>
        <p:nvSpPr>
          <p:cNvPr id="917" name="Google Shape;917;p44"/>
          <p:cNvSpPr txBox="1">
            <a:spLocks noGrp="1"/>
          </p:cNvSpPr>
          <p:nvPr>
            <p:ph type="subTitle" idx="6"/>
          </p:nvPr>
        </p:nvSpPr>
        <p:spPr>
          <a:xfrm>
            <a:off x="1322825" y="3683675"/>
            <a:ext cx="40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Realizovanje ideja i funkcionalnosti određenih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kroz analizu i dokumentaciju.</a:t>
            </a:r>
            <a:endParaRPr dirty="0"/>
          </a:p>
        </p:txBody>
      </p:sp>
      <p:grpSp>
        <p:nvGrpSpPr>
          <p:cNvPr id="918" name="Google Shape;918;p44"/>
          <p:cNvGrpSpPr/>
          <p:nvPr/>
        </p:nvGrpSpPr>
        <p:grpSpPr>
          <a:xfrm>
            <a:off x="5798875" y="1170136"/>
            <a:ext cx="2525542" cy="3484991"/>
            <a:chOff x="5417875" y="1170136"/>
            <a:chExt cx="2525542" cy="3484991"/>
          </a:xfrm>
        </p:grpSpPr>
        <p:sp>
          <p:nvSpPr>
            <p:cNvPr id="919" name="Google Shape;919;p44"/>
            <p:cNvSpPr/>
            <p:nvPr/>
          </p:nvSpPr>
          <p:spPr>
            <a:xfrm>
              <a:off x="5865568" y="3179043"/>
              <a:ext cx="196137" cy="1142231"/>
            </a:xfrm>
            <a:custGeom>
              <a:avLst/>
              <a:gdLst/>
              <a:ahLst/>
              <a:cxnLst/>
              <a:rect l="l" t="t" r="r" b="b"/>
              <a:pathLst>
                <a:path w="6232" h="36293" extrusionOk="0">
                  <a:moveTo>
                    <a:pt x="578" y="1"/>
                  </a:moveTo>
                  <a:cubicBezTo>
                    <a:pt x="244" y="1"/>
                    <a:pt x="1" y="274"/>
                    <a:pt x="1" y="578"/>
                  </a:cubicBezTo>
                  <a:lnTo>
                    <a:pt x="1" y="11217"/>
                  </a:lnTo>
                  <a:cubicBezTo>
                    <a:pt x="1" y="11369"/>
                    <a:pt x="61" y="11521"/>
                    <a:pt x="183" y="11642"/>
                  </a:cubicBezTo>
                  <a:lnTo>
                    <a:pt x="5077" y="16536"/>
                  </a:lnTo>
                  <a:lnTo>
                    <a:pt x="5077" y="21521"/>
                  </a:lnTo>
                  <a:lnTo>
                    <a:pt x="365" y="26232"/>
                  </a:lnTo>
                  <a:cubicBezTo>
                    <a:pt x="274" y="26354"/>
                    <a:pt x="213" y="26506"/>
                    <a:pt x="213" y="26627"/>
                  </a:cubicBezTo>
                  <a:lnTo>
                    <a:pt x="213" y="35715"/>
                  </a:lnTo>
                  <a:cubicBezTo>
                    <a:pt x="213" y="36050"/>
                    <a:pt x="457" y="36293"/>
                    <a:pt x="761" y="36293"/>
                  </a:cubicBezTo>
                  <a:cubicBezTo>
                    <a:pt x="1095" y="36293"/>
                    <a:pt x="1338" y="36050"/>
                    <a:pt x="1338" y="35715"/>
                  </a:cubicBezTo>
                  <a:lnTo>
                    <a:pt x="1338" y="26870"/>
                  </a:lnTo>
                  <a:lnTo>
                    <a:pt x="6049" y="22159"/>
                  </a:lnTo>
                  <a:cubicBezTo>
                    <a:pt x="6171" y="22037"/>
                    <a:pt x="6232" y="21916"/>
                    <a:pt x="6232" y="21764"/>
                  </a:cubicBezTo>
                  <a:lnTo>
                    <a:pt x="6232" y="16323"/>
                  </a:lnTo>
                  <a:cubicBezTo>
                    <a:pt x="6232" y="16171"/>
                    <a:pt x="6171" y="16019"/>
                    <a:pt x="6049" y="15897"/>
                  </a:cubicBezTo>
                  <a:lnTo>
                    <a:pt x="1156" y="11004"/>
                  </a:lnTo>
                  <a:lnTo>
                    <a:pt x="1156" y="578"/>
                  </a:lnTo>
                  <a:cubicBezTo>
                    <a:pt x="1156" y="27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6209969" y="3702302"/>
              <a:ext cx="107164" cy="640025"/>
            </a:xfrm>
            <a:custGeom>
              <a:avLst/>
              <a:gdLst/>
              <a:ahLst/>
              <a:cxnLst/>
              <a:rect l="l" t="t" r="r" b="b"/>
              <a:pathLst>
                <a:path w="3405" h="20336" extrusionOk="0">
                  <a:moveTo>
                    <a:pt x="2827" y="1"/>
                  </a:moveTo>
                  <a:cubicBezTo>
                    <a:pt x="2493" y="1"/>
                    <a:pt x="2249" y="244"/>
                    <a:pt x="2249" y="578"/>
                  </a:cubicBezTo>
                  <a:lnTo>
                    <a:pt x="2249" y="6992"/>
                  </a:lnTo>
                  <a:lnTo>
                    <a:pt x="182" y="9059"/>
                  </a:lnTo>
                  <a:cubicBezTo>
                    <a:pt x="61" y="9180"/>
                    <a:pt x="0" y="9302"/>
                    <a:pt x="0" y="9454"/>
                  </a:cubicBezTo>
                  <a:lnTo>
                    <a:pt x="0" y="19758"/>
                  </a:lnTo>
                  <a:cubicBezTo>
                    <a:pt x="0" y="20092"/>
                    <a:pt x="274" y="20336"/>
                    <a:pt x="578" y="20336"/>
                  </a:cubicBezTo>
                  <a:cubicBezTo>
                    <a:pt x="882" y="20336"/>
                    <a:pt x="1155" y="20092"/>
                    <a:pt x="1155" y="19758"/>
                  </a:cubicBezTo>
                  <a:lnTo>
                    <a:pt x="1155" y="9697"/>
                  </a:lnTo>
                  <a:lnTo>
                    <a:pt x="3222" y="7630"/>
                  </a:lnTo>
                  <a:cubicBezTo>
                    <a:pt x="3344" y="7509"/>
                    <a:pt x="3404" y="7357"/>
                    <a:pt x="3404" y="7205"/>
                  </a:cubicBezTo>
                  <a:lnTo>
                    <a:pt x="3404" y="578"/>
                  </a:lnTo>
                  <a:cubicBezTo>
                    <a:pt x="3404" y="244"/>
                    <a:pt x="3131" y="1"/>
                    <a:pt x="28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6406073" y="3157044"/>
              <a:ext cx="197081" cy="1185286"/>
            </a:xfrm>
            <a:custGeom>
              <a:avLst/>
              <a:gdLst/>
              <a:ahLst/>
              <a:cxnLst/>
              <a:rect l="l" t="t" r="r" b="b"/>
              <a:pathLst>
                <a:path w="6262" h="37661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lnTo>
                    <a:pt x="0" y="8329"/>
                  </a:lnTo>
                  <a:cubicBezTo>
                    <a:pt x="0" y="8481"/>
                    <a:pt x="61" y="8633"/>
                    <a:pt x="183" y="8754"/>
                  </a:cubicBezTo>
                  <a:lnTo>
                    <a:pt x="5137" y="13709"/>
                  </a:lnTo>
                  <a:lnTo>
                    <a:pt x="5137" y="37083"/>
                  </a:lnTo>
                  <a:cubicBezTo>
                    <a:pt x="5137" y="37417"/>
                    <a:pt x="5380" y="37661"/>
                    <a:pt x="5715" y="37661"/>
                  </a:cubicBezTo>
                  <a:cubicBezTo>
                    <a:pt x="6019" y="37661"/>
                    <a:pt x="6262" y="37417"/>
                    <a:pt x="6262" y="37083"/>
                  </a:cubicBezTo>
                  <a:lnTo>
                    <a:pt x="6262" y="13466"/>
                  </a:lnTo>
                  <a:cubicBezTo>
                    <a:pt x="6262" y="13314"/>
                    <a:pt x="6201" y="13162"/>
                    <a:pt x="6110" y="13071"/>
                  </a:cubicBezTo>
                  <a:lnTo>
                    <a:pt x="1155" y="8116"/>
                  </a:lnTo>
                  <a:lnTo>
                    <a:pt x="1155" y="578"/>
                  </a:lnTo>
                  <a:cubicBezTo>
                    <a:pt x="1155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6798281" y="3311070"/>
              <a:ext cx="160730" cy="1058043"/>
            </a:xfrm>
            <a:custGeom>
              <a:avLst/>
              <a:gdLst/>
              <a:ahLst/>
              <a:cxnLst/>
              <a:rect l="l" t="t" r="r" b="b"/>
              <a:pathLst>
                <a:path w="5107" h="33618" extrusionOk="0">
                  <a:moveTo>
                    <a:pt x="4347" y="0"/>
                  </a:moveTo>
                  <a:cubicBezTo>
                    <a:pt x="4013" y="0"/>
                    <a:pt x="3770" y="243"/>
                    <a:pt x="3770" y="578"/>
                  </a:cubicBezTo>
                  <a:lnTo>
                    <a:pt x="3770" y="7386"/>
                  </a:lnTo>
                  <a:lnTo>
                    <a:pt x="152" y="10973"/>
                  </a:lnTo>
                  <a:cubicBezTo>
                    <a:pt x="61" y="11095"/>
                    <a:pt x="0" y="11216"/>
                    <a:pt x="0" y="11368"/>
                  </a:cubicBezTo>
                  <a:lnTo>
                    <a:pt x="0" y="22311"/>
                  </a:lnTo>
                  <a:cubicBezTo>
                    <a:pt x="0" y="22463"/>
                    <a:pt x="61" y="22614"/>
                    <a:pt x="152" y="22706"/>
                  </a:cubicBezTo>
                  <a:lnTo>
                    <a:pt x="3982" y="26536"/>
                  </a:lnTo>
                  <a:lnTo>
                    <a:pt x="3982" y="33071"/>
                  </a:lnTo>
                  <a:cubicBezTo>
                    <a:pt x="3982" y="33375"/>
                    <a:pt x="4225" y="33618"/>
                    <a:pt x="4529" y="33618"/>
                  </a:cubicBezTo>
                  <a:cubicBezTo>
                    <a:pt x="4864" y="33618"/>
                    <a:pt x="5107" y="33375"/>
                    <a:pt x="5107" y="33071"/>
                  </a:cubicBezTo>
                  <a:lnTo>
                    <a:pt x="5107" y="26292"/>
                  </a:lnTo>
                  <a:cubicBezTo>
                    <a:pt x="5107" y="26140"/>
                    <a:pt x="5046" y="25988"/>
                    <a:pt x="4955" y="25897"/>
                  </a:cubicBezTo>
                  <a:lnTo>
                    <a:pt x="1125" y="22067"/>
                  </a:lnTo>
                  <a:lnTo>
                    <a:pt x="1125" y="11611"/>
                  </a:lnTo>
                  <a:lnTo>
                    <a:pt x="4742" y="8025"/>
                  </a:lnTo>
                  <a:cubicBezTo>
                    <a:pt x="4833" y="7903"/>
                    <a:pt x="4894" y="7751"/>
                    <a:pt x="4894" y="7599"/>
                  </a:cubicBezTo>
                  <a:lnTo>
                    <a:pt x="4894" y="578"/>
                  </a:lnTo>
                  <a:cubicBezTo>
                    <a:pt x="4894" y="243"/>
                    <a:pt x="4651" y="0"/>
                    <a:pt x="4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7177113" y="3505254"/>
              <a:ext cx="157866" cy="875345"/>
            </a:xfrm>
            <a:custGeom>
              <a:avLst/>
              <a:gdLst/>
              <a:ahLst/>
              <a:cxnLst/>
              <a:rect l="l" t="t" r="r" b="b"/>
              <a:pathLst>
                <a:path w="5016" h="27813" extrusionOk="0">
                  <a:moveTo>
                    <a:pt x="790" y="0"/>
                  </a:moveTo>
                  <a:cubicBezTo>
                    <a:pt x="456" y="0"/>
                    <a:pt x="213" y="244"/>
                    <a:pt x="213" y="578"/>
                  </a:cubicBezTo>
                  <a:lnTo>
                    <a:pt x="213" y="10305"/>
                  </a:lnTo>
                  <a:cubicBezTo>
                    <a:pt x="213" y="10457"/>
                    <a:pt x="274" y="10609"/>
                    <a:pt x="365" y="10700"/>
                  </a:cubicBezTo>
                  <a:lnTo>
                    <a:pt x="3860" y="14195"/>
                  </a:lnTo>
                  <a:lnTo>
                    <a:pt x="3860" y="19879"/>
                  </a:lnTo>
                  <a:lnTo>
                    <a:pt x="183" y="23587"/>
                  </a:lnTo>
                  <a:cubicBezTo>
                    <a:pt x="61" y="23679"/>
                    <a:pt x="0" y="23831"/>
                    <a:pt x="0" y="23983"/>
                  </a:cubicBezTo>
                  <a:lnTo>
                    <a:pt x="0" y="27235"/>
                  </a:lnTo>
                  <a:cubicBezTo>
                    <a:pt x="0" y="27569"/>
                    <a:pt x="274" y="27812"/>
                    <a:pt x="578" y="27812"/>
                  </a:cubicBezTo>
                  <a:cubicBezTo>
                    <a:pt x="882" y="27812"/>
                    <a:pt x="1155" y="27569"/>
                    <a:pt x="1155" y="27235"/>
                  </a:cubicBezTo>
                  <a:lnTo>
                    <a:pt x="1155" y="24226"/>
                  </a:lnTo>
                  <a:lnTo>
                    <a:pt x="4833" y="20548"/>
                  </a:lnTo>
                  <a:cubicBezTo>
                    <a:pt x="4955" y="20426"/>
                    <a:pt x="5015" y="20274"/>
                    <a:pt x="5015" y="20122"/>
                  </a:cubicBezTo>
                  <a:lnTo>
                    <a:pt x="5015" y="13952"/>
                  </a:lnTo>
                  <a:cubicBezTo>
                    <a:pt x="5015" y="13800"/>
                    <a:pt x="4955" y="13678"/>
                    <a:pt x="4833" y="13557"/>
                  </a:cubicBezTo>
                  <a:lnTo>
                    <a:pt x="1338" y="10061"/>
                  </a:lnTo>
                  <a:lnTo>
                    <a:pt x="1338" y="578"/>
                  </a:lnTo>
                  <a:cubicBezTo>
                    <a:pt x="1338" y="244"/>
                    <a:pt x="1094" y="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7318675" y="3354092"/>
              <a:ext cx="113868" cy="967181"/>
            </a:xfrm>
            <a:custGeom>
              <a:avLst/>
              <a:gdLst/>
              <a:ahLst/>
              <a:cxnLst/>
              <a:rect l="l" t="t" r="r" b="b"/>
              <a:pathLst>
                <a:path w="3618" h="30731" extrusionOk="0">
                  <a:moveTo>
                    <a:pt x="2767" y="1"/>
                  </a:moveTo>
                  <a:cubicBezTo>
                    <a:pt x="2432" y="1"/>
                    <a:pt x="2189" y="244"/>
                    <a:pt x="2189" y="548"/>
                  </a:cubicBezTo>
                  <a:lnTo>
                    <a:pt x="2189" y="8025"/>
                  </a:lnTo>
                  <a:lnTo>
                    <a:pt x="183" y="10032"/>
                  </a:lnTo>
                  <a:cubicBezTo>
                    <a:pt x="62" y="10123"/>
                    <a:pt x="1" y="10275"/>
                    <a:pt x="1" y="10427"/>
                  </a:cubicBezTo>
                  <a:lnTo>
                    <a:pt x="1" y="13223"/>
                  </a:lnTo>
                  <a:cubicBezTo>
                    <a:pt x="1" y="13375"/>
                    <a:pt x="62" y="13497"/>
                    <a:pt x="183" y="13618"/>
                  </a:cubicBezTo>
                  <a:lnTo>
                    <a:pt x="2493" y="15928"/>
                  </a:lnTo>
                  <a:lnTo>
                    <a:pt x="2493" y="30153"/>
                  </a:lnTo>
                  <a:cubicBezTo>
                    <a:pt x="2493" y="30488"/>
                    <a:pt x="2736" y="30731"/>
                    <a:pt x="3071" y="30731"/>
                  </a:cubicBezTo>
                  <a:cubicBezTo>
                    <a:pt x="3375" y="30731"/>
                    <a:pt x="3618" y="30488"/>
                    <a:pt x="3618" y="30153"/>
                  </a:cubicBezTo>
                  <a:lnTo>
                    <a:pt x="3618" y="15685"/>
                  </a:lnTo>
                  <a:cubicBezTo>
                    <a:pt x="3618" y="15533"/>
                    <a:pt x="3557" y="15412"/>
                    <a:pt x="3466" y="15290"/>
                  </a:cubicBezTo>
                  <a:lnTo>
                    <a:pt x="1156" y="12980"/>
                  </a:lnTo>
                  <a:lnTo>
                    <a:pt x="1156" y="10670"/>
                  </a:lnTo>
                  <a:lnTo>
                    <a:pt x="3162" y="8664"/>
                  </a:lnTo>
                  <a:cubicBezTo>
                    <a:pt x="3253" y="8542"/>
                    <a:pt x="3314" y="8390"/>
                    <a:pt x="3314" y="8238"/>
                  </a:cubicBezTo>
                  <a:lnTo>
                    <a:pt x="3314" y="548"/>
                  </a:lnTo>
                  <a:cubicBezTo>
                    <a:pt x="3314" y="244"/>
                    <a:pt x="3071" y="1"/>
                    <a:pt x="2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5803379" y="3091991"/>
              <a:ext cx="159817" cy="159786"/>
            </a:xfrm>
            <a:custGeom>
              <a:avLst/>
              <a:gdLst/>
              <a:ahLst/>
              <a:cxnLst/>
              <a:rect l="l" t="t" r="r" b="b"/>
              <a:pathLst>
                <a:path w="5078" h="5077" extrusionOk="0">
                  <a:moveTo>
                    <a:pt x="2554" y="1"/>
                  </a:moveTo>
                  <a:cubicBezTo>
                    <a:pt x="1156" y="1"/>
                    <a:pt x="1" y="1156"/>
                    <a:pt x="1" y="2554"/>
                  </a:cubicBezTo>
                  <a:cubicBezTo>
                    <a:pt x="1" y="3952"/>
                    <a:pt x="1156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6218561" y="3595170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56" y="1"/>
                    <a:pt x="1" y="1156"/>
                    <a:pt x="1" y="2554"/>
                  </a:cubicBezTo>
                  <a:cubicBezTo>
                    <a:pt x="1" y="3952"/>
                    <a:pt x="1156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6344828" y="3068072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24" y="1"/>
                  </a:moveTo>
                  <a:cubicBezTo>
                    <a:pt x="1126" y="1"/>
                    <a:pt x="1" y="1125"/>
                    <a:pt x="1" y="2524"/>
                  </a:cubicBezTo>
                  <a:cubicBezTo>
                    <a:pt x="1" y="3922"/>
                    <a:pt x="1126" y="5077"/>
                    <a:pt x="2524" y="5077"/>
                  </a:cubicBezTo>
                  <a:cubicBezTo>
                    <a:pt x="3922" y="5077"/>
                    <a:pt x="5077" y="3922"/>
                    <a:pt x="5077" y="2524"/>
                  </a:cubicBezTo>
                  <a:cubicBezTo>
                    <a:pt x="5077" y="1125"/>
                    <a:pt x="3922" y="1"/>
                    <a:pt x="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6854711" y="3227825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1" y="1125"/>
                    <a:pt x="1" y="2524"/>
                  </a:cubicBezTo>
                  <a:cubicBezTo>
                    <a:pt x="1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24"/>
                  </a:cubicBezTo>
                  <a:cubicBezTo>
                    <a:pt x="5077" y="1125"/>
                    <a:pt x="3952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7121627" y="3419145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3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3" y="5077"/>
                  </a:cubicBezTo>
                  <a:cubicBezTo>
                    <a:pt x="3952" y="5077"/>
                    <a:pt x="5076" y="3952"/>
                    <a:pt x="5076" y="2554"/>
                  </a:cubicBezTo>
                  <a:cubicBezTo>
                    <a:pt x="5076" y="1156"/>
                    <a:pt x="3952" y="1"/>
                    <a:pt x="2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7325379" y="3248880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1" y="1155"/>
                    <a:pt x="1" y="2554"/>
                  </a:cubicBezTo>
                  <a:cubicBezTo>
                    <a:pt x="1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5417875" y="4351858"/>
              <a:ext cx="2525542" cy="303269"/>
            </a:xfrm>
            <a:custGeom>
              <a:avLst/>
              <a:gdLst/>
              <a:ahLst/>
              <a:cxnLst/>
              <a:rect l="l" t="t" r="r" b="b"/>
              <a:pathLst>
                <a:path w="80246" h="9636" extrusionOk="0">
                  <a:moveTo>
                    <a:pt x="3040" y="1"/>
                  </a:moveTo>
                  <a:cubicBezTo>
                    <a:pt x="1368" y="1"/>
                    <a:pt x="0" y="1368"/>
                    <a:pt x="0" y="3040"/>
                  </a:cubicBezTo>
                  <a:lnTo>
                    <a:pt x="0" y="6596"/>
                  </a:lnTo>
                  <a:cubicBezTo>
                    <a:pt x="0" y="8268"/>
                    <a:pt x="1368" y="9636"/>
                    <a:pt x="3040" y="9636"/>
                  </a:cubicBezTo>
                  <a:lnTo>
                    <a:pt x="77206" y="9636"/>
                  </a:lnTo>
                  <a:cubicBezTo>
                    <a:pt x="78877" y="9636"/>
                    <a:pt x="80245" y="8268"/>
                    <a:pt x="80245" y="6596"/>
                  </a:cubicBezTo>
                  <a:lnTo>
                    <a:pt x="80245" y="3040"/>
                  </a:lnTo>
                  <a:cubicBezTo>
                    <a:pt x="80245" y="1368"/>
                    <a:pt x="78877" y="1"/>
                    <a:pt x="77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5417875" y="4499180"/>
              <a:ext cx="2525542" cy="155946"/>
            </a:xfrm>
            <a:custGeom>
              <a:avLst/>
              <a:gdLst/>
              <a:ahLst/>
              <a:cxnLst/>
              <a:rect l="l" t="t" r="r" b="b"/>
              <a:pathLst>
                <a:path w="80246" h="4955" extrusionOk="0">
                  <a:moveTo>
                    <a:pt x="0" y="0"/>
                  </a:moveTo>
                  <a:lnTo>
                    <a:pt x="0" y="1915"/>
                  </a:lnTo>
                  <a:cubicBezTo>
                    <a:pt x="0" y="3587"/>
                    <a:pt x="1368" y="4955"/>
                    <a:pt x="3040" y="4955"/>
                  </a:cubicBezTo>
                  <a:lnTo>
                    <a:pt x="77206" y="4955"/>
                  </a:lnTo>
                  <a:cubicBezTo>
                    <a:pt x="78877" y="4955"/>
                    <a:pt x="80245" y="3587"/>
                    <a:pt x="80245" y="1915"/>
                  </a:cubicBezTo>
                  <a:lnTo>
                    <a:pt x="80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5633114" y="1170136"/>
              <a:ext cx="2108437" cy="3237261"/>
            </a:xfrm>
            <a:custGeom>
              <a:avLst/>
              <a:gdLst/>
              <a:ahLst/>
              <a:cxnLst/>
              <a:rect l="l" t="t" r="r" b="b"/>
              <a:pathLst>
                <a:path w="66993" h="102860" extrusionOk="0">
                  <a:moveTo>
                    <a:pt x="33512" y="3283"/>
                  </a:moveTo>
                  <a:cubicBezTo>
                    <a:pt x="33567" y="3283"/>
                    <a:pt x="33623" y="3283"/>
                    <a:pt x="33679" y="3284"/>
                  </a:cubicBezTo>
                  <a:cubicBezTo>
                    <a:pt x="50336" y="3405"/>
                    <a:pt x="63710" y="17174"/>
                    <a:pt x="63710" y="33831"/>
                  </a:cubicBezTo>
                  <a:lnTo>
                    <a:pt x="63710" y="97571"/>
                  </a:lnTo>
                  <a:cubicBezTo>
                    <a:pt x="63710" y="98665"/>
                    <a:pt x="62798" y="99546"/>
                    <a:pt x="61704" y="99546"/>
                  </a:cubicBezTo>
                  <a:lnTo>
                    <a:pt x="5289" y="99546"/>
                  </a:lnTo>
                  <a:cubicBezTo>
                    <a:pt x="4195" y="99546"/>
                    <a:pt x="3314" y="98665"/>
                    <a:pt x="3314" y="97571"/>
                  </a:cubicBezTo>
                  <a:lnTo>
                    <a:pt x="3314" y="33497"/>
                  </a:lnTo>
                  <a:cubicBezTo>
                    <a:pt x="3314" y="16835"/>
                    <a:pt x="16870" y="3283"/>
                    <a:pt x="33512" y="3283"/>
                  </a:cubicBezTo>
                  <a:close/>
                  <a:moveTo>
                    <a:pt x="33537" y="0"/>
                  </a:moveTo>
                  <a:cubicBezTo>
                    <a:pt x="33463" y="0"/>
                    <a:pt x="33388" y="0"/>
                    <a:pt x="33314" y="1"/>
                  </a:cubicBezTo>
                  <a:cubicBezTo>
                    <a:pt x="14834" y="92"/>
                    <a:pt x="1" y="15381"/>
                    <a:pt x="1" y="33862"/>
                  </a:cubicBezTo>
                  <a:lnTo>
                    <a:pt x="1" y="99090"/>
                  </a:lnTo>
                  <a:cubicBezTo>
                    <a:pt x="1" y="101188"/>
                    <a:pt x="1703" y="102860"/>
                    <a:pt x="3770" y="102860"/>
                  </a:cubicBezTo>
                  <a:lnTo>
                    <a:pt x="63224" y="102860"/>
                  </a:lnTo>
                  <a:cubicBezTo>
                    <a:pt x="65321" y="102860"/>
                    <a:pt x="66993" y="101188"/>
                    <a:pt x="66993" y="99090"/>
                  </a:cubicBezTo>
                  <a:lnTo>
                    <a:pt x="66993" y="33497"/>
                  </a:lnTo>
                  <a:cubicBezTo>
                    <a:pt x="66993" y="15030"/>
                    <a:pt x="51977" y="0"/>
                    <a:pt x="33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5953596" y="1629317"/>
              <a:ext cx="1488523" cy="884912"/>
            </a:xfrm>
            <a:custGeom>
              <a:avLst/>
              <a:gdLst/>
              <a:ahLst/>
              <a:cxnLst/>
              <a:rect l="l" t="t" r="r" b="b"/>
              <a:pathLst>
                <a:path w="47296" h="28117" extrusionOk="0">
                  <a:moveTo>
                    <a:pt x="21915" y="1"/>
                  </a:moveTo>
                  <a:cubicBezTo>
                    <a:pt x="21095" y="1"/>
                    <a:pt x="20274" y="62"/>
                    <a:pt x="19453" y="153"/>
                  </a:cubicBezTo>
                  <a:cubicBezTo>
                    <a:pt x="19058" y="183"/>
                    <a:pt x="18633" y="244"/>
                    <a:pt x="18237" y="305"/>
                  </a:cubicBezTo>
                  <a:cubicBezTo>
                    <a:pt x="16171" y="669"/>
                    <a:pt x="14164" y="1308"/>
                    <a:pt x="12341" y="2189"/>
                  </a:cubicBezTo>
                  <a:cubicBezTo>
                    <a:pt x="11581" y="2584"/>
                    <a:pt x="10851" y="2980"/>
                    <a:pt x="10152" y="3435"/>
                  </a:cubicBezTo>
                  <a:cubicBezTo>
                    <a:pt x="9514" y="3831"/>
                    <a:pt x="8906" y="4287"/>
                    <a:pt x="8298" y="4742"/>
                  </a:cubicBezTo>
                  <a:cubicBezTo>
                    <a:pt x="7569" y="5320"/>
                    <a:pt x="6870" y="5958"/>
                    <a:pt x="6231" y="6627"/>
                  </a:cubicBezTo>
                  <a:cubicBezTo>
                    <a:pt x="5836" y="6992"/>
                    <a:pt x="5471" y="7417"/>
                    <a:pt x="5137" y="7843"/>
                  </a:cubicBezTo>
                  <a:cubicBezTo>
                    <a:pt x="4073" y="9119"/>
                    <a:pt x="3131" y="10487"/>
                    <a:pt x="2371" y="11977"/>
                  </a:cubicBezTo>
                  <a:cubicBezTo>
                    <a:pt x="2189" y="12402"/>
                    <a:pt x="1976" y="12797"/>
                    <a:pt x="1793" y="13223"/>
                  </a:cubicBezTo>
                  <a:cubicBezTo>
                    <a:pt x="1307" y="14347"/>
                    <a:pt x="912" y="15533"/>
                    <a:pt x="608" y="16779"/>
                  </a:cubicBezTo>
                  <a:cubicBezTo>
                    <a:pt x="517" y="17174"/>
                    <a:pt x="426" y="17600"/>
                    <a:pt x="365" y="17995"/>
                  </a:cubicBezTo>
                  <a:cubicBezTo>
                    <a:pt x="213" y="18755"/>
                    <a:pt x="122" y="19484"/>
                    <a:pt x="61" y="20244"/>
                  </a:cubicBezTo>
                  <a:cubicBezTo>
                    <a:pt x="30" y="20639"/>
                    <a:pt x="30" y="21065"/>
                    <a:pt x="0" y="21460"/>
                  </a:cubicBezTo>
                  <a:cubicBezTo>
                    <a:pt x="0" y="21612"/>
                    <a:pt x="0" y="21764"/>
                    <a:pt x="0" y="21916"/>
                  </a:cubicBezTo>
                  <a:lnTo>
                    <a:pt x="0" y="24439"/>
                  </a:lnTo>
                  <a:cubicBezTo>
                    <a:pt x="0" y="26475"/>
                    <a:pt x="1672" y="28117"/>
                    <a:pt x="3678" y="28117"/>
                  </a:cubicBezTo>
                  <a:lnTo>
                    <a:pt x="47296" y="28117"/>
                  </a:lnTo>
                  <a:lnTo>
                    <a:pt x="47296" y="20214"/>
                  </a:lnTo>
                  <a:cubicBezTo>
                    <a:pt x="47296" y="20092"/>
                    <a:pt x="47296" y="20001"/>
                    <a:pt x="47296" y="19879"/>
                  </a:cubicBezTo>
                  <a:cubicBezTo>
                    <a:pt x="47296" y="19484"/>
                    <a:pt x="47265" y="19059"/>
                    <a:pt x="47235" y="18664"/>
                  </a:cubicBezTo>
                  <a:cubicBezTo>
                    <a:pt x="47053" y="16384"/>
                    <a:pt x="46505" y="14195"/>
                    <a:pt x="45654" y="12189"/>
                  </a:cubicBezTo>
                  <a:cubicBezTo>
                    <a:pt x="45472" y="11794"/>
                    <a:pt x="45259" y="11369"/>
                    <a:pt x="45047" y="10974"/>
                  </a:cubicBezTo>
                  <a:cubicBezTo>
                    <a:pt x="44499" y="9879"/>
                    <a:pt x="43831" y="8815"/>
                    <a:pt x="43071" y="7843"/>
                  </a:cubicBezTo>
                  <a:cubicBezTo>
                    <a:pt x="42736" y="7417"/>
                    <a:pt x="42402" y="7022"/>
                    <a:pt x="42037" y="6627"/>
                  </a:cubicBezTo>
                  <a:cubicBezTo>
                    <a:pt x="38967" y="3253"/>
                    <a:pt x="34773" y="913"/>
                    <a:pt x="30061" y="214"/>
                  </a:cubicBezTo>
                  <a:cubicBezTo>
                    <a:pt x="29636" y="153"/>
                    <a:pt x="29241" y="122"/>
                    <a:pt x="28846" y="92"/>
                  </a:cubicBezTo>
                  <a:cubicBezTo>
                    <a:pt x="28268" y="31"/>
                    <a:pt x="27691" y="1"/>
                    <a:pt x="27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6466343" y="2514191"/>
              <a:ext cx="976749" cy="326244"/>
            </a:xfrm>
            <a:custGeom>
              <a:avLst/>
              <a:gdLst/>
              <a:ahLst/>
              <a:cxnLst/>
              <a:rect l="l" t="t" r="r" b="b"/>
              <a:pathLst>
                <a:path w="31035" h="10366" extrusionOk="0">
                  <a:moveTo>
                    <a:pt x="0" y="1"/>
                  </a:moveTo>
                  <a:cubicBezTo>
                    <a:pt x="0" y="1156"/>
                    <a:pt x="365" y="2220"/>
                    <a:pt x="973" y="3131"/>
                  </a:cubicBezTo>
                  <a:cubicBezTo>
                    <a:pt x="1976" y="4621"/>
                    <a:pt x="3708" y="5624"/>
                    <a:pt x="5654" y="5624"/>
                  </a:cubicBezTo>
                  <a:lnTo>
                    <a:pt x="9848" y="5624"/>
                  </a:lnTo>
                  <a:lnTo>
                    <a:pt x="10061" y="5837"/>
                  </a:lnTo>
                  <a:cubicBezTo>
                    <a:pt x="11186" y="6961"/>
                    <a:pt x="12219" y="8086"/>
                    <a:pt x="13465" y="8967"/>
                  </a:cubicBezTo>
                  <a:cubicBezTo>
                    <a:pt x="14712" y="9818"/>
                    <a:pt x="16171" y="10366"/>
                    <a:pt x="18238" y="10366"/>
                  </a:cubicBezTo>
                  <a:cubicBezTo>
                    <a:pt x="21004" y="10366"/>
                    <a:pt x="23648" y="9271"/>
                    <a:pt x="25624" y="7326"/>
                  </a:cubicBezTo>
                  <a:lnTo>
                    <a:pt x="29666" y="3283"/>
                  </a:lnTo>
                  <a:cubicBezTo>
                    <a:pt x="29697" y="3223"/>
                    <a:pt x="29727" y="3162"/>
                    <a:pt x="29758" y="3131"/>
                  </a:cubicBezTo>
                  <a:cubicBezTo>
                    <a:pt x="30548" y="2037"/>
                    <a:pt x="31034" y="1156"/>
                    <a:pt x="31034" y="1"/>
                  </a:cubicBez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6466343" y="2514191"/>
              <a:ext cx="976749" cy="326244"/>
            </a:xfrm>
            <a:custGeom>
              <a:avLst/>
              <a:gdLst/>
              <a:ahLst/>
              <a:cxnLst/>
              <a:rect l="l" t="t" r="r" b="b"/>
              <a:pathLst>
                <a:path w="31035" h="10366" extrusionOk="0">
                  <a:moveTo>
                    <a:pt x="0" y="1"/>
                  </a:moveTo>
                  <a:cubicBezTo>
                    <a:pt x="0" y="1156"/>
                    <a:pt x="365" y="2220"/>
                    <a:pt x="973" y="3131"/>
                  </a:cubicBezTo>
                  <a:cubicBezTo>
                    <a:pt x="1976" y="4621"/>
                    <a:pt x="3708" y="5624"/>
                    <a:pt x="5654" y="5624"/>
                  </a:cubicBezTo>
                  <a:lnTo>
                    <a:pt x="9848" y="5624"/>
                  </a:lnTo>
                  <a:lnTo>
                    <a:pt x="10061" y="5837"/>
                  </a:lnTo>
                  <a:cubicBezTo>
                    <a:pt x="11186" y="6961"/>
                    <a:pt x="12219" y="8086"/>
                    <a:pt x="13465" y="8967"/>
                  </a:cubicBezTo>
                  <a:cubicBezTo>
                    <a:pt x="14712" y="9818"/>
                    <a:pt x="16171" y="10366"/>
                    <a:pt x="18238" y="10366"/>
                  </a:cubicBezTo>
                  <a:cubicBezTo>
                    <a:pt x="21004" y="10366"/>
                    <a:pt x="23648" y="9271"/>
                    <a:pt x="25624" y="7326"/>
                  </a:cubicBezTo>
                  <a:lnTo>
                    <a:pt x="29666" y="3283"/>
                  </a:lnTo>
                  <a:cubicBezTo>
                    <a:pt x="29697" y="3223"/>
                    <a:pt x="29727" y="3162"/>
                    <a:pt x="29758" y="3131"/>
                  </a:cubicBezTo>
                  <a:cubicBezTo>
                    <a:pt x="30548" y="2037"/>
                    <a:pt x="31034" y="1156"/>
                    <a:pt x="3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6776282" y="2691160"/>
              <a:ext cx="549132" cy="149274"/>
            </a:xfrm>
            <a:custGeom>
              <a:avLst/>
              <a:gdLst/>
              <a:ahLst/>
              <a:cxnLst/>
              <a:rect l="l" t="t" r="r" b="b"/>
              <a:pathLst>
                <a:path w="17448" h="4743" extrusionOk="0">
                  <a:moveTo>
                    <a:pt x="0" y="1"/>
                  </a:moveTo>
                  <a:lnTo>
                    <a:pt x="213" y="214"/>
                  </a:lnTo>
                  <a:cubicBezTo>
                    <a:pt x="1338" y="1338"/>
                    <a:pt x="2341" y="2493"/>
                    <a:pt x="3587" y="3344"/>
                  </a:cubicBezTo>
                  <a:cubicBezTo>
                    <a:pt x="4833" y="4195"/>
                    <a:pt x="6323" y="4743"/>
                    <a:pt x="8390" y="4743"/>
                  </a:cubicBezTo>
                  <a:cubicBezTo>
                    <a:pt x="11156" y="4743"/>
                    <a:pt x="13800" y="3648"/>
                    <a:pt x="15776" y="1703"/>
                  </a:cubicBezTo>
                  <a:lnTo>
                    <a:pt x="17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5953596" y="2266441"/>
              <a:ext cx="226728" cy="128219"/>
            </a:xfrm>
            <a:custGeom>
              <a:avLst/>
              <a:gdLst/>
              <a:ahLst/>
              <a:cxnLst/>
              <a:rect l="l" t="t" r="r" b="b"/>
              <a:pathLst>
                <a:path w="7204" h="4074" extrusionOk="0">
                  <a:moveTo>
                    <a:pt x="61" y="0"/>
                  </a:moveTo>
                  <a:cubicBezTo>
                    <a:pt x="30" y="395"/>
                    <a:pt x="30" y="821"/>
                    <a:pt x="0" y="1216"/>
                  </a:cubicBezTo>
                  <a:lnTo>
                    <a:pt x="3131" y="1216"/>
                  </a:lnTo>
                  <a:cubicBezTo>
                    <a:pt x="4681" y="1216"/>
                    <a:pt x="5958" y="2493"/>
                    <a:pt x="5958" y="4073"/>
                  </a:cubicBezTo>
                  <a:lnTo>
                    <a:pt x="7204" y="4073"/>
                  </a:lnTo>
                  <a:cubicBezTo>
                    <a:pt x="7204" y="1824"/>
                    <a:pt x="5380" y="0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5965052" y="1974662"/>
              <a:ext cx="394162" cy="221000"/>
            </a:xfrm>
            <a:custGeom>
              <a:avLst/>
              <a:gdLst/>
              <a:ahLst/>
              <a:cxnLst/>
              <a:rect l="l" t="t" r="r" b="b"/>
              <a:pathLst>
                <a:path w="12524" h="7022" extrusionOk="0">
                  <a:moveTo>
                    <a:pt x="11308" y="1"/>
                  </a:moveTo>
                  <a:cubicBezTo>
                    <a:pt x="11308" y="3192"/>
                    <a:pt x="8694" y="5806"/>
                    <a:pt x="5502" y="5806"/>
                  </a:cubicBezTo>
                  <a:lnTo>
                    <a:pt x="244" y="5806"/>
                  </a:lnTo>
                  <a:cubicBezTo>
                    <a:pt x="153" y="6201"/>
                    <a:pt x="62" y="6627"/>
                    <a:pt x="1" y="7022"/>
                  </a:cubicBezTo>
                  <a:lnTo>
                    <a:pt x="5472" y="7022"/>
                  </a:lnTo>
                  <a:cubicBezTo>
                    <a:pt x="7964" y="7022"/>
                    <a:pt x="10123" y="5745"/>
                    <a:pt x="11369" y="3830"/>
                  </a:cubicBezTo>
                  <a:cubicBezTo>
                    <a:pt x="11642" y="3435"/>
                    <a:pt x="11855" y="3010"/>
                    <a:pt x="12007" y="2584"/>
                  </a:cubicBezTo>
                  <a:cubicBezTo>
                    <a:pt x="12341" y="1794"/>
                    <a:pt x="12524" y="912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7021168" y="2249226"/>
              <a:ext cx="420945" cy="164570"/>
            </a:xfrm>
            <a:custGeom>
              <a:avLst/>
              <a:gdLst/>
              <a:ahLst/>
              <a:cxnLst/>
              <a:rect l="l" t="t" r="r" b="b"/>
              <a:pathLst>
                <a:path w="13375" h="5229" extrusionOk="0">
                  <a:moveTo>
                    <a:pt x="1" y="0"/>
                  </a:moveTo>
                  <a:cubicBezTo>
                    <a:pt x="1" y="2857"/>
                    <a:pt x="2280" y="5167"/>
                    <a:pt x="5138" y="5228"/>
                  </a:cubicBezTo>
                  <a:lnTo>
                    <a:pt x="13375" y="5228"/>
                  </a:lnTo>
                  <a:lnTo>
                    <a:pt x="13375" y="4012"/>
                  </a:lnTo>
                  <a:lnTo>
                    <a:pt x="5229" y="4012"/>
                  </a:lnTo>
                  <a:cubicBezTo>
                    <a:pt x="3010" y="4012"/>
                    <a:pt x="1217" y="2219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6010970" y="2006229"/>
              <a:ext cx="181785" cy="39246"/>
            </a:xfrm>
            <a:custGeom>
              <a:avLst/>
              <a:gdLst/>
              <a:ahLst/>
              <a:cxnLst/>
              <a:rect l="l" t="t" r="r" b="b"/>
              <a:pathLst>
                <a:path w="5776" h="1247" extrusionOk="0">
                  <a:moveTo>
                    <a:pt x="548" y="1"/>
                  </a:moveTo>
                  <a:cubicBezTo>
                    <a:pt x="366" y="426"/>
                    <a:pt x="153" y="821"/>
                    <a:pt x="1" y="1247"/>
                  </a:cubicBezTo>
                  <a:lnTo>
                    <a:pt x="5776" y="1247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6849927" y="1836908"/>
              <a:ext cx="459215" cy="214328"/>
            </a:xfrm>
            <a:custGeom>
              <a:avLst/>
              <a:gdLst/>
              <a:ahLst/>
              <a:cxnLst/>
              <a:rect l="l" t="t" r="r" b="b"/>
              <a:pathLst>
                <a:path w="14591" h="6810" extrusionOk="0">
                  <a:moveTo>
                    <a:pt x="6809" y="1"/>
                  </a:moveTo>
                  <a:cubicBezTo>
                    <a:pt x="4743" y="1"/>
                    <a:pt x="2858" y="943"/>
                    <a:pt x="1642" y="2402"/>
                  </a:cubicBezTo>
                  <a:cubicBezTo>
                    <a:pt x="1338" y="2767"/>
                    <a:pt x="1065" y="3131"/>
                    <a:pt x="852" y="3526"/>
                  </a:cubicBezTo>
                  <a:cubicBezTo>
                    <a:pt x="305" y="4499"/>
                    <a:pt x="1" y="5624"/>
                    <a:pt x="1" y="6809"/>
                  </a:cubicBezTo>
                  <a:lnTo>
                    <a:pt x="1217" y="6809"/>
                  </a:lnTo>
                  <a:cubicBezTo>
                    <a:pt x="1217" y="3739"/>
                    <a:pt x="3740" y="1247"/>
                    <a:pt x="6809" y="1247"/>
                  </a:cubicBezTo>
                  <a:lnTo>
                    <a:pt x="14591" y="1247"/>
                  </a:lnTo>
                  <a:cubicBezTo>
                    <a:pt x="14256" y="821"/>
                    <a:pt x="13922" y="396"/>
                    <a:pt x="13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7111084" y="1974662"/>
              <a:ext cx="279381" cy="38302"/>
            </a:xfrm>
            <a:custGeom>
              <a:avLst/>
              <a:gdLst/>
              <a:ahLst/>
              <a:cxnLst/>
              <a:rect l="l" t="t" r="r" b="b"/>
              <a:pathLst>
                <a:path w="8877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8876" y="1216"/>
                  </a:lnTo>
                  <a:cubicBezTo>
                    <a:pt x="8694" y="791"/>
                    <a:pt x="8512" y="396"/>
                    <a:pt x="8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6428072" y="2229115"/>
              <a:ext cx="138731" cy="285109"/>
            </a:xfrm>
            <a:custGeom>
              <a:avLst/>
              <a:gdLst/>
              <a:ahLst/>
              <a:cxnLst/>
              <a:rect l="l" t="t" r="r" b="b"/>
              <a:pathLst>
                <a:path w="4408" h="9059" extrusionOk="0">
                  <a:moveTo>
                    <a:pt x="4408" y="1"/>
                  </a:moveTo>
                  <a:cubicBezTo>
                    <a:pt x="2432" y="1"/>
                    <a:pt x="760" y="1308"/>
                    <a:pt x="183" y="3071"/>
                  </a:cubicBezTo>
                  <a:cubicBezTo>
                    <a:pt x="61" y="3466"/>
                    <a:pt x="0" y="3861"/>
                    <a:pt x="0" y="4287"/>
                  </a:cubicBezTo>
                  <a:cubicBezTo>
                    <a:pt x="0" y="4317"/>
                    <a:pt x="0" y="4378"/>
                    <a:pt x="0" y="4408"/>
                  </a:cubicBezTo>
                  <a:lnTo>
                    <a:pt x="0" y="9059"/>
                  </a:lnTo>
                  <a:lnTo>
                    <a:pt x="1216" y="9059"/>
                  </a:lnTo>
                  <a:lnTo>
                    <a:pt x="1216" y="4408"/>
                  </a:lnTo>
                  <a:cubicBezTo>
                    <a:pt x="1216" y="2676"/>
                    <a:pt x="2645" y="1247"/>
                    <a:pt x="4408" y="1247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6527556" y="1634100"/>
              <a:ext cx="156922" cy="256406"/>
            </a:xfrm>
            <a:custGeom>
              <a:avLst/>
              <a:gdLst/>
              <a:ahLst/>
              <a:cxnLst/>
              <a:rect l="l" t="t" r="r" b="b"/>
              <a:pathLst>
                <a:path w="4986" h="8147" extrusionOk="0">
                  <a:moveTo>
                    <a:pt x="1216" y="1"/>
                  </a:moveTo>
                  <a:cubicBezTo>
                    <a:pt x="821" y="31"/>
                    <a:pt x="396" y="92"/>
                    <a:pt x="0" y="153"/>
                  </a:cubicBezTo>
                  <a:lnTo>
                    <a:pt x="0" y="3162"/>
                  </a:lnTo>
                  <a:cubicBezTo>
                    <a:pt x="0" y="5897"/>
                    <a:pt x="2219" y="8147"/>
                    <a:pt x="4985" y="8147"/>
                  </a:cubicBezTo>
                  <a:lnTo>
                    <a:pt x="4985" y="6901"/>
                  </a:lnTo>
                  <a:cubicBezTo>
                    <a:pt x="2888" y="6901"/>
                    <a:pt x="1216" y="5229"/>
                    <a:pt x="1216" y="3162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6743739" y="1632181"/>
              <a:ext cx="155978" cy="145466"/>
            </a:xfrm>
            <a:custGeom>
              <a:avLst/>
              <a:gdLst/>
              <a:ahLst/>
              <a:cxnLst/>
              <a:rect l="l" t="t" r="r" b="b"/>
              <a:pathLst>
                <a:path w="4956" h="4622" extrusionOk="0">
                  <a:moveTo>
                    <a:pt x="3740" y="1"/>
                  </a:moveTo>
                  <a:cubicBezTo>
                    <a:pt x="3557" y="1885"/>
                    <a:pt x="1977" y="3405"/>
                    <a:pt x="1" y="3405"/>
                  </a:cubicBezTo>
                  <a:lnTo>
                    <a:pt x="1" y="4621"/>
                  </a:lnTo>
                  <a:cubicBezTo>
                    <a:pt x="2585" y="4621"/>
                    <a:pt x="4712" y="2645"/>
                    <a:pt x="4955" y="123"/>
                  </a:cubicBezTo>
                  <a:cubicBezTo>
                    <a:pt x="4560" y="62"/>
                    <a:pt x="4135" y="31"/>
                    <a:pt x="3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6115238" y="1836908"/>
              <a:ext cx="393217" cy="171273"/>
            </a:xfrm>
            <a:custGeom>
              <a:avLst/>
              <a:gdLst/>
              <a:ahLst/>
              <a:cxnLst/>
              <a:rect l="l" t="t" r="r" b="b"/>
              <a:pathLst>
                <a:path w="12494" h="5442" extrusionOk="0">
                  <a:moveTo>
                    <a:pt x="1095" y="1"/>
                  </a:moveTo>
                  <a:cubicBezTo>
                    <a:pt x="700" y="396"/>
                    <a:pt x="335" y="821"/>
                    <a:pt x="1" y="1247"/>
                  </a:cubicBezTo>
                  <a:lnTo>
                    <a:pt x="7053" y="1247"/>
                  </a:lnTo>
                  <a:cubicBezTo>
                    <a:pt x="9393" y="1247"/>
                    <a:pt x="11278" y="3131"/>
                    <a:pt x="11278" y="5441"/>
                  </a:cubicBezTo>
                  <a:lnTo>
                    <a:pt x="12494" y="5441"/>
                  </a:lnTo>
                  <a:cubicBezTo>
                    <a:pt x="12494" y="2463"/>
                    <a:pt x="10062" y="1"/>
                    <a:pt x="7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6780090" y="1825420"/>
              <a:ext cx="130139" cy="126331"/>
            </a:xfrm>
            <a:custGeom>
              <a:avLst/>
              <a:gdLst/>
              <a:ahLst/>
              <a:cxnLst/>
              <a:rect l="l" t="t" r="r" b="b"/>
              <a:pathLst>
                <a:path w="4135" h="4014" extrusionOk="0">
                  <a:moveTo>
                    <a:pt x="1" y="1"/>
                  </a:moveTo>
                  <a:cubicBezTo>
                    <a:pt x="1" y="2189"/>
                    <a:pt x="1794" y="4013"/>
                    <a:pt x="4013" y="4013"/>
                  </a:cubicBezTo>
                  <a:lnTo>
                    <a:pt x="4135" y="4013"/>
                  </a:lnTo>
                  <a:lnTo>
                    <a:pt x="4135" y="2797"/>
                  </a:lnTo>
                  <a:lnTo>
                    <a:pt x="4013" y="2797"/>
                  </a:lnTo>
                  <a:cubicBezTo>
                    <a:pt x="2493" y="2797"/>
                    <a:pt x="1217" y="152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6340044" y="2188957"/>
              <a:ext cx="109115" cy="177001"/>
            </a:xfrm>
            <a:custGeom>
              <a:avLst/>
              <a:gdLst/>
              <a:ahLst/>
              <a:cxnLst/>
              <a:rect l="l" t="t" r="r" b="b"/>
              <a:pathLst>
                <a:path w="3467" h="5624" extrusionOk="0">
                  <a:moveTo>
                    <a:pt x="1" y="0"/>
                  </a:moveTo>
                  <a:lnTo>
                    <a:pt x="1" y="2158"/>
                  </a:lnTo>
                  <a:cubicBezTo>
                    <a:pt x="1" y="4073"/>
                    <a:pt x="1551" y="5623"/>
                    <a:pt x="3466" y="5623"/>
                  </a:cubicBezTo>
                  <a:lnTo>
                    <a:pt x="3466" y="4408"/>
                  </a:lnTo>
                  <a:cubicBezTo>
                    <a:pt x="2220" y="4408"/>
                    <a:pt x="1217" y="3404"/>
                    <a:pt x="1217" y="2158"/>
                  </a:cubicBezTo>
                  <a:lnTo>
                    <a:pt x="1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6678718" y="2268330"/>
              <a:ext cx="178890" cy="422865"/>
            </a:xfrm>
            <a:custGeom>
              <a:avLst/>
              <a:gdLst/>
              <a:ahLst/>
              <a:cxnLst/>
              <a:rect l="l" t="t" r="r" b="b"/>
              <a:pathLst>
                <a:path w="5684" h="13436" extrusionOk="0">
                  <a:moveTo>
                    <a:pt x="0" y="1"/>
                  </a:moveTo>
                  <a:lnTo>
                    <a:pt x="0" y="2402"/>
                  </a:lnTo>
                  <a:cubicBezTo>
                    <a:pt x="0" y="3983"/>
                    <a:pt x="1277" y="5229"/>
                    <a:pt x="2827" y="5229"/>
                  </a:cubicBezTo>
                  <a:cubicBezTo>
                    <a:pt x="3739" y="5229"/>
                    <a:pt x="4438" y="5959"/>
                    <a:pt x="4438" y="6840"/>
                  </a:cubicBezTo>
                  <a:lnTo>
                    <a:pt x="4438" y="13436"/>
                  </a:lnTo>
                  <a:lnTo>
                    <a:pt x="5684" y="13436"/>
                  </a:lnTo>
                  <a:lnTo>
                    <a:pt x="5684" y="6840"/>
                  </a:lnTo>
                  <a:cubicBezTo>
                    <a:pt x="5684" y="5290"/>
                    <a:pt x="4407" y="4013"/>
                    <a:pt x="2857" y="4013"/>
                  </a:cubicBezTo>
                  <a:cubicBezTo>
                    <a:pt x="1945" y="4013"/>
                    <a:pt x="1246" y="3284"/>
                    <a:pt x="1246" y="2402"/>
                  </a:cubicBez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6838471" y="2446274"/>
              <a:ext cx="128219" cy="149274"/>
            </a:xfrm>
            <a:custGeom>
              <a:avLst/>
              <a:gdLst/>
              <a:ahLst/>
              <a:cxnLst/>
              <a:rect l="l" t="t" r="r" b="b"/>
              <a:pathLst>
                <a:path w="4074" h="4743" extrusionOk="0">
                  <a:moveTo>
                    <a:pt x="2827" y="1"/>
                  </a:moveTo>
                  <a:lnTo>
                    <a:pt x="2827" y="669"/>
                  </a:lnTo>
                  <a:cubicBezTo>
                    <a:pt x="2827" y="2219"/>
                    <a:pt x="1550" y="3526"/>
                    <a:pt x="0" y="3526"/>
                  </a:cubicBezTo>
                  <a:lnTo>
                    <a:pt x="0" y="4742"/>
                  </a:lnTo>
                  <a:cubicBezTo>
                    <a:pt x="2219" y="4742"/>
                    <a:pt x="4073" y="2919"/>
                    <a:pt x="4073" y="669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6312317" y="2055986"/>
              <a:ext cx="483134" cy="179865"/>
            </a:xfrm>
            <a:custGeom>
              <a:avLst/>
              <a:gdLst/>
              <a:ahLst/>
              <a:cxnLst/>
              <a:rect l="l" t="t" r="r" b="b"/>
              <a:pathLst>
                <a:path w="15351" h="5715" extrusionOk="0">
                  <a:moveTo>
                    <a:pt x="0" y="0"/>
                  </a:moveTo>
                  <a:lnTo>
                    <a:pt x="0" y="1216"/>
                  </a:lnTo>
                  <a:lnTo>
                    <a:pt x="9636" y="1216"/>
                  </a:lnTo>
                  <a:cubicBezTo>
                    <a:pt x="12128" y="1216"/>
                    <a:pt x="14134" y="3253"/>
                    <a:pt x="14134" y="5715"/>
                  </a:cubicBezTo>
                  <a:lnTo>
                    <a:pt x="15350" y="5715"/>
                  </a:lnTo>
                  <a:cubicBezTo>
                    <a:pt x="15350" y="2584"/>
                    <a:pt x="12797" y="0"/>
                    <a:pt x="9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6743739" y="2017716"/>
              <a:ext cx="287029" cy="141595"/>
            </a:xfrm>
            <a:custGeom>
              <a:avLst/>
              <a:gdLst/>
              <a:ahLst/>
              <a:cxnLst/>
              <a:rect l="l" t="t" r="r" b="b"/>
              <a:pathLst>
                <a:path w="9120" h="4499" extrusionOk="0">
                  <a:moveTo>
                    <a:pt x="7873" y="0"/>
                  </a:moveTo>
                  <a:cubicBezTo>
                    <a:pt x="7873" y="1794"/>
                    <a:pt x="6414" y="3253"/>
                    <a:pt x="4621" y="3253"/>
                  </a:cubicBezTo>
                  <a:lnTo>
                    <a:pt x="1" y="3253"/>
                  </a:lnTo>
                  <a:lnTo>
                    <a:pt x="1" y="4499"/>
                  </a:lnTo>
                  <a:lnTo>
                    <a:pt x="4621" y="4499"/>
                  </a:lnTo>
                  <a:cubicBezTo>
                    <a:pt x="7114" y="4499"/>
                    <a:pt x="9120" y="2462"/>
                    <a:pt x="9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7182841" y="2394628"/>
              <a:ext cx="134923" cy="156922"/>
            </a:xfrm>
            <a:custGeom>
              <a:avLst/>
              <a:gdLst/>
              <a:ahLst/>
              <a:cxnLst/>
              <a:rect l="l" t="t" r="r" b="b"/>
              <a:pathLst>
                <a:path w="4287" h="4986" extrusionOk="0">
                  <a:moveTo>
                    <a:pt x="1" y="0"/>
                  </a:moveTo>
                  <a:lnTo>
                    <a:pt x="1" y="730"/>
                  </a:lnTo>
                  <a:cubicBezTo>
                    <a:pt x="1" y="3070"/>
                    <a:pt x="1915" y="4985"/>
                    <a:pt x="4286" y="4985"/>
                  </a:cubicBezTo>
                  <a:lnTo>
                    <a:pt x="4286" y="3769"/>
                  </a:lnTo>
                  <a:cubicBezTo>
                    <a:pt x="2584" y="3769"/>
                    <a:pt x="1216" y="2401"/>
                    <a:pt x="1216" y="730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7142651" y="1993797"/>
              <a:ext cx="168409" cy="134923"/>
            </a:xfrm>
            <a:custGeom>
              <a:avLst/>
              <a:gdLst/>
              <a:ahLst/>
              <a:cxnLst/>
              <a:rect l="l" t="t" r="r" b="b"/>
              <a:pathLst>
                <a:path w="5351" h="4287" extrusionOk="0">
                  <a:moveTo>
                    <a:pt x="4135" y="0"/>
                  </a:moveTo>
                  <a:cubicBezTo>
                    <a:pt x="4135" y="1672"/>
                    <a:pt x="2767" y="3040"/>
                    <a:pt x="1065" y="3040"/>
                  </a:cubicBezTo>
                  <a:lnTo>
                    <a:pt x="1" y="3040"/>
                  </a:lnTo>
                  <a:lnTo>
                    <a:pt x="1" y="4286"/>
                  </a:lnTo>
                  <a:lnTo>
                    <a:pt x="1065" y="4286"/>
                  </a:lnTo>
                  <a:cubicBezTo>
                    <a:pt x="3436" y="4286"/>
                    <a:pt x="5351" y="2371"/>
                    <a:pt x="5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7246950" y="2216684"/>
              <a:ext cx="195161" cy="38302"/>
            </a:xfrm>
            <a:custGeom>
              <a:avLst/>
              <a:gdLst/>
              <a:ahLst/>
              <a:cxnLst/>
              <a:rect l="l" t="t" r="r" b="b"/>
              <a:pathLst>
                <a:path w="6201" h="1217" extrusionOk="0">
                  <a:moveTo>
                    <a:pt x="0" y="1"/>
                  </a:moveTo>
                  <a:lnTo>
                    <a:pt x="0" y="1216"/>
                  </a:lnTo>
                  <a:lnTo>
                    <a:pt x="6201" y="1216"/>
                  </a:lnTo>
                  <a:cubicBezTo>
                    <a:pt x="6201" y="821"/>
                    <a:pt x="6170" y="396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6273103" y="1698209"/>
              <a:ext cx="188489" cy="98540"/>
            </a:xfrm>
            <a:custGeom>
              <a:avLst/>
              <a:gdLst/>
              <a:ahLst/>
              <a:cxnLst/>
              <a:rect l="l" t="t" r="r" b="b"/>
              <a:pathLst>
                <a:path w="5989" h="3131" extrusionOk="0">
                  <a:moveTo>
                    <a:pt x="2189" y="0"/>
                  </a:moveTo>
                  <a:cubicBezTo>
                    <a:pt x="1429" y="365"/>
                    <a:pt x="699" y="791"/>
                    <a:pt x="0" y="1246"/>
                  </a:cubicBezTo>
                  <a:lnTo>
                    <a:pt x="2888" y="1246"/>
                  </a:lnTo>
                  <a:cubicBezTo>
                    <a:pt x="3921" y="1246"/>
                    <a:pt x="4772" y="2067"/>
                    <a:pt x="4772" y="3131"/>
                  </a:cubicBezTo>
                  <a:lnTo>
                    <a:pt x="5988" y="3131"/>
                  </a:lnTo>
                  <a:cubicBezTo>
                    <a:pt x="5988" y="1398"/>
                    <a:pt x="4620" y="0"/>
                    <a:pt x="2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6067431" y="2514191"/>
              <a:ext cx="38271" cy="131083"/>
            </a:xfrm>
            <a:custGeom>
              <a:avLst/>
              <a:gdLst/>
              <a:ahLst/>
              <a:cxnLst/>
              <a:rect l="l" t="t" r="r" b="b"/>
              <a:pathLst>
                <a:path w="1216" h="4165" extrusionOk="0">
                  <a:moveTo>
                    <a:pt x="0" y="1"/>
                  </a:moveTo>
                  <a:lnTo>
                    <a:pt x="0" y="3557"/>
                  </a:lnTo>
                  <a:cubicBezTo>
                    <a:pt x="0" y="3891"/>
                    <a:pt x="274" y="4165"/>
                    <a:pt x="608" y="4165"/>
                  </a:cubicBezTo>
                  <a:lnTo>
                    <a:pt x="638" y="4165"/>
                  </a:lnTo>
                  <a:cubicBezTo>
                    <a:pt x="942" y="4134"/>
                    <a:pt x="1216" y="3891"/>
                    <a:pt x="1216" y="3557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6141077" y="2514191"/>
              <a:ext cx="38302" cy="131083"/>
            </a:xfrm>
            <a:custGeom>
              <a:avLst/>
              <a:gdLst/>
              <a:ahLst/>
              <a:cxnLst/>
              <a:rect l="l" t="t" r="r" b="b"/>
              <a:pathLst>
                <a:path w="1217" h="4165" extrusionOk="0">
                  <a:moveTo>
                    <a:pt x="1" y="1"/>
                  </a:moveTo>
                  <a:lnTo>
                    <a:pt x="1" y="3557"/>
                  </a:lnTo>
                  <a:cubicBezTo>
                    <a:pt x="1" y="3891"/>
                    <a:pt x="274" y="4165"/>
                    <a:pt x="639" y="4165"/>
                  </a:cubicBezTo>
                  <a:cubicBezTo>
                    <a:pt x="973" y="4134"/>
                    <a:pt x="1216" y="3891"/>
                    <a:pt x="1216" y="3557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6214753" y="2514191"/>
              <a:ext cx="38271" cy="131083"/>
            </a:xfrm>
            <a:custGeom>
              <a:avLst/>
              <a:gdLst/>
              <a:ahLst/>
              <a:cxnLst/>
              <a:rect l="l" t="t" r="r" b="b"/>
              <a:pathLst>
                <a:path w="1216" h="4165" extrusionOk="0">
                  <a:moveTo>
                    <a:pt x="0" y="1"/>
                  </a:moveTo>
                  <a:lnTo>
                    <a:pt x="0" y="3557"/>
                  </a:lnTo>
                  <a:cubicBezTo>
                    <a:pt x="0" y="3891"/>
                    <a:pt x="274" y="4165"/>
                    <a:pt x="638" y="4165"/>
                  </a:cubicBezTo>
                  <a:cubicBezTo>
                    <a:pt x="973" y="4134"/>
                    <a:pt x="1216" y="3891"/>
                    <a:pt x="1216" y="3557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6288398" y="2514191"/>
              <a:ext cx="39246" cy="131083"/>
            </a:xfrm>
            <a:custGeom>
              <a:avLst/>
              <a:gdLst/>
              <a:ahLst/>
              <a:cxnLst/>
              <a:rect l="l" t="t" r="r" b="b"/>
              <a:pathLst>
                <a:path w="1247" h="4165" extrusionOk="0">
                  <a:moveTo>
                    <a:pt x="1" y="1"/>
                  </a:moveTo>
                  <a:lnTo>
                    <a:pt x="1" y="3557"/>
                  </a:lnTo>
                  <a:cubicBezTo>
                    <a:pt x="1" y="3891"/>
                    <a:pt x="305" y="4165"/>
                    <a:pt x="639" y="4165"/>
                  </a:cubicBezTo>
                  <a:cubicBezTo>
                    <a:pt x="973" y="4134"/>
                    <a:pt x="1247" y="3891"/>
                    <a:pt x="1247" y="3557"/>
                  </a:cubicBez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6362075" y="2514191"/>
              <a:ext cx="39246" cy="131083"/>
            </a:xfrm>
            <a:custGeom>
              <a:avLst/>
              <a:gdLst/>
              <a:ahLst/>
              <a:cxnLst/>
              <a:rect l="l" t="t" r="r" b="b"/>
              <a:pathLst>
                <a:path w="1247" h="4165" extrusionOk="0">
                  <a:moveTo>
                    <a:pt x="0" y="1"/>
                  </a:moveTo>
                  <a:lnTo>
                    <a:pt x="0" y="3557"/>
                  </a:lnTo>
                  <a:cubicBezTo>
                    <a:pt x="0" y="3891"/>
                    <a:pt x="304" y="4165"/>
                    <a:pt x="638" y="4165"/>
                  </a:cubicBezTo>
                  <a:lnTo>
                    <a:pt x="669" y="4165"/>
                  </a:lnTo>
                  <a:cubicBezTo>
                    <a:pt x="973" y="4134"/>
                    <a:pt x="1246" y="3891"/>
                    <a:pt x="1246" y="3557"/>
                  </a:cubicBez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44"/>
          <p:cNvGrpSpPr/>
          <p:nvPr/>
        </p:nvGrpSpPr>
        <p:grpSpPr>
          <a:xfrm>
            <a:off x="5151124" y="3683663"/>
            <a:ext cx="1174194" cy="1174194"/>
            <a:chOff x="5586574" y="-168025"/>
            <a:chExt cx="1174194" cy="1174194"/>
          </a:xfrm>
        </p:grpSpPr>
        <p:sp>
          <p:nvSpPr>
            <p:cNvPr id="964" name="Google Shape;964;p44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912;p44">
            <a:extLst>
              <a:ext uri="{FF2B5EF4-FFF2-40B4-BE49-F238E27FC236}">
                <a16:creationId xmlns="" xmlns:a16="http://schemas.microsoft.com/office/drawing/2014/main" id="{86EA809A-7E52-4F74-AC67-09FC8D8AAC54}"/>
              </a:ext>
            </a:extLst>
          </p:cNvPr>
          <p:cNvSpPr txBox="1">
            <a:spLocks/>
          </p:cNvSpPr>
          <p:nvPr/>
        </p:nvSpPr>
        <p:spPr>
          <a:xfrm>
            <a:off x="1289781" y="1335690"/>
            <a:ext cx="40569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2200" b="0" i="0" u="none" strike="noStrike" cap="none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/>
            <a:r>
              <a:rPr lang="sr-Latn-ME" dirty="0"/>
              <a:t>Analiza</a:t>
            </a:r>
          </a:p>
        </p:txBody>
      </p:sp>
      <p:grpSp>
        <p:nvGrpSpPr>
          <p:cNvPr id="81" name="Google Shape;7048;p79">
            <a:extLst>
              <a:ext uri="{FF2B5EF4-FFF2-40B4-BE49-F238E27FC236}">
                <a16:creationId xmlns="" xmlns:a16="http://schemas.microsoft.com/office/drawing/2014/main" id="{0DF3C51A-F57C-4898-BC6F-87BBD3563FDA}"/>
              </a:ext>
            </a:extLst>
          </p:cNvPr>
          <p:cNvGrpSpPr/>
          <p:nvPr/>
        </p:nvGrpSpPr>
        <p:grpSpPr>
          <a:xfrm>
            <a:off x="744283" y="2300772"/>
            <a:ext cx="418822" cy="338690"/>
            <a:chOff x="-40745125" y="3632900"/>
            <a:chExt cx="318225" cy="289875"/>
          </a:xfrm>
        </p:grpSpPr>
        <p:sp>
          <p:nvSpPr>
            <p:cNvPr id="82" name="Google Shape;7049;p79">
              <a:extLst>
                <a:ext uri="{FF2B5EF4-FFF2-40B4-BE49-F238E27FC236}">
                  <a16:creationId xmlns="" xmlns:a16="http://schemas.microsoft.com/office/drawing/2014/main" id="{7C6E0B80-0263-4970-9EF3-4C4BA2EDE959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050;p79">
              <a:extLst>
                <a:ext uri="{FF2B5EF4-FFF2-40B4-BE49-F238E27FC236}">
                  <a16:creationId xmlns="" xmlns:a16="http://schemas.microsoft.com/office/drawing/2014/main" id="{D7258E10-9EC7-4A0A-8BA9-50EE78954690}"/>
                </a:ext>
              </a:extLst>
            </p:cNvPr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051;p79">
              <a:extLst>
                <a:ext uri="{FF2B5EF4-FFF2-40B4-BE49-F238E27FC236}">
                  <a16:creationId xmlns="" xmlns:a16="http://schemas.microsoft.com/office/drawing/2014/main" id="{7062DC80-B73A-45C1-9CB1-4FE08D6ACD45}"/>
                </a:ext>
              </a:extLst>
            </p:cNvPr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7052;p79">
              <a:extLst>
                <a:ext uri="{FF2B5EF4-FFF2-40B4-BE49-F238E27FC236}">
                  <a16:creationId xmlns="" xmlns:a16="http://schemas.microsoft.com/office/drawing/2014/main" id="{3F013DA1-A59D-4C84-896F-FC0A74C6E707}"/>
                </a:ext>
              </a:extLst>
            </p:cNvPr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053;p79">
              <a:extLst>
                <a:ext uri="{FF2B5EF4-FFF2-40B4-BE49-F238E27FC236}">
                  <a16:creationId xmlns="" xmlns:a16="http://schemas.microsoft.com/office/drawing/2014/main" id="{A5FD8BDA-DA33-4C30-A27B-5A87A20035A6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054;p79">
              <a:extLst>
                <a:ext uri="{FF2B5EF4-FFF2-40B4-BE49-F238E27FC236}">
                  <a16:creationId xmlns="" xmlns:a16="http://schemas.microsoft.com/office/drawing/2014/main" id="{39389CE4-B580-4C6B-AFB7-37F74A9CBE73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055;p79">
              <a:extLst>
                <a:ext uri="{FF2B5EF4-FFF2-40B4-BE49-F238E27FC236}">
                  <a16:creationId xmlns="" xmlns:a16="http://schemas.microsoft.com/office/drawing/2014/main" id="{3D096678-9329-4640-8479-B45A945A5ED2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1301;p91">
            <a:extLst>
              <a:ext uri="{FF2B5EF4-FFF2-40B4-BE49-F238E27FC236}">
                <a16:creationId xmlns="" xmlns:a16="http://schemas.microsoft.com/office/drawing/2014/main" id="{B9F6958A-D230-4705-8D34-4DD853470FF7}"/>
              </a:ext>
            </a:extLst>
          </p:cNvPr>
          <p:cNvSpPr/>
          <p:nvPr/>
        </p:nvSpPr>
        <p:spPr>
          <a:xfrm>
            <a:off x="715209" y="1379667"/>
            <a:ext cx="447896" cy="457241"/>
          </a:xfrm>
          <a:custGeom>
            <a:avLst/>
            <a:gdLst/>
            <a:ahLst/>
            <a:cxnLst/>
            <a:rect l="l" t="t" r="r" b="b"/>
            <a:pathLst>
              <a:path w="11503" h="11503" extrusionOk="0">
                <a:moveTo>
                  <a:pt x="0" y="1"/>
                </a:moveTo>
                <a:lnTo>
                  <a:pt x="0" y="11503"/>
                </a:lnTo>
                <a:lnTo>
                  <a:pt x="11503" y="11503"/>
                </a:lnTo>
                <a:lnTo>
                  <a:pt x="11503" y="10265"/>
                </a:lnTo>
                <a:lnTo>
                  <a:pt x="10836" y="10265"/>
                </a:lnTo>
                <a:lnTo>
                  <a:pt x="10836" y="10360"/>
                </a:lnTo>
                <a:lnTo>
                  <a:pt x="10836" y="10908"/>
                </a:lnTo>
                <a:lnTo>
                  <a:pt x="691" y="10908"/>
                </a:lnTo>
                <a:lnTo>
                  <a:pt x="691" y="9955"/>
                </a:lnTo>
                <a:lnTo>
                  <a:pt x="2072" y="9026"/>
                </a:lnTo>
                <a:cubicBezTo>
                  <a:pt x="2243" y="9154"/>
                  <a:pt x="2490" y="9244"/>
                  <a:pt x="2746" y="9244"/>
                </a:cubicBezTo>
                <a:cubicBezTo>
                  <a:pt x="2775" y="9244"/>
                  <a:pt x="2805" y="9243"/>
                  <a:pt x="2834" y="9240"/>
                </a:cubicBezTo>
                <a:cubicBezTo>
                  <a:pt x="3334" y="9169"/>
                  <a:pt x="3739" y="8788"/>
                  <a:pt x="3787" y="8288"/>
                </a:cubicBezTo>
                <a:cubicBezTo>
                  <a:pt x="3811" y="8002"/>
                  <a:pt x="3739" y="7740"/>
                  <a:pt x="3620" y="7526"/>
                </a:cubicBezTo>
                <a:lnTo>
                  <a:pt x="4049" y="6788"/>
                </a:lnTo>
                <a:cubicBezTo>
                  <a:pt x="4144" y="6811"/>
                  <a:pt x="4239" y="6811"/>
                  <a:pt x="4335" y="6811"/>
                </a:cubicBezTo>
                <a:cubicBezTo>
                  <a:pt x="4596" y="6811"/>
                  <a:pt x="4835" y="6740"/>
                  <a:pt x="5001" y="6549"/>
                </a:cubicBezTo>
                <a:lnTo>
                  <a:pt x="5644" y="7002"/>
                </a:lnTo>
                <a:cubicBezTo>
                  <a:pt x="5597" y="7145"/>
                  <a:pt x="5597" y="7288"/>
                  <a:pt x="5644" y="7454"/>
                </a:cubicBezTo>
                <a:cubicBezTo>
                  <a:pt x="5716" y="7859"/>
                  <a:pt x="6049" y="8193"/>
                  <a:pt x="6478" y="8264"/>
                </a:cubicBezTo>
                <a:cubicBezTo>
                  <a:pt x="6531" y="8272"/>
                  <a:pt x="6584" y="8276"/>
                  <a:pt x="6636" y="8276"/>
                </a:cubicBezTo>
                <a:cubicBezTo>
                  <a:pt x="7215" y="8276"/>
                  <a:pt x="7716" y="7806"/>
                  <a:pt x="7716" y="7216"/>
                </a:cubicBezTo>
                <a:cubicBezTo>
                  <a:pt x="7716" y="7026"/>
                  <a:pt x="7692" y="6883"/>
                  <a:pt x="7597" y="6764"/>
                </a:cubicBezTo>
                <a:lnTo>
                  <a:pt x="8169" y="6145"/>
                </a:lnTo>
                <a:cubicBezTo>
                  <a:pt x="8289" y="6196"/>
                  <a:pt x="8434" y="6235"/>
                  <a:pt x="8585" y="6235"/>
                </a:cubicBezTo>
                <a:cubicBezTo>
                  <a:pt x="8644" y="6235"/>
                  <a:pt x="8704" y="6229"/>
                  <a:pt x="8764" y="6216"/>
                </a:cubicBezTo>
                <a:cubicBezTo>
                  <a:pt x="9240" y="6168"/>
                  <a:pt x="9621" y="5787"/>
                  <a:pt x="9693" y="5311"/>
                </a:cubicBezTo>
                <a:cubicBezTo>
                  <a:pt x="9717" y="4978"/>
                  <a:pt x="9621" y="4668"/>
                  <a:pt x="9407" y="4478"/>
                </a:cubicBezTo>
                <a:lnTo>
                  <a:pt x="9836" y="3882"/>
                </a:lnTo>
                <a:cubicBezTo>
                  <a:pt x="9907" y="3894"/>
                  <a:pt x="9979" y="3900"/>
                  <a:pt x="10056" y="3900"/>
                </a:cubicBezTo>
                <a:cubicBezTo>
                  <a:pt x="10133" y="3900"/>
                  <a:pt x="10217" y="3894"/>
                  <a:pt x="10312" y="3882"/>
                </a:cubicBezTo>
                <a:cubicBezTo>
                  <a:pt x="10717" y="3787"/>
                  <a:pt x="11050" y="3454"/>
                  <a:pt x="11145" y="3049"/>
                </a:cubicBezTo>
                <a:cubicBezTo>
                  <a:pt x="11277" y="2391"/>
                  <a:pt x="10762" y="1773"/>
                  <a:pt x="10121" y="1773"/>
                </a:cubicBezTo>
                <a:cubicBezTo>
                  <a:pt x="10067" y="1773"/>
                  <a:pt x="10011" y="1777"/>
                  <a:pt x="9955" y="1787"/>
                </a:cubicBezTo>
                <a:cubicBezTo>
                  <a:pt x="9478" y="1858"/>
                  <a:pt x="9097" y="2239"/>
                  <a:pt x="9026" y="2739"/>
                </a:cubicBezTo>
                <a:cubicBezTo>
                  <a:pt x="9002" y="3049"/>
                  <a:pt x="9097" y="3311"/>
                  <a:pt x="9264" y="3525"/>
                </a:cubicBezTo>
                <a:lnTo>
                  <a:pt x="8859" y="4144"/>
                </a:lnTo>
                <a:cubicBezTo>
                  <a:pt x="8788" y="4120"/>
                  <a:pt x="8693" y="4120"/>
                  <a:pt x="8645" y="4120"/>
                </a:cubicBezTo>
                <a:cubicBezTo>
                  <a:pt x="8050" y="4120"/>
                  <a:pt x="7573" y="4597"/>
                  <a:pt x="7573" y="5192"/>
                </a:cubicBezTo>
                <a:cubicBezTo>
                  <a:pt x="7573" y="5359"/>
                  <a:pt x="7621" y="5549"/>
                  <a:pt x="7692" y="5692"/>
                </a:cubicBezTo>
                <a:lnTo>
                  <a:pt x="7145" y="6288"/>
                </a:lnTo>
                <a:cubicBezTo>
                  <a:pt x="7002" y="6192"/>
                  <a:pt x="6835" y="6168"/>
                  <a:pt x="6668" y="6168"/>
                </a:cubicBezTo>
                <a:cubicBezTo>
                  <a:pt x="6406" y="6168"/>
                  <a:pt x="6168" y="6264"/>
                  <a:pt x="5954" y="6430"/>
                </a:cubicBezTo>
                <a:lnTo>
                  <a:pt x="5335" y="6002"/>
                </a:lnTo>
                <a:cubicBezTo>
                  <a:pt x="5359" y="5883"/>
                  <a:pt x="5359" y="5764"/>
                  <a:pt x="5335" y="5645"/>
                </a:cubicBezTo>
                <a:cubicBezTo>
                  <a:pt x="5287" y="5168"/>
                  <a:pt x="4882" y="4763"/>
                  <a:pt x="4382" y="4716"/>
                </a:cubicBezTo>
                <a:cubicBezTo>
                  <a:pt x="4344" y="4711"/>
                  <a:pt x="4306" y="4709"/>
                  <a:pt x="4269" y="4709"/>
                </a:cubicBezTo>
                <a:cubicBezTo>
                  <a:pt x="3698" y="4709"/>
                  <a:pt x="3215" y="5206"/>
                  <a:pt x="3215" y="5787"/>
                </a:cubicBezTo>
                <a:cubicBezTo>
                  <a:pt x="3215" y="6049"/>
                  <a:pt x="3310" y="6264"/>
                  <a:pt x="3453" y="6478"/>
                </a:cubicBezTo>
                <a:lnTo>
                  <a:pt x="3049" y="7145"/>
                </a:lnTo>
                <a:cubicBezTo>
                  <a:pt x="2953" y="7121"/>
                  <a:pt x="2834" y="7097"/>
                  <a:pt x="2715" y="7097"/>
                </a:cubicBezTo>
                <a:cubicBezTo>
                  <a:pt x="2120" y="7097"/>
                  <a:pt x="1643" y="7573"/>
                  <a:pt x="1643" y="8169"/>
                </a:cubicBezTo>
                <a:cubicBezTo>
                  <a:pt x="1643" y="8240"/>
                  <a:pt x="1643" y="8336"/>
                  <a:pt x="1667" y="8431"/>
                </a:cubicBezTo>
                <a:lnTo>
                  <a:pt x="691" y="9074"/>
                </a:lnTo>
                <a:lnTo>
                  <a:pt x="691" y="691"/>
                </a:lnTo>
                <a:lnTo>
                  <a:pt x="1239" y="691"/>
                </a:lnTo>
                <a:lnTo>
                  <a:pt x="12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8099;p81">
            <a:extLst>
              <a:ext uri="{FF2B5EF4-FFF2-40B4-BE49-F238E27FC236}">
                <a16:creationId xmlns="" xmlns:a16="http://schemas.microsoft.com/office/drawing/2014/main" id="{D16D8D31-C773-48DF-A6AD-1EEEAD3E85E1}"/>
              </a:ext>
            </a:extLst>
          </p:cNvPr>
          <p:cNvGrpSpPr/>
          <p:nvPr/>
        </p:nvGrpSpPr>
        <p:grpSpPr>
          <a:xfrm>
            <a:off x="726259" y="3408666"/>
            <a:ext cx="444477" cy="429016"/>
            <a:chOff x="-34405525" y="3558075"/>
            <a:chExt cx="292225" cy="293600"/>
          </a:xfrm>
          <a:solidFill>
            <a:schemeClr val="accent1"/>
          </a:solidFill>
        </p:grpSpPr>
        <p:sp>
          <p:nvSpPr>
            <p:cNvPr id="98" name="Google Shape;8100;p81">
              <a:extLst>
                <a:ext uri="{FF2B5EF4-FFF2-40B4-BE49-F238E27FC236}">
                  <a16:creationId xmlns="" xmlns:a16="http://schemas.microsoft.com/office/drawing/2014/main" id="{435569B9-EEA5-438A-8B6B-75C90E59732A}"/>
                </a:ext>
              </a:extLst>
            </p:cNvPr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101;p81">
              <a:extLst>
                <a:ext uri="{FF2B5EF4-FFF2-40B4-BE49-F238E27FC236}">
                  <a16:creationId xmlns="" xmlns:a16="http://schemas.microsoft.com/office/drawing/2014/main" id="{7744E86E-2C9E-42DE-9E84-A5B56469B18F}"/>
                </a:ext>
              </a:extLst>
            </p:cNvPr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102;p81">
              <a:extLst>
                <a:ext uri="{FF2B5EF4-FFF2-40B4-BE49-F238E27FC236}">
                  <a16:creationId xmlns="" xmlns:a16="http://schemas.microsoft.com/office/drawing/2014/main" id="{873A952A-40A7-4232-94AA-E263DF54FBC6}"/>
                </a:ext>
              </a:extLst>
            </p:cNvPr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5"/>
          <p:cNvSpPr txBox="1">
            <a:spLocks noGrp="1"/>
          </p:cNvSpPr>
          <p:nvPr>
            <p:ph type="title"/>
          </p:nvPr>
        </p:nvSpPr>
        <p:spPr>
          <a:xfrm>
            <a:off x="4850680" y="1420963"/>
            <a:ext cx="3565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Sadašnjost</a:t>
            </a:r>
            <a:endParaRPr dirty="0"/>
          </a:p>
        </p:txBody>
      </p:sp>
      <p:grpSp>
        <p:nvGrpSpPr>
          <p:cNvPr id="995" name="Google Shape;995;p45"/>
          <p:cNvGrpSpPr/>
          <p:nvPr/>
        </p:nvGrpSpPr>
        <p:grpSpPr>
          <a:xfrm>
            <a:off x="921532" y="825975"/>
            <a:ext cx="3837635" cy="4088085"/>
            <a:chOff x="921532" y="902175"/>
            <a:chExt cx="3837635" cy="4088085"/>
          </a:xfrm>
        </p:grpSpPr>
        <p:sp>
          <p:nvSpPr>
            <p:cNvPr id="996" name="Google Shape;996;p45"/>
            <p:cNvSpPr/>
            <p:nvPr/>
          </p:nvSpPr>
          <p:spPr>
            <a:xfrm>
              <a:off x="1722466" y="2056522"/>
              <a:ext cx="408898" cy="600283"/>
            </a:xfrm>
            <a:custGeom>
              <a:avLst/>
              <a:gdLst/>
              <a:ahLst/>
              <a:cxnLst/>
              <a:rect l="l" t="t" r="r" b="b"/>
              <a:pathLst>
                <a:path w="9249" h="13578" extrusionOk="0">
                  <a:moveTo>
                    <a:pt x="3414" y="1"/>
                  </a:moveTo>
                  <a:cubicBezTo>
                    <a:pt x="2930" y="1"/>
                    <a:pt x="2527" y="350"/>
                    <a:pt x="2420" y="807"/>
                  </a:cubicBezTo>
                  <a:lnTo>
                    <a:pt x="134" y="12367"/>
                  </a:lnTo>
                  <a:cubicBezTo>
                    <a:pt x="0" y="12986"/>
                    <a:pt x="484" y="13577"/>
                    <a:pt x="1102" y="13577"/>
                  </a:cubicBezTo>
                  <a:lnTo>
                    <a:pt x="9248" y="13577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2742194" y="2056522"/>
              <a:ext cx="407705" cy="600283"/>
            </a:xfrm>
            <a:custGeom>
              <a:avLst/>
              <a:gdLst/>
              <a:ahLst/>
              <a:cxnLst/>
              <a:rect l="l" t="t" r="r" b="b"/>
              <a:pathLst>
                <a:path w="9222" h="13578" extrusionOk="0">
                  <a:moveTo>
                    <a:pt x="3065" y="1"/>
                  </a:moveTo>
                  <a:lnTo>
                    <a:pt x="1" y="13577"/>
                  </a:lnTo>
                  <a:lnTo>
                    <a:pt x="8146" y="13577"/>
                  </a:lnTo>
                  <a:cubicBezTo>
                    <a:pt x="8765" y="13577"/>
                    <a:pt x="9222" y="12986"/>
                    <a:pt x="9114" y="12367"/>
                  </a:cubicBezTo>
                  <a:lnTo>
                    <a:pt x="6829" y="807"/>
                  </a:lnTo>
                  <a:cubicBezTo>
                    <a:pt x="6722" y="350"/>
                    <a:pt x="6318" y="1"/>
                    <a:pt x="5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653500" y="902175"/>
              <a:ext cx="1565388" cy="1806951"/>
            </a:xfrm>
            <a:custGeom>
              <a:avLst/>
              <a:gdLst/>
              <a:ahLst/>
              <a:cxnLst/>
              <a:rect l="l" t="t" r="r" b="b"/>
              <a:pathLst>
                <a:path w="35408" h="40872" extrusionOk="0">
                  <a:moveTo>
                    <a:pt x="17707" y="1"/>
                  </a:moveTo>
                  <a:cubicBezTo>
                    <a:pt x="17133" y="1"/>
                    <a:pt x="16561" y="236"/>
                    <a:pt x="16158" y="706"/>
                  </a:cubicBezTo>
                  <a:cubicBezTo>
                    <a:pt x="1" y="19391"/>
                    <a:pt x="8389" y="40871"/>
                    <a:pt x="8389" y="40871"/>
                  </a:cubicBezTo>
                  <a:lnTo>
                    <a:pt x="27019" y="40871"/>
                  </a:lnTo>
                  <a:cubicBezTo>
                    <a:pt x="27019" y="40871"/>
                    <a:pt x="35407" y="19391"/>
                    <a:pt x="19277" y="706"/>
                  </a:cubicBezTo>
                  <a:cubicBezTo>
                    <a:pt x="18860" y="236"/>
                    <a:pt x="18282" y="1"/>
                    <a:pt x="17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2031444" y="902175"/>
              <a:ext cx="810635" cy="604130"/>
            </a:xfrm>
            <a:custGeom>
              <a:avLst/>
              <a:gdLst/>
              <a:ahLst/>
              <a:cxnLst/>
              <a:rect l="l" t="t" r="r" b="b"/>
              <a:pathLst>
                <a:path w="18336" h="13665" extrusionOk="0">
                  <a:moveTo>
                    <a:pt x="9158" y="1"/>
                  </a:moveTo>
                  <a:cubicBezTo>
                    <a:pt x="8584" y="1"/>
                    <a:pt x="8012" y="236"/>
                    <a:pt x="7609" y="706"/>
                  </a:cubicBezTo>
                  <a:cubicBezTo>
                    <a:pt x="3926" y="4981"/>
                    <a:pt x="1506" y="9390"/>
                    <a:pt x="1" y="13665"/>
                  </a:cubicBezTo>
                  <a:lnTo>
                    <a:pt x="18336" y="13665"/>
                  </a:lnTo>
                  <a:cubicBezTo>
                    <a:pt x="16803" y="9390"/>
                    <a:pt x="14411" y="4981"/>
                    <a:pt x="10728" y="706"/>
                  </a:cubicBezTo>
                  <a:cubicBezTo>
                    <a:pt x="10311" y="236"/>
                    <a:pt x="9733" y="1"/>
                    <a:pt x="9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2096829" y="1654837"/>
              <a:ext cx="678712" cy="678668"/>
            </a:xfrm>
            <a:custGeom>
              <a:avLst/>
              <a:gdLst/>
              <a:ahLst/>
              <a:cxnLst/>
              <a:rect l="l" t="t" r="r" b="b"/>
              <a:pathLst>
                <a:path w="15352" h="15351" extrusionOk="0">
                  <a:moveTo>
                    <a:pt x="7689" y="0"/>
                  </a:moveTo>
                  <a:cubicBezTo>
                    <a:pt x="3442" y="0"/>
                    <a:pt x="1" y="3441"/>
                    <a:pt x="1" y="7689"/>
                  </a:cubicBezTo>
                  <a:cubicBezTo>
                    <a:pt x="1" y="11910"/>
                    <a:pt x="3442" y="15351"/>
                    <a:pt x="7689" y="15351"/>
                  </a:cubicBezTo>
                  <a:cubicBezTo>
                    <a:pt x="11910" y="15351"/>
                    <a:pt x="15351" y="11910"/>
                    <a:pt x="15351" y="7689"/>
                  </a:cubicBezTo>
                  <a:cubicBezTo>
                    <a:pt x="15351" y="3441"/>
                    <a:pt x="11910" y="0"/>
                    <a:pt x="7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2133655" y="1691663"/>
              <a:ext cx="606208" cy="606208"/>
            </a:xfrm>
            <a:custGeom>
              <a:avLst/>
              <a:gdLst/>
              <a:ahLst/>
              <a:cxnLst/>
              <a:rect l="l" t="t" r="r" b="b"/>
              <a:pathLst>
                <a:path w="13712" h="13712" extrusionOk="0">
                  <a:moveTo>
                    <a:pt x="6856" y="0"/>
                  </a:moveTo>
                  <a:cubicBezTo>
                    <a:pt x="3066" y="0"/>
                    <a:pt x="1" y="3065"/>
                    <a:pt x="1" y="6856"/>
                  </a:cubicBezTo>
                  <a:cubicBezTo>
                    <a:pt x="1" y="10620"/>
                    <a:pt x="3066" y="13711"/>
                    <a:pt x="6856" y="13711"/>
                  </a:cubicBezTo>
                  <a:cubicBezTo>
                    <a:pt x="10620" y="13711"/>
                    <a:pt x="13712" y="10620"/>
                    <a:pt x="13712" y="6856"/>
                  </a:cubicBezTo>
                  <a:cubicBezTo>
                    <a:pt x="13712" y="3065"/>
                    <a:pt x="10620" y="0"/>
                    <a:pt x="6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2197847" y="1755855"/>
              <a:ext cx="477866" cy="477822"/>
            </a:xfrm>
            <a:custGeom>
              <a:avLst/>
              <a:gdLst/>
              <a:ahLst/>
              <a:cxnLst/>
              <a:rect l="l" t="t" r="r" b="b"/>
              <a:pathLst>
                <a:path w="10809" h="10808" extrusionOk="0">
                  <a:moveTo>
                    <a:pt x="5404" y="0"/>
                  </a:moveTo>
                  <a:cubicBezTo>
                    <a:pt x="2420" y="0"/>
                    <a:pt x="1" y="2420"/>
                    <a:pt x="1" y="5404"/>
                  </a:cubicBezTo>
                  <a:cubicBezTo>
                    <a:pt x="1" y="8388"/>
                    <a:pt x="2420" y="10807"/>
                    <a:pt x="5404" y="10807"/>
                  </a:cubicBezTo>
                  <a:cubicBezTo>
                    <a:pt x="8388" y="10807"/>
                    <a:pt x="10808" y="8388"/>
                    <a:pt x="10808" y="5404"/>
                  </a:cubicBezTo>
                  <a:cubicBezTo>
                    <a:pt x="10808" y="2420"/>
                    <a:pt x="8388" y="0"/>
                    <a:pt x="5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2234717" y="1792681"/>
              <a:ext cx="404124" cy="404168"/>
            </a:xfrm>
            <a:custGeom>
              <a:avLst/>
              <a:gdLst/>
              <a:ahLst/>
              <a:cxnLst/>
              <a:rect l="l" t="t" r="r" b="b"/>
              <a:pathLst>
                <a:path w="9141" h="9142" extrusionOk="0">
                  <a:moveTo>
                    <a:pt x="4570" y="1"/>
                  </a:moveTo>
                  <a:cubicBezTo>
                    <a:pt x="2043" y="1"/>
                    <a:pt x="0" y="2044"/>
                    <a:pt x="0" y="4571"/>
                  </a:cubicBezTo>
                  <a:cubicBezTo>
                    <a:pt x="0" y="7098"/>
                    <a:pt x="2043" y="9141"/>
                    <a:pt x="4570" y="9141"/>
                  </a:cubicBezTo>
                  <a:cubicBezTo>
                    <a:pt x="7097" y="9141"/>
                    <a:pt x="9141" y="7098"/>
                    <a:pt x="9141" y="4571"/>
                  </a:cubicBezTo>
                  <a:cubicBezTo>
                    <a:pt x="9141" y="2044"/>
                    <a:pt x="7097" y="1"/>
                    <a:pt x="4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2304833" y="1844981"/>
              <a:ext cx="141472" cy="141472"/>
            </a:xfrm>
            <a:custGeom>
              <a:avLst/>
              <a:gdLst/>
              <a:ahLst/>
              <a:cxnLst/>
              <a:rect l="l" t="t" r="r" b="b"/>
              <a:pathLst>
                <a:path w="3200" h="3200" extrusionOk="0">
                  <a:moveTo>
                    <a:pt x="1586" y="0"/>
                  </a:moveTo>
                  <a:cubicBezTo>
                    <a:pt x="726" y="0"/>
                    <a:pt x="0" y="699"/>
                    <a:pt x="0" y="1587"/>
                  </a:cubicBezTo>
                  <a:cubicBezTo>
                    <a:pt x="0" y="2474"/>
                    <a:pt x="726" y="3200"/>
                    <a:pt x="1586" y="3200"/>
                  </a:cubicBezTo>
                  <a:cubicBezTo>
                    <a:pt x="2474" y="3200"/>
                    <a:pt x="3199" y="2474"/>
                    <a:pt x="3199" y="1587"/>
                  </a:cubicBezTo>
                  <a:cubicBezTo>
                    <a:pt x="3199" y="699"/>
                    <a:pt x="2474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2177643" y="2709050"/>
              <a:ext cx="517080" cy="103407"/>
            </a:xfrm>
            <a:custGeom>
              <a:avLst/>
              <a:gdLst/>
              <a:ahLst/>
              <a:cxnLst/>
              <a:rect l="l" t="t" r="r" b="b"/>
              <a:pathLst>
                <a:path w="11696" h="2339" extrusionOk="0">
                  <a:moveTo>
                    <a:pt x="1" y="0"/>
                  </a:moveTo>
                  <a:lnTo>
                    <a:pt x="1" y="2339"/>
                  </a:lnTo>
                  <a:lnTo>
                    <a:pt x="11695" y="2339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2177643" y="2709050"/>
              <a:ext cx="259159" cy="103407"/>
            </a:xfrm>
            <a:custGeom>
              <a:avLst/>
              <a:gdLst/>
              <a:ahLst/>
              <a:cxnLst/>
              <a:rect l="l" t="t" r="r" b="b"/>
              <a:pathLst>
                <a:path w="5862" h="2339" extrusionOk="0">
                  <a:moveTo>
                    <a:pt x="1" y="0"/>
                  </a:moveTo>
                  <a:lnTo>
                    <a:pt x="1" y="2339"/>
                  </a:lnTo>
                  <a:lnTo>
                    <a:pt x="5861" y="2339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2599575" y="2236011"/>
              <a:ext cx="1261090" cy="2303429"/>
            </a:xfrm>
            <a:custGeom>
              <a:avLst/>
              <a:gdLst/>
              <a:ahLst/>
              <a:cxnLst/>
              <a:rect l="l" t="t" r="r" b="b"/>
              <a:pathLst>
                <a:path w="28525" h="52102" extrusionOk="0">
                  <a:moveTo>
                    <a:pt x="2232" y="0"/>
                  </a:moveTo>
                  <a:cubicBezTo>
                    <a:pt x="995" y="0"/>
                    <a:pt x="0" y="995"/>
                    <a:pt x="0" y="2205"/>
                  </a:cubicBezTo>
                  <a:lnTo>
                    <a:pt x="0" y="49870"/>
                  </a:lnTo>
                  <a:cubicBezTo>
                    <a:pt x="0" y="51107"/>
                    <a:pt x="995" y="52101"/>
                    <a:pt x="2232" y="52101"/>
                  </a:cubicBezTo>
                  <a:lnTo>
                    <a:pt x="26320" y="52101"/>
                  </a:lnTo>
                  <a:cubicBezTo>
                    <a:pt x="27530" y="52101"/>
                    <a:pt x="28524" y="51107"/>
                    <a:pt x="28524" y="49870"/>
                  </a:cubicBezTo>
                  <a:lnTo>
                    <a:pt x="28524" y="2205"/>
                  </a:lnTo>
                  <a:cubicBezTo>
                    <a:pt x="28524" y="995"/>
                    <a:pt x="27530" y="0"/>
                    <a:pt x="26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2661379" y="2294235"/>
              <a:ext cx="1137479" cy="2186980"/>
            </a:xfrm>
            <a:custGeom>
              <a:avLst/>
              <a:gdLst/>
              <a:ahLst/>
              <a:cxnLst/>
              <a:rect l="l" t="t" r="r" b="b"/>
              <a:pathLst>
                <a:path w="25729" h="49468" extrusionOk="0">
                  <a:moveTo>
                    <a:pt x="1694" y="1"/>
                  </a:moveTo>
                  <a:cubicBezTo>
                    <a:pt x="753" y="1"/>
                    <a:pt x="0" y="726"/>
                    <a:pt x="0" y="1667"/>
                  </a:cubicBezTo>
                  <a:lnTo>
                    <a:pt x="0" y="47800"/>
                  </a:lnTo>
                  <a:cubicBezTo>
                    <a:pt x="0" y="48714"/>
                    <a:pt x="753" y="49467"/>
                    <a:pt x="1694" y="49467"/>
                  </a:cubicBezTo>
                  <a:lnTo>
                    <a:pt x="24062" y="49467"/>
                  </a:lnTo>
                  <a:cubicBezTo>
                    <a:pt x="24976" y="49467"/>
                    <a:pt x="25728" y="48714"/>
                    <a:pt x="25728" y="47800"/>
                  </a:cubicBezTo>
                  <a:lnTo>
                    <a:pt x="25728" y="1667"/>
                  </a:lnTo>
                  <a:cubicBezTo>
                    <a:pt x="25728" y="726"/>
                    <a:pt x="24976" y="1"/>
                    <a:pt x="24062" y="1"/>
                  </a:cubicBezTo>
                  <a:lnTo>
                    <a:pt x="20513" y="1"/>
                  </a:lnTo>
                  <a:lnTo>
                    <a:pt x="19868" y="1345"/>
                  </a:lnTo>
                  <a:cubicBezTo>
                    <a:pt x="19545" y="2017"/>
                    <a:pt x="18873" y="2420"/>
                    <a:pt x="18120" y="2420"/>
                  </a:cubicBezTo>
                  <a:lnTo>
                    <a:pt x="6883" y="2420"/>
                  </a:lnTo>
                  <a:cubicBezTo>
                    <a:pt x="6157" y="2420"/>
                    <a:pt x="5458" y="2017"/>
                    <a:pt x="5135" y="1345"/>
                  </a:cubicBezTo>
                  <a:lnTo>
                    <a:pt x="4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2700593" y="2331061"/>
              <a:ext cx="1060244" cy="2112089"/>
            </a:xfrm>
            <a:custGeom>
              <a:avLst/>
              <a:gdLst/>
              <a:ahLst/>
              <a:cxnLst/>
              <a:rect l="l" t="t" r="r" b="b"/>
              <a:pathLst>
                <a:path w="23982" h="47774" extrusionOk="0">
                  <a:moveTo>
                    <a:pt x="807" y="1"/>
                  </a:moveTo>
                  <a:cubicBezTo>
                    <a:pt x="350" y="1"/>
                    <a:pt x="1" y="377"/>
                    <a:pt x="1" y="834"/>
                  </a:cubicBezTo>
                  <a:lnTo>
                    <a:pt x="1" y="46967"/>
                  </a:lnTo>
                  <a:cubicBezTo>
                    <a:pt x="1" y="47397"/>
                    <a:pt x="350" y="47774"/>
                    <a:pt x="807" y="47774"/>
                  </a:cubicBezTo>
                  <a:lnTo>
                    <a:pt x="23175" y="47774"/>
                  </a:lnTo>
                  <a:cubicBezTo>
                    <a:pt x="23605" y="47774"/>
                    <a:pt x="23981" y="47397"/>
                    <a:pt x="23981" y="46967"/>
                  </a:cubicBezTo>
                  <a:lnTo>
                    <a:pt x="23981" y="834"/>
                  </a:lnTo>
                  <a:cubicBezTo>
                    <a:pt x="23981" y="377"/>
                    <a:pt x="23605" y="1"/>
                    <a:pt x="23175" y="1"/>
                  </a:cubicBezTo>
                  <a:lnTo>
                    <a:pt x="20190" y="1"/>
                  </a:lnTo>
                  <a:lnTo>
                    <a:pt x="19760" y="861"/>
                  </a:lnTo>
                  <a:cubicBezTo>
                    <a:pt x="19303" y="1829"/>
                    <a:pt x="18309" y="2447"/>
                    <a:pt x="17233" y="2447"/>
                  </a:cubicBezTo>
                  <a:lnTo>
                    <a:pt x="6023" y="2447"/>
                  </a:lnTo>
                  <a:cubicBezTo>
                    <a:pt x="4947" y="2447"/>
                    <a:pt x="3953" y="1829"/>
                    <a:pt x="3469" y="861"/>
                  </a:cubicBezTo>
                  <a:lnTo>
                    <a:pt x="3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2811116" y="2533142"/>
              <a:ext cx="838001" cy="837956"/>
            </a:xfrm>
            <a:custGeom>
              <a:avLst/>
              <a:gdLst/>
              <a:ahLst/>
              <a:cxnLst/>
              <a:rect l="l" t="t" r="r" b="b"/>
              <a:pathLst>
                <a:path w="18955" h="18954" extrusionOk="0">
                  <a:moveTo>
                    <a:pt x="1291" y="0"/>
                  </a:moveTo>
                  <a:cubicBezTo>
                    <a:pt x="565" y="0"/>
                    <a:pt x="1" y="565"/>
                    <a:pt x="1" y="1264"/>
                  </a:cubicBezTo>
                  <a:lnTo>
                    <a:pt x="1" y="17663"/>
                  </a:lnTo>
                  <a:cubicBezTo>
                    <a:pt x="1" y="18389"/>
                    <a:pt x="565" y="18953"/>
                    <a:pt x="1291" y="18953"/>
                  </a:cubicBezTo>
                  <a:lnTo>
                    <a:pt x="17690" y="18953"/>
                  </a:lnTo>
                  <a:cubicBezTo>
                    <a:pt x="18389" y="18953"/>
                    <a:pt x="18954" y="18389"/>
                    <a:pt x="18954" y="17663"/>
                  </a:cubicBezTo>
                  <a:lnTo>
                    <a:pt x="18954" y="1264"/>
                  </a:lnTo>
                  <a:cubicBezTo>
                    <a:pt x="18954" y="565"/>
                    <a:pt x="18389" y="0"/>
                    <a:pt x="17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2900286" y="3514851"/>
              <a:ext cx="286481" cy="398199"/>
            </a:xfrm>
            <a:custGeom>
              <a:avLst/>
              <a:gdLst/>
              <a:ahLst/>
              <a:cxnLst/>
              <a:rect l="l" t="t" r="r" b="b"/>
              <a:pathLst>
                <a:path w="6480" h="9007" extrusionOk="0">
                  <a:moveTo>
                    <a:pt x="3226" y="0"/>
                  </a:moveTo>
                  <a:lnTo>
                    <a:pt x="0" y="5619"/>
                  </a:lnTo>
                  <a:lnTo>
                    <a:pt x="2178" y="5619"/>
                  </a:lnTo>
                  <a:lnTo>
                    <a:pt x="2178" y="9007"/>
                  </a:lnTo>
                  <a:lnTo>
                    <a:pt x="4275" y="9007"/>
                  </a:lnTo>
                  <a:lnTo>
                    <a:pt x="4275" y="5619"/>
                  </a:lnTo>
                  <a:lnTo>
                    <a:pt x="6479" y="5619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3254445" y="3514851"/>
              <a:ext cx="287674" cy="398199"/>
            </a:xfrm>
            <a:custGeom>
              <a:avLst/>
              <a:gdLst/>
              <a:ahLst/>
              <a:cxnLst/>
              <a:rect l="l" t="t" r="r" b="b"/>
              <a:pathLst>
                <a:path w="6507" h="9007" extrusionOk="0">
                  <a:moveTo>
                    <a:pt x="2205" y="0"/>
                  </a:moveTo>
                  <a:lnTo>
                    <a:pt x="2205" y="3388"/>
                  </a:lnTo>
                  <a:lnTo>
                    <a:pt x="1" y="3388"/>
                  </a:lnTo>
                  <a:lnTo>
                    <a:pt x="3254" y="9007"/>
                  </a:lnTo>
                  <a:lnTo>
                    <a:pt x="6506" y="3388"/>
                  </a:lnTo>
                  <a:lnTo>
                    <a:pt x="4302" y="3388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2883619" y="4073435"/>
              <a:ext cx="694141" cy="179537"/>
            </a:xfrm>
            <a:custGeom>
              <a:avLst/>
              <a:gdLst/>
              <a:ahLst/>
              <a:cxnLst/>
              <a:rect l="l" t="t" r="r" b="b"/>
              <a:pathLst>
                <a:path w="15701" h="4061" extrusionOk="0">
                  <a:moveTo>
                    <a:pt x="565" y="1"/>
                  </a:moveTo>
                  <a:cubicBezTo>
                    <a:pt x="243" y="1"/>
                    <a:pt x="1" y="270"/>
                    <a:pt x="1" y="592"/>
                  </a:cubicBezTo>
                  <a:lnTo>
                    <a:pt x="1" y="3496"/>
                  </a:lnTo>
                  <a:cubicBezTo>
                    <a:pt x="1" y="3792"/>
                    <a:pt x="243" y="4060"/>
                    <a:pt x="565" y="4060"/>
                  </a:cubicBezTo>
                  <a:lnTo>
                    <a:pt x="15110" y="4060"/>
                  </a:lnTo>
                  <a:cubicBezTo>
                    <a:pt x="15432" y="4060"/>
                    <a:pt x="15701" y="3792"/>
                    <a:pt x="15701" y="3496"/>
                  </a:cubicBezTo>
                  <a:lnTo>
                    <a:pt x="15701" y="592"/>
                  </a:lnTo>
                  <a:cubicBezTo>
                    <a:pt x="15701" y="270"/>
                    <a:pt x="15432" y="1"/>
                    <a:pt x="15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2937112" y="4188732"/>
              <a:ext cx="586004" cy="29753"/>
            </a:xfrm>
            <a:custGeom>
              <a:avLst/>
              <a:gdLst/>
              <a:ahLst/>
              <a:cxnLst/>
              <a:rect l="l" t="t" r="r" b="b"/>
              <a:pathLst>
                <a:path w="13255" h="673" extrusionOk="0">
                  <a:moveTo>
                    <a:pt x="350" y="1"/>
                  </a:moveTo>
                  <a:cubicBezTo>
                    <a:pt x="162" y="1"/>
                    <a:pt x="1" y="162"/>
                    <a:pt x="1" y="323"/>
                  </a:cubicBezTo>
                  <a:cubicBezTo>
                    <a:pt x="1" y="511"/>
                    <a:pt x="162" y="673"/>
                    <a:pt x="350" y="673"/>
                  </a:cubicBezTo>
                  <a:lnTo>
                    <a:pt x="12932" y="673"/>
                  </a:lnTo>
                  <a:cubicBezTo>
                    <a:pt x="13120" y="673"/>
                    <a:pt x="13254" y="511"/>
                    <a:pt x="13254" y="323"/>
                  </a:cubicBezTo>
                  <a:cubicBezTo>
                    <a:pt x="13254" y="162"/>
                    <a:pt x="13120" y="1"/>
                    <a:pt x="12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3032117" y="1296787"/>
              <a:ext cx="1428735" cy="570840"/>
            </a:xfrm>
            <a:custGeom>
              <a:avLst/>
              <a:gdLst/>
              <a:ahLst/>
              <a:cxnLst/>
              <a:rect l="l" t="t" r="r" b="b"/>
              <a:pathLst>
                <a:path w="32317" h="12912" extrusionOk="0">
                  <a:moveTo>
                    <a:pt x="13287" y="1"/>
                  </a:moveTo>
                  <a:cubicBezTo>
                    <a:pt x="9145" y="1"/>
                    <a:pt x="5035" y="2452"/>
                    <a:pt x="5164" y="7319"/>
                  </a:cubicBezTo>
                  <a:cubicBezTo>
                    <a:pt x="4788" y="7212"/>
                    <a:pt x="4438" y="7239"/>
                    <a:pt x="4062" y="7185"/>
                  </a:cubicBezTo>
                  <a:cubicBezTo>
                    <a:pt x="3923" y="7167"/>
                    <a:pt x="3788" y="7158"/>
                    <a:pt x="3657" y="7158"/>
                  </a:cubicBezTo>
                  <a:cubicBezTo>
                    <a:pt x="1066" y="7158"/>
                    <a:pt x="0" y="10583"/>
                    <a:pt x="3148" y="12911"/>
                  </a:cubicBezTo>
                  <a:lnTo>
                    <a:pt x="31887" y="12911"/>
                  </a:lnTo>
                  <a:cubicBezTo>
                    <a:pt x="32317" y="11943"/>
                    <a:pt x="32182" y="10653"/>
                    <a:pt x="31537" y="9820"/>
                  </a:cubicBezTo>
                  <a:cubicBezTo>
                    <a:pt x="30993" y="9117"/>
                    <a:pt x="30123" y="8700"/>
                    <a:pt x="29235" y="8700"/>
                  </a:cubicBezTo>
                  <a:cubicBezTo>
                    <a:pt x="29071" y="8700"/>
                    <a:pt x="28905" y="8715"/>
                    <a:pt x="28741" y="8744"/>
                  </a:cubicBezTo>
                  <a:cubicBezTo>
                    <a:pt x="28822" y="7561"/>
                    <a:pt x="27962" y="6594"/>
                    <a:pt x="26967" y="5975"/>
                  </a:cubicBezTo>
                  <a:cubicBezTo>
                    <a:pt x="26035" y="5410"/>
                    <a:pt x="24939" y="5123"/>
                    <a:pt x="23840" y="5123"/>
                  </a:cubicBezTo>
                  <a:cubicBezTo>
                    <a:pt x="23005" y="5123"/>
                    <a:pt x="22168" y="5289"/>
                    <a:pt x="21402" y="5626"/>
                  </a:cubicBezTo>
                  <a:cubicBezTo>
                    <a:pt x="20538" y="1867"/>
                    <a:pt x="16900" y="1"/>
                    <a:pt x="1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3403032" y="1552581"/>
              <a:ext cx="272201" cy="486177"/>
            </a:xfrm>
            <a:custGeom>
              <a:avLst/>
              <a:gdLst/>
              <a:ahLst/>
              <a:cxnLst/>
              <a:rect l="l" t="t" r="r" b="b"/>
              <a:pathLst>
                <a:path w="6157" h="10997" extrusionOk="0">
                  <a:moveTo>
                    <a:pt x="3065" y="1"/>
                  </a:moveTo>
                  <a:cubicBezTo>
                    <a:pt x="2951" y="1"/>
                    <a:pt x="2836" y="55"/>
                    <a:pt x="2769" y="162"/>
                  </a:cubicBezTo>
                  <a:lnTo>
                    <a:pt x="108" y="4786"/>
                  </a:lnTo>
                  <a:cubicBezTo>
                    <a:pt x="0" y="5001"/>
                    <a:pt x="161" y="5270"/>
                    <a:pt x="403" y="5270"/>
                  </a:cubicBezTo>
                  <a:lnTo>
                    <a:pt x="1694" y="5270"/>
                  </a:lnTo>
                  <a:cubicBezTo>
                    <a:pt x="1882" y="5270"/>
                    <a:pt x="2016" y="5432"/>
                    <a:pt x="2016" y="5620"/>
                  </a:cubicBezTo>
                  <a:lnTo>
                    <a:pt x="2016" y="10647"/>
                  </a:lnTo>
                  <a:cubicBezTo>
                    <a:pt x="2016" y="10835"/>
                    <a:pt x="2178" y="10997"/>
                    <a:pt x="2366" y="10997"/>
                  </a:cubicBezTo>
                  <a:lnTo>
                    <a:pt x="3791" y="10997"/>
                  </a:lnTo>
                  <a:cubicBezTo>
                    <a:pt x="3979" y="10997"/>
                    <a:pt x="4113" y="10835"/>
                    <a:pt x="4113" y="10647"/>
                  </a:cubicBezTo>
                  <a:lnTo>
                    <a:pt x="4113" y="5620"/>
                  </a:lnTo>
                  <a:cubicBezTo>
                    <a:pt x="4113" y="5432"/>
                    <a:pt x="4275" y="5270"/>
                    <a:pt x="4463" y="5270"/>
                  </a:cubicBezTo>
                  <a:lnTo>
                    <a:pt x="5753" y="5270"/>
                  </a:lnTo>
                  <a:cubicBezTo>
                    <a:pt x="5995" y="5270"/>
                    <a:pt x="6156" y="5001"/>
                    <a:pt x="6022" y="4786"/>
                  </a:cubicBezTo>
                  <a:lnTo>
                    <a:pt x="3361" y="162"/>
                  </a:lnTo>
                  <a:cubicBezTo>
                    <a:pt x="3293" y="55"/>
                    <a:pt x="3179" y="1"/>
                    <a:pt x="30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3735794" y="1563280"/>
              <a:ext cx="273395" cy="487062"/>
            </a:xfrm>
            <a:custGeom>
              <a:avLst/>
              <a:gdLst/>
              <a:ahLst/>
              <a:cxnLst/>
              <a:rect l="l" t="t" r="r" b="b"/>
              <a:pathLst>
                <a:path w="6184" h="11017" extrusionOk="0">
                  <a:moveTo>
                    <a:pt x="2366" y="1"/>
                  </a:moveTo>
                  <a:cubicBezTo>
                    <a:pt x="2178" y="1"/>
                    <a:pt x="2044" y="162"/>
                    <a:pt x="2044" y="350"/>
                  </a:cubicBezTo>
                  <a:lnTo>
                    <a:pt x="2044" y="5378"/>
                  </a:lnTo>
                  <a:cubicBezTo>
                    <a:pt x="2044" y="5566"/>
                    <a:pt x="1882" y="5727"/>
                    <a:pt x="1694" y="5727"/>
                  </a:cubicBezTo>
                  <a:lnTo>
                    <a:pt x="431" y="5727"/>
                  </a:lnTo>
                  <a:cubicBezTo>
                    <a:pt x="162" y="5727"/>
                    <a:pt x="1" y="5996"/>
                    <a:pt x="135" y="6238"/>
                  </a:cubicBezTo>
                  <a:lnTo>
                    <a:pt x="2797" y="10835"/>
                  </a:lnTo>
                  <a:cubicBezTo>
                    <a:pt x="2864" y="10956"/>
                    <a:pt x="2978" y="11017"/>
                    <a:pt x="3092" y="11017"/>
                  </a:cubicBezTo>
                  <a:cubicBezTo>
                    <a:pt x="3206" y="11017"/>
                    <a:pt x="3321" y="10956"/>
                    <a:pt x="3388" y="10835"/>
                  </a:cubicBezTo>
                  <a:lnTo>
                    <a:pt x="6049" y="6238"/>
                  </a:lnTo>
                  <a:cubicBezTo>
                    <a:pt x="6184" y="5996"/>
                    <a:pt x="5996" y="5727"/>
                    <a:pt x="5754" y="5727"/>
                  </a:cubicBezTo>
                  <a:lnTo>
                    <a:pt x="4463" y="5727"/>
                  </a:lnTo>
                  <a:cubicBezTo>
                    <a:pt x="4275" y="5727"/>
                    <a:pt x="4141" y="5566"/>
                    <a:pt x="4141" y="5378"/>
                  </a:cubicBezTo>
                  <a:lnTo>
                    <a:pt x="4141" y="350"/>
                  </a:lnTo>
                  <a:cubicBezTo>
                    <a:pt x="4141" y="162"/>
                    <a:pt x="3979" y="1"/>
                    <a:pt x="3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3964001" y="1311862"/>
              <a:ext cx="436220" cy="268222"/>
            </a:xfrm>
            <a:custGeom>
              <a:avLst/>
              <a:gdLst/>
              <a:ahLst/>
              <a:cxnLst/>
              <a:rect l="l" t="t" r="r" b="b"/>
              <a:pathLst>
                <a:path w="9867" h="6067" extrusionOk="0">
                  <a:moveTo>
                    <a:pt x="2753" y="1"/>
                  </a:moveTo>
                  <a:cubicBezTo>
                    <a:pt x="2598" y="1"/>
                    <a:pt x="2442" y="6"/>
                    <a:pt x="2285" y="15"/>
                  </a:cubicBezTo>
                  <a:cubicBezTo>
                    <a:pt x="1694" y="42"/>
                    <a:pt x="1076" y="177"/>
                    <a:pt x="484" y="365"/>
                  </a:cubicBezTo>
                  <a:cubicBezTo>
                    <a:pt x="162" y="446"/>
                    <a:pt x="0" y="795"/>
                    <a:pt x="108" y="1118"/>
                  </a:cubicBezTo>
                  <a:cubicBezTo>
                    <a:pt x="173" y="1378"/>
                    <a:pt x="414" y="1551"/>
                    <a:pt x="674" y="1551"/>
                  </a:cubicBezTo>
                  <a:cubicBezTo>
                    <a:pt x="736" y="1551"/>
                    <a:pt x="799" y="1542"/>
                    <a:pt x="861" y="1521"/>
                  </a:cubicBezTo>
                  <a:cubicBezTo>
                    <a:pt x="1344" y="1360"/>
                    <a:pt x="1855" y="1279"/>
                    <a:pt x="2366" y="1225"/>
                  </a:cubicBezTo>
                  <a:cubicBezTo>
                    <a:pt x="2486" y="1219"/>
                    <a:pt x="2604" y="1215"/>
                    <a:pt x="2723" y="1215"/>
                  </a:cubicBezTo>
                  <a:cubicBezTo>
                    <a:pt x="5452" y="1215"/>
                    <a:pt x="7830" y="2980"/>
                    <a:pt x="8603" y="5634"/>
                  </a:cubicBezTo>
                  <a:cubicBezTo>
                    <a:pt x="8679" y="5886"/>
                    <a:pt x="8919" y="6067"/>
                    <a:pt x="9170" y="6067"/>
                  </a:cubicBezTo>
                  <a:cubicBezTo>
                    <a:pt x="9187" y="6067"/>
                    <a:pt x="9204" y="6066"/>
                    <a:pt x="9222" y="6064"/>
                  </a:cubicBezTo>
                  <a:cubicBezTo>
                    <a:pt x="9275" y="6064"/>
                    <a:pt x="9329" y="6064"/>
                    <a:pt x="9383" y="6037"/>
                  </a:cubicBezTo>
                  <a:cubicBezTo>
                    <a:pt x="9705" y="5930"/>
                    <a:pt x="9867" y="5607"/>
                    <a:pt x="9786" y="5285"/>
                  </a:cubicBezTo>
                  <a:cubicBezTo>
                    <a:pt x="8862" y="2128"/>
                    <a:pt x="6003" y="1"/>
                    <a:pt x="2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3872488" y="1142806"/>
              <a:ext cx="704840" cy="506116"/>
            </a:xfrm>
            <a:custGeom>
              <a:avLst/>
              <a:gdLst/>
              <a:ahLst/>
              <a:cxnLst/>
              <a:rect l="l" t="t" r="r" b="b"/>
              <a:pathLst>
                <a:path w="15943" h="11448" extrusionOk="0">
                  <a:moveTo>
                    <a:pt x="5228" y="0"/>
                  </a:moveTo>
                  <a:cubicBezTo>
                    <a:pt x="5001" y="0"/>
                    <a:pt x="4773" y="7"/>
                    <a:pt x="4544" y="22"/>
                  </a:cubicBezTo>
                  <a:cubicBezTo>
                    <a:pt x="3092" y="103"/>
                    <a:pt x="1694" y="452"/>
                    <a:pt x="430" y="1097"/>
                  </a:cubicBezTo>
                  <a:cubicBezTo>
                    <a:pt x="108" y="1259"/>
                    <a:pt x="0" y="1608"/>
                    <a:pt x="135" y="1931"/>
                  </a:cubicBezTo>
                  <a:cubicBezTo>
                    <a:pt x="250" y="2142"/>
                    <a:pt x="460" y="2257"/>
                    <a:pt x="689" y="2257"/>
                  </a:cubicBezTo>
                  <a:cubicBezTo>
                    <a:pt x="781" y="2257"/>
                    <a:pt x="875" y="2238"/>
                    <a:pt x="968" y="2200"/>
                  </a:cubicBezTo>
                  <a:cubicBezTo>
                    <a:pt x="2097" y="1635"/>
                    <a:pt x="3334" y="1312"/>
                    <a:pt x="4624" y="1232"/>
                  </a:cubicBezTo>
                  <a:cubicBezTo>
                    <a:pt x="4821" y="1220"/>
                    <a:pt x="5017" y="1214"/>
                    <a:pt x="5212" y="1214"/>
                  </a:cubicBezTo>
                  <a:cubicBezTo>
                    <a:pt x="10200" y="1214"/>
                    <a:pt x="14395" y="5139"/>
                    <a:pt x="14706" y="10184"/>
                  </a:cubicBezTo>
                  <a:cubicBezTo>
                    <a:pt x="14706" y="10399"/>
                    <a:pt x="14733" y="10614"/>
                    <a:pt x="14706" y="10829"/>
                  </a:cubicBezTo>
                  <a:cubicBezTo>
                    <a:pt x="14706" y="11179"/>
                    <a:pt x="14975" y="11448"/>
                    <a:pt x="15324" y="11448"/>
                  </a:cubicBezTo>
                  <a:lnTo>
                    <a:pt x="15351" y="11448"/>
                  </a:lnTo>
                  <a:cubicBezTo>
                    <a:pt x="15674" y="11421"/>
                    <a:pt x="15942" y="11179"/>
                    <a:pt x="15942" y="10829"/>
                  </a:cubicBezTo>
                  <a:cubicBezTo>
                    <a:pt x="15942" y="10587"/>
                    <a:pt x="15942" y="10345"/>
                    <a:pt x="15916" y="10103"/>
                  </a:cubicBezTo>
                  <a:cubicBezTo>
                    <a:pt x="15580" y="4418"/>
                    <a:pt x="10847" y="0"/>
                    <a:pt x="5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3738181" y="960752"/>
              <a:ext cx="1020986" cy="767795"/>
            </a:xfrm>
            <a:custGeom>
              <a:avLst/>
              <a:gdLst/>
              <a:ahLst/>
              <a:cxnLst/>
              <a:rect l="l" t="t" r="r" b="b"/>
              <a:pathLst>
                <a:path w="23094" h="17367" extrusionOk="0">
                  <a:moveTo>
                    <a:pt x="8226" y="0"/>
                  </a:moveTo>
                  <a:cubicBezTo>
                    <a:pt x="7932" y="0"/>
                    <a:pt x="7637" y="9"/>
                    <a:pt x="7340" y="27"/>
                  </a:cubicBezTo>
                  <a:cubicBezTo>
                    <a:pt x="4866" y="188"/>
                    <a:pt x="2474" y="941"/>
                    <a:pt x="377" y="2258"/>
                  </a:cubicBezTo>
                  <a:cubicBezTo>
                    <a:pt x="81" y="2419"/>
                    <a:pt x="0" y="2796"/>
                    <a:pt x="189" y="3091"/>
                  </a:cubicBezTo>
                  <a:cubicBezTo>
                    <a:pt x="291" y="3280"/>
                    <a:pt x="481" y="3381"/>
                    <a:pt x="682" y="3381"/>
                  </a:cubicBezTo>
                  <a:cubicBezTo>
                    <a:pt x="796" y="3381"/>
                    <a:pt x="915" y="3348"/>
                    <a:pt x="1022" y="3280"/>
                  </a:cubicBezTo>
                  <a:cubicBezTo>
                    <a:pt x="2931" y="2097"/>
                    <a:pt x="5135" y="1398"/>
                    <a:pt x="7420" y="1263"/>
                  </a:cubicBezTo>
                  <a:cubicBezTo>
                    <a:pt x="7700" y="1246"/>
                    <a:pt x="7978" y="1238"/>
                    <a:pt x="8255" y="1238"/>
                  </a:cubicBezTo>
                  <a:cubicBezTo>
                    <a:pt x="15394" y="1238"/>
                    <a:pt x="21390" y="6839"/>
                    <a:pt x="21830" y="14060"/>
                  </a:cubicBezTo>
                  <a:cubicBezTo>
                    <a:pt x="21884" y="14947"/>
                    <a:pt x="21830" y="15808"/>
                    <a:pt x="21723" y="16695"/>
                  </a:cubicBezTo>
                  <a:cubicBezTo>
                    <a:pt x="21696" y="17017"/>
                    <a:pt x="21911" y="17340"/>
                    <a:pt x="22260" y="17367"/>
                  </a:cubicBezTo>
                  <a:lnTo>
                    <a:pt x="22368" y="17367"/>
                  </a:lnTo>
                  <a:cubicBezTo>
                    <a:pt x="22664" y="17367"/>
                    <a:pt x="22906" y="17152"/>
                    <a:pt x="22932" y="16856"/>
                  </a:cubicBezTo>
                  <a:cubicBezTo>
                    <a:pt x="23067" y="15888"/>
                    <a:pt x="23094" y="14947"/>
                    <a:pt x="23040" y="13979"/>
                  </a:cubicBezTo>
                  <a:cubicBezTo>
                    <a:pt x="22574" y="6104"/>
                    <a:pt x="16016" y="0"/>
                    <a:pt x="8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5"/>
            <p:cNvGrpSpPr/>
            <p:nvPr/>
          </p:nvGrpSpPr>
          <p:grpSpPr>
            <a:xfrm>
              <a:off x="921532" y="1692575"/>
              <a:ext cx="1428693" cy="3297686"/>
              <a:chOff x="3834050" y="2474500"/>
              <a:chExt cx="852900" cy="1968650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4026275" y="4279125"/>
                <a:ext cx="55800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4760" extrusionOk="0">
                    <a:moveTo>
                      <a:pt x="2231" y="1"/>
                    </a:moveTo>
                    <a:lnTo>
                      <a:pt x="0" y="861"/>
                    </a:lnTo>
                    <a:lnTo>
                      <a:pt x="323" y="4759"/>
                    </a:lnTo>
                    <a:lnTo>
                      <a:pt x="2231" y="406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4385825" y="4275100"/>
                <a:ext cx="73975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5189" extrusionOk="0">
                    <a:moveTo>
                      <a:pt x="2152" y="0"/>
                    </a:moveTo>
                    <a:lnTo>
                      <a:pt x="1" y="646"/>
                    </a:lnTo>
                    <a:lnTo>
                      <a:pt x="1291" y="5189"/>
                    </a:lnTo>
                    <a:lnTo>
                      <a:pt x="2958" y="4140"/>
                    </a:lnTo>
                    <a:lnTo>
                      <a:pt x="2152" y="0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3925450" y="3171850"/>
                <a:ext cx="527625" cy="1144575"/>
              </a:xfrm>
              <a:custGeom>
                <a:avLst/>
                <a:gdLst/>
                <a:ahLst/>
                <a:cxnLst/>
                <a:rect l="l" t="t" r="r" b="b"/>
                <a:pathLst>
                  <a:path w="21105" h="45783" extrusionOk="0">
                    <a:moveTo>
                      <a:pt x="9825" y="1"/>
                    </a:moveTo>
                    <a:cubicBezTo>
                      <a:pt x="6965" y="1"/>
                      <a:pt x="780" y="901"/>
                      <a:pt x="780" y="901"/>
                    </a:cubicBezTo>
                    <a:cubicBezTo>
                      <a:pt x="780" y="901"/>
                      <a:pt x="0" y="3697"/>
                      <a:pt x="619" y="9342"/>
                    </a:cubicBezTo>
                    <a:cubicBezTo>
                      <a:pt x="1264" y="15015"/>
                      <a:pt x="1587" y="25930"/>
                      <a:pt x="1990" y="31253"/>
                    </a:cubicBezTo>
                    <a:cubicBezTo>
                      <a:pt x="2393" y="36576"/>
                      <a:pt x="3549" y="45690"/>
                      <a:pt x="3549" y="45690"/>
                    </a:cubicBezTo>
                    <a:cubicBezTo>
                      <a:pt x="3549" y="45690"/>
                      <a:pt x="3927" y="45783"/>
                      <a:pt x="4470" y="45783"/>
                    </a:cubicBezTo>
                    <a:cubicBezTo>
                      <a:pt x="5164" y="45783"/>
                      <a:pt x="6125" y="45631"/>
                      <a:pt x="6910" y="44937"/>
                    </a:cubicBezTo>
                    <a:cubicBezTo>
                      <a:pt x="6910" y="44937"/>
                      <a:pt x="6426" y="31737"/>
                      <a:pt x="6426" y="27570"/>
                    </a:cubicBezTo>
                    <a:cubicBezTo>
                      <a:pt x="6426" y="23376"/>
                      <a:pt x="7743" y="11144"/>
                      <a:pt x="7743" y="11144"/>
                    </a:cubicBezTo>
                    <a:cubicBezTo>
                      <a:pt x="7743" y="11144"/>
                      <a:pt x="10700" y="17542"/>
                      <a:pt x="11668" y="21091"/>
                    </a:cubicBezTo>
                    <a:cubicBezTo>
                      <a:pt x="12663" y="24613"/>
                      <a:pt x="18066" y="45367"/>
                      <a:pt x="18066" y="45367"/>
                    </a:cubicBezTo>
                    <a:cubicBezTo>
                      <a:pt x="18066" y="45367"/>
                      <a:pt x="18587" y="45455"/>
                      <a:pt x="19215" y="45455"/>
                    </a:cubicBezTo>
                    <a:cubicBezTo>
                      <a:pt x="19889" y="45455"/>
                      <a:pt x="20687" y="45354"/>
                      <a:pt x="21104" y="44937"/>
                    </a:cubicBezTo>
                    <a:cubicBezTo>
                      <a:pt x="21104" y="44937"/>
                      <a:pt x="17825" y="27650"/>
                      <a:pt x="17260" y="22838"/>
                    </a:cubicBezTo>
                    <a:cubicBezTo>
                      <a:pt x="16669" y="18053"/>
                      <a:pt x="16185" y="15499"/>
                      <a:pt x="15862" y="14020"/>
                    </a:cubicBezTo>
                    <a:cubicBezTo>
                      <a:pt x="15513" y="12542"/>
                      <a:pt x="11534" y="1062"/>
                      <a:pt x="11238" y="256"/>
                    </a:cubicBezTo>
                    <a:cubicBezTo>
                      <a:pt x="11173" y="72"/>
                      <a:pt x="10631" y="1"/>
                      <a:pt x="9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4510175" y="2712825"/>
                <a:ext cx="176775" cy="105850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4234" extrusionOk="0">
                    <a:moveTo>
                      <a:pt x="5686" y="1"/>
                    </a:moveTo>
                    <a:cubicBezTo>
                      <a:pt x="5634" y="1"/>
                      <a:pt x="5576" y="5"/>
                      <a:pt x="5512" y="13"/>
                    </a:cubicBezTo>
                    <a:cubicBezTo>
                      <a:pt x="4893" y="94"/>
                      <a:pt x="3119" y="497"/>
                      <a:pt x="3119" y="497"/>
                    </a:cubicBezTo>
                    <a:lnTo>
                      <a:pt x="3119" y="147"/>
                    </a:lnTo>
                    <a:cubicBezTo>
                      <a:pt x="3119" y="128"/>
                      <a:pt x="3064" y="112"/>
                      <a:pt x="2968" y="112"/>
                    </a:cubicBezTo>
                    <a:cubicBezTo>
                      <a:pt x="2797" y="112"/>
                      <a:pt x="2496" y="163"/>
                      <a:pt x="2151" y="336"/>
                    </a:cubicBezTo>
                    <a:cubicBezTo>
                      <a:pt x="1587" y="604"/>
                      <a:pt x="1210" y="1384"/>
                      <a:pt x="1076" y="1760"/>
                    </a:cubicBezTo>
                    <a:cubicBezTo>
                      <a:pt x="941" y="2110"/>
                      <a:pt x="1" y="2863"/>
                      <a:pt x="1" y="2863"/>
                    </a:cubicBezTo>
                    <a:lnTo>
                      <a:pt x="1049" y="4234"/>
                    </a:lnTo>
                    <a:cubicBezTo>
                      <a:pt x="1049" y="4234"/>
                      <a:pt x="1909" y="3320"/>
                      <a:pt x="2259" y="3132"/>
                    </a:cubicBezTo>
                    <a:cubicBezTo>
                      <a:pt x="2608" y="2916"/>
                      <a:pt x="3119" y="2728"/>
                      <a:pt x="3764" y="2621"/>
                    </a:cubicBezTo>
                    <a:cubicBezTo>
                      <a:pt x="4410" y="2486"/>
                      <a:pt x="5431" y="2110"/>
                      <a:pt x="5566" y="1949"/>
                    </a:cubicBezTo>
                    <a:cubicBezTo>
                      <a:pt x="5727" y="1814"/>
                      <a:pt x="5512" y="1626"/>
                      <a:pt x="5512" y="1626"/>
                    </a:cubicBezTo>
                    <a:cubicBezTo>
                      <a:pt x="5512" y="1626"/>
                      <a:pt x="6614" y="1196"/>
                      <a:pt x="6775" y="1035"/>
                    </a:cubicBezTo>
                    <a:cubicBezTo>
                      <a:pt x="6937" y="846"/>
                      <a:pt x="6775" y="685"/>
                      <a:pt x="6775" y="685"/>
                    </a:cubicBezTo>
                    <a:cubicBezTo>
                      <a:pt x="6775" y="685"/>
                      <a:pt x="6990" y="578"/>
                      <a:pt x="7044" y="524"/>
                    </a:cubicBezTo>
                    <a:cubicBezTo>
                      <a:pt x="7071" y="470"/>
                      <a:pt x="7044" y="228"/>
                      <a:pt x="6910" y="228"/>
                    </a:cubicBezTo>
                    <a:cubicBezTo>
                      <a:pt x="6887" y="224"/>
                      <a:pt x="6855" y="223"/>
                      <a:pt x="6819" y="223"/>
                    </a:cubicBezTo>
                    <a:cubicBezTo>
                      <a:pt x="6599" y="223"/>
                      <a:pt x="6184" y="282"/>
                      <a:pt x="6184" y="282"/>
                    </a:cubicBezTo>
                    <a:cubicBezTo>
                      <a:pt x="6184" y="282"/>
                      <a:pt x="6141" y="1"/>
                      <a:pt x="5686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4608300" y="2728300"/>
                <a:ext cx="739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34" extrusionOk="0">
                    <a:moveTo>
                      <a:pt x="2878" y="0"/>
                    </a:moveTo>
                    <a:cubicBezTo>
                      <a:pt x="2868" y="0"/>
                      <a:pt x="2859" y="3"/>
                      <a:pt x="2850" y="12"/>
                    </a:cubicBezTo>
                    <a:cubicBezTo>
                      <a:pt x="2797" y="12"/>
                      <a:pt x="1291" y="469"/>
                      <a:pt x="700" y="684"/>
                    </a:cubicBezTo>
                    <a:cubicBezTo>
                      <a:pt x="108" y="899"/>
                      <a:pt x="54" y="926"/>
                      <a:pt x="54" y="926"/>
                    </a:cubicBezTo>
                    <a:cubicBezTo>
                      <a:pt x="27" y="926"/>
                      <a:pt x="1" y="953"/>
                      <a:pt x="1" y="980"/>
                    </a:cubicBezTo>
                    <a:cubicBezTo>
                      <a:pt x="1" y="1007"/>
                      <a:pt x="27" y="1034"/>
                      <a:pt x="54" y="1034"/>
                    </a:cubicBezTo>
                    <a:lnTo>
                      <a:pt x="81" y="1034"/>
                    </a:lnTo>
                    <a:cubicBezTo>
                      <a:pt x="81" y="1034"/>
                      <a:pt x="135" y="1007"/>
                      <a:pt x="726" y="792"/>
                    </a:cubicBezTo>
                    <a:cubicBezTo>
                      <a:pt x="1372" y="550"/>
                      <a:pt x="2797" y="120"/>
                      <a:pt x="2877" y="120"/>
                    </a:cubicBezTo>
                    <a:lnTo>
                      <a:pt x="2904" y="120"/>
                    </a:lnTo>
                    <a:cubicBezTo>
                      <a:pt x="2877" y="66"/>
                      <a:pt x="2850" y="66"/>
                      <a:pt x="2850" y="66"/>
                    </a:cubicBezTo>
                    <a:cubicBezTo>
                      <a:pt x="2850" y="66"/>
                      <a:pt x="2904" y="39"/>
                      <a:pt x="2958" y="12"/>
                    </a:cubicBezTo>
                    <a:cubicBezTo>
                      <a:pt x="2922" y="12"/>
                      <a:pt x="2898" y="0"/>
                      <a:pt x="2878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5"/>
              <p:cNvSpPr/>
              <p:nvPr/>
            </p:nvSpPr>
            <p:spPr>
              <a:xfrm>
                <a:off x="4603600" y="2719175"/>
                <a:ext cx="6320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808" extrusionOk="0">
                    <a:moveTo>
                      <a:pt x="2420" y="1"/>
                    </a:moveTo>
                    <a:cubicBezTo>
                      <a:pt x="2232" y="55"/>
                      <a:pt x="619" y="431"/>
                      <a:pt x="54" y="700"/>
                    </a:cubicBezTo>
                    <a:cubicBezTo>
                      <a:pt x="27" y="727"/>
                      <a:pt x="0" y="754"/>
                      <a:pt x="27" y="781"/>
                    </a:cubicBezTo>
                    <a:cubicBezTo>
                      <a:pt x="27" y="807"/>
                      <a:pt x="54" y="807"/>
                      <a:pt x="81" y="807"/>
                    </a:cubicBezTo>
                    <a:cubicBezTo>
                      <a:pt x="673" y="512"/>
                      <a:pt x="2447" y="108"/>
                      <a:pt x="2447" y="82"/>
                    </a:cubicBezTo>
                    <a:lnTo>
                      <a:pt x="2474" y="82"/>
                    </a:lnTo>
                    <a:cubicBezTo>
                      <a:pt x="2501" y="55"/>
                      <a:pt x="2501" y="55"/>
                      <a:pt x="2528" y="28"/>
                    </a:cubicBezTo>
                    <a:cubicBezTo>
                      <a:pt x="2474" y="28"/>
                      <a:pt x="2447" y="55"/>
                      <a:pt x="2447" y="55"/>
                    </a:cubicBezTo>
                    <a:cubicBezTo>
                      <a:pt x="2447" y="55"/>
                      <a:pt x="2447" y="28"/>
                      <a:pt x="2420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4618375" y="2752125"/>
                <a:ext cx="323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431" extrusionOk="0">
                    <a:moveTo>
                      <a:pt x="1157" y="0"/>
                    </a:moveTo>
                    <a:cubicBezTo>
                      <a:pt x="1103" y="0"/>
                      <a:pt x="1022" y="27"/>
                      <a:pt x="888" y="81"/>
                    </a:cubicBezTo>
                    <a:cubicBezTo>
                      <a:pt x="646" y="162"/>
                      <a:pt x="350" y="242"/>
                      <a:pt x="28" y="323"/>
                    </a:cubicBezTo>
                    <a:cubicBezTo>
                      <a:pt x="1" y="323"/>
                      <a:pt x="1" y="377"/>
                      <a:pt x="1" y="377"/>
                    </a:cubicBezTo>
                    <a:cubicBezTo>
                      <a:pt x="1" y="404"/>
                      <a:pt x="28" y="430"/>
                      <a:pt x="55" y="430"/>
                    </a:cubicBezTo>
                    <a:cubicBezTo>
                      <a:pt x="404" y="350"/>
                      <a:pt x="700" y="242"/>
                      <a:pt x="915" y="188"/>
                    </a:cubicBezTo>
                    <a:cubicBezTo>
                      <a:pt x="1022" y="135"/>
                      <a:pt x="1130" y="108"/>
                      <a:pt x="1184" y="108"/>
                    </a:cubicBezTo>
                    <a:lnTo>
                      <a:pt x="1211" y="108"/>
                    </a:lnTo>
                    <a:cubicBezTo>
                      <a:pt x="1184" y="81"/>
                      <a:pt x="1157" y="54"/>
                      <a:pt x="1157" y="54"/>
                    </a:cubicBezTo>
                    <a:cubicBezTo>
                      <a:pt x="1157" y="54"/>
                      <a:pt x="1211" y="27"/>
                      <a:pt x="1291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834050" y="2686925"/>
                <a:ext cx="718500" cy="52725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21090" extrusionOk="0">
                    <a:moveTo>
                      <a:pt x="6210" y="1"/>
                    </a:moveTo>
                    <a:cubicBezTo>
                      <a:pt x="6210" y="1"/>
                      <a:pt x="3872" y="296"/>
                      <a:pt x="3119" y="995"/>
                    </a:cubicBezTo>
                    <a:cubicBezTo>
                      <a:pt x="2339" y="1694"/>
                      <a:pt x="1102" y="7420"/>
                      <a:pt x="645" y="10082"/>
                    </a:cubicBezTo>
                    <a:cubicBezTo>
                      <a:pt x="188" y="12744"/>
                      <a:pt x="0" y="13416"/>
                      <a:pt x="645" y="13873"/>
                    </a:cubicBezTo>
                    <a:cubicBezTo>
                      <a:pt x="1291" y="14303"/>
                      <a:pt x="3549" y="15217"/>
                      <a:pt x="3710" y="15835"/>
                    </a:cubicBezTo>
                    <a:cubicBezTo>
                      <a:pt x="3872" y="16454"/>
                      <a:pt x="3925" y="18631"/>
                      <a:pt x="3683" y="19276"/>
                    </a:cubicBezTo>
                    <a:cubicBezTo>
                      <a:pt x="3441" y="19922"/>
                      <a:pt x="3361" y="20621"/>
                      <a:pt x="3603" y="20674"/>
                    </a:cubicBezTo>
                    <a:cubicBezTo>
                      <a:pt x="3795" y="20696"/>
                      <a:pt x="5495" y="21090"/>
                      <a:pt x="7130" y="21090"/>
                    </a:cubicBezTo>
                    <a:cubicBezTo>
                      <a:pt x="7554" y="21090"/>
                      <a:pt x="7974" y="21063"/>
                      <a:pt x="8361" y="20997"/>
                    </a:cubicBezTo>
                    <a:cubicBezTo>
                      <a:pt x="9739" y="20761"/>
                      <a:pt x="11188" y="20611"/>
                      <a:pt x="12141" y="20611"/>
                    </a:cubicBezTo>
                    <a:cubicBezTo>
                      <a:pt x="12489" y="20611"/>
                      <a:pt x="12771" y="20631"/>
                      <a:pt x="12958" y="20674"/>
                    </a:cubicBezTo>
                    <a:cubicBezTo>
                      <a:pt x="13630" y="20836"/>
                      <a:pt x="15647" y="20862"/>
                      <a:pt x="15647" y="20862"/>
                    </a:cubicBezTo>
                    <a:cubicBezTo>
                      <a:pt x="15647" y="20862"/>
                      <a:pt x="15082" y="18201"/>
                      <a:pt x="15190" y="17502"/>
                    </a:cubicBezTo>
                    <a:cubicBezTo>
                      <a:pt x="15324" y="16803"/>
                      <a:pt x="15324" y="10055"/>
                      <a:pt x="15324" y="10055"/>
                    </a:cubicBezTo>
                    <a:cubicBezTo>
                      <a:pt x="15324" y="10055"/>
                      <a:pt x="17179" y="12582"/>
                      <a:pt x="17824" y="13093"/>
                    </a:cubicBezTo>
                    <a:cubicBezTo>
                      <a:pt x="17978" y="13208"/>
                      <a:pt x="18213" y="13258"/>
                      <a:pt x="18498" y="13258"/>
                    </a:cubicBezTo>
                    <a:cubicBezTo>
                      <a:pt x="19408" y="13258"/>
                      <a:pt x="20828" y="12751"/>
                      <a:pt x="21749" y="12260"/>
                    </a:cubicBezTo>
                    <a:cubicBezTo>
                      <a:pt x="22986" y="11614"/>
                      <a:pt x="28228" y="6345"/>
                      <a:pt x="28497" y="6076"/>
                    </a:cubicBezTo>
                    <a:cubicBezTo>
                      <a:pt x="28739" y="5781"/>
                      <a:pt x="27503" y="3899"/>
                      <a:pt x="27046" y="3603"/>
                    </a:cubicBezTo>
                    <a:cubicBezTo>
                      <a:pt x="27046" y="3603"/>
                      <a:pt x="23443" y="6937"/>
                      <a:pt x="21642" y="8361"/>
                    </a:cubicBezTo>
                    <a:cubicBezTo>
                      <a:pt x="19841" y="9786"/>
                      <a:pt x="19410" y="10001"/>
                      <a:pt x="19410" y="10001"/>
                    </a:cubicBezTo>
                    <a:cubicBezTo>
                      <a:pt x="19410" y="10001"/>
                      <a:pt x="17959" y="7501"/>
                      <a:pt x="16883" y="5915"/>
                    </a:cubicBezTo>
                    <a:cubicBezTo>
                      <a:pt x="15539" y="3926"/>
                      <a:pt x="14975" y="2796"/>
                      <a:pt x="14356" y="2259"/>
                    </a:cubicBezTo>
                    <a:cubicBezTo>
                      <a:pt x="13765" y="1721"/>
                      <a:pt x="11668" y="565"/>
                      <a:pt x="10673" y="458"/>
                    </a:cubicBezTo>
                    <a:cubicBezTo>
                      <a:pt x="9705" y="323"/>
                      <a:pt x="6210" y="1"/>
                      <a:pt x="6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3989300" y="2641900"/>
                <a:ext cx="121000" cy="129075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163" extrusionOk="0">
                    <a:moveTo>
                      <a:pt x="995" y="0"/>
                    </a:moveTo>
                    <a:cubicBezTo>
                      <a:pt x="995" y="0"/>
                      <a:pt x="995" y="1479"/>
                      <a:pt x="726" y="1667"/>
                    </a:cubicBezTo>
                    <a:cubicBezTo>
                      <a:pt x="573" y="1790"/>
                      <a:pt x="358" y="1816"/>
                      <a:pt x="201" y="1816"/>
                    </a:cubicBezTo>
                    <a:cubicBezTo>
                      <a:pt x="84" y="1816"/>
                      <a:pt x="0" y="1802"/>
                      <a:pt x="0" y="1802"/>
                    </a:cubicBezTo>
                    <a:lnTo>
                      <a:pt x="0" y="1802"/>
                    </a:lnTo>
                    <a:cubicBezTo>
                      <a:pt x="0" y="1802"/>
                      <a:pt x="1183" y="5162"/>
                      <a:pt x="2608" y="5162"/>
                    </a:cubicBezTo>
                    <a:cubicBezTo>
                      <a:pt x="3872" y="5162"/>
                      <a:pt x="4840" y="2339"/>
                      <a:pt x="4840" y="2339"/>
                    </a:cubicBezTo>
                    <a:cubicBezTo>
                      <a:pt x="4840" y="2339"/>
                      <a:pt x="4436" y="2097"/>
                      <a:pt x="4248" y="1613"/>
                    </a:cubicBezTo>
                    <a:cubicBezTo>
                      <a:pt x="4060" y="1156"/>
                      <a:pt x="4087" y="188"/>
                      <a:pt x="4087" y="188"/>
                    </a:cubicBezTo>
                    <a:lnTo>
                      <a:pt x="995" y="0"/>
                    </a:ln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>
                <a:off x="3955025" y="2474500"/>
                <a:ext cx="18150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6190" extrusionOk="0">
                    <a:moveTo>
                      <a:pt x="4037" y="1"/>
                    </a:moveTo>
                    <a:cubicBezTo>
                      <a:pt x="3602" y="1"/>
                      <a:pt x="3236" y="329"/>
                      <a:pt x="2796" y="432"/>
                    </a:cubicBezTo>
                    <a:cubicBezTo>
                      <a:pt x="2635" y="468"/>
                      <a:pt x="2462" y="471"/>
                      <a:pt x="2287" y="471"/>
                    </a:cubicBezTo>
                    <a:cubicBezTo>
                      <a:pt x="2253" y="471"/>
                      <a:pt x="2218" y="471"/>
                      <a:pt x="2183" y="471"/>
                    </a:cubicBezTo>
                    <a:cubicBezTo>
                      <a:pt x="1869" y="471"/>
                      <a:pt x="1560" y="481"/>
                      <a:pt x="1318" y="674"/>
                    </a:cubicBezTo>
                    <a:cubicBezTo>
                      <a:pt x="1049" y="889"/>
                      <a:pt x="941" y="1239"/>
                      <a:pt x="753" y="1535"/>
                    </a:cubicBezTo>
                    <a:cubicBezTo>
                      <a:pt x="511" y="1884"/>
                      <a:pt x="108" y="2153"/>
                      <a:pt x="54" y="2556"/>
                    </a:cubicBezTo>
                    <a:cubicBezTo>
                      <a:pt x="0" y="2933"/>
                      <a:pt x="269" y="3255"/>
                      <a:pt x="296" y="3605"/>
                    </a:cubicBezTo>
                    <a:cubicBezTo>
                      <a:pt x="323" y="3954"/>
                      <a:pt x="162" y="4304"/>
                      <a:pt x="296" y="4599"/>
                    </a:cubicBezTo>
                    <a:cubicBezTo>
                      <a:pt x="404" y="4868"/>
                      <a:pt x="699" y="5003"/>
                      <a:pt x="888" y="5245"/>
                    </a:cubicBezTo>
                    <a:cubicBezTo>
                      <a:pt x="995" y="5352"/>
                      <a:pt x="1049" y="5513"/>
                      <a:pt x="1129" y="5648"/>
                    </a:cubicBezTo>
                    <a:cubicBezTo>
                      <a:pt x="1371" y="5970"/>
                      <a:pt x="1802" y="6159"/>
                      <a:pt x="2205" y="6186"/>
                    </a:cubicBezTo>
                    <a:cubicBezTo>
                      <a:pt x="2249" y="6188"/>
                      <a:pt x="2293" y="6190"/>
                      <a:pt x="2337" y="6190"/>
                    </a:cubicBezTo>
                    <a:cubicBezTo>
                      <a:pt x="2718" y="6190"/>
                      <a:pt x="3080" y="6088"/>
                      <a:pt x="3441" y="5944"/>
                    </a:cubicBezTo>
                    <a:cubicBezTo>
                      <a:pt x="3764" y="5809"/>
                      <a:pt x="4087" y="5648"/>
                      <a:pt x="4409" y="5460"/>
                    </a:cubicBezTo>
                    <a:cubicBezTo>
                      <a:pt x="4705" y="5298"/>
                      <a:pt x="4974" y="5083"/>
                      <a:pt x="5296" y="5003"/>
                    </a:cubicBezTo>
                    <a:cubicBezTo>
                      <a:pt x="5397" y="4967"/>
                      <a:pt x="5491" y="4954"/>
                      <a:pt x="5579" y="4954"/>
                    </a:cubicBezTo>
                    <a:cubicBezTo>
                      <a:pt x="5798" y="4954"/>
                      <a:pt x="5989" y="5032"/>
                      <a:pt x="6199" y="5032"/>
                    </a:cubicBezTo>
                    <a:cubicBezTo>
                      <a:pt x="6220" y="5032"/>
                      <a:pt x="6242" y="5031"/>
                      <a:pt x="6264" y="5029"/>
                    </a:cubicBezTo>
                    <a:cubicBezTo>
                      <a:pt x="6587" y="5003"/>
                      <a:pt x="6775" y="4519"/>
                      <a:pt x="6910" y="4277"/>
                    </a:cubicBezTo>
                    <a:cubicBezTo>
                      <a:pt x="7098" y="3873"/>
                      <a:pt x="7259" y="3443"/>
                      <a:pt x="7125" y="3040"/>
                    </a:cubicBezTo>
                    <a:cubicBezTo>
                      <a:pt x="7044" y="2744"/>
                      <a:pt x="6856" y="2529"/>
                      <a:pt x="6775" y="2234"/>
                    </a:cubicBezTo>
                    <a:cubicBezTo>
                      <a:pt x="6748" y="2099"/>
                      <a:pt x="6721" y="1938"/>
                      <a:pt x="6694" y="1777"/>
                    </a:cubicBezTo>
                    <a:cubicBezTo>
                      <a:pt x="6614" y="1293"/>
                      <a:pt x="6237" y="862"/>
                      <a:pt x="5780" y="701"/>
                    </a:cubicBezTo>
                    <a:cubicBezTo>
                      <a:pt x="5592" y="621"/>
                      <a:pt x="5404" y="594"/>
                      <a:pt x="5243" y="513"/>
                    </a:cubicBezTo>
                    <a:cubicBezTo>
                      <a:pt x="4839" y="379"/>
                      <a:pt x="4517" y="29"/>
                      <a:pt x="4087" y="2"/>
                    </a:cubicBezTo>
                    <a:cubicBezTo>
                      <a:pt x="4070" y="1"/>
                      <a:pt x="4053" y="1"/>
                      <a:pt x="4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>
                <a:off x="3973175" y="2565275"/>
                <a:ext cx="2422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777" extrusionOk="0">
                    <a:moveTo>
                      <a:pt x="215" y="1"/>
                    </a:moveTo>
                    <a:cubicBezTo>
                      <a:pt x="188" y="1"/>
                      <a:pt x="135" y="1"/>
                      <a:pt x="108" y="27"/>
                    </a:cubicBezTo>
                    <a:cubicBezTo>
                      <a:pt x="27" y="108"/>
                      <a:pt x="27" y="189"/>
                      <a:pt x="27" y="296"/>
                    </a:cubicBezTo>
                    <a:cubicBezTo>
                      <a:pt x="0" y="592"/>
                      <a:pt x="0" y="941"/>
                      <a:pt x="135" y="1237"/>
                    </a:cubicBezTo>
                    <a:cubicBezTo>
                      <a:pt x="237" y="1519"/>
                      <a:pt x="486" y="1777"/>
                      <a:pt x="789" y="1777"/>
                    </a:cubicBezTo>
                    <a:cubicBezTo>
                      <a:pt x="804" y="1777"/>
                      <a:pt x="819" y="1776"/>
                      <a:pt x="834" y="1775"/>
                    </a:cubicBezTo>
                    <a:lnTo>
                      <a:pt x="887" y="1775"/>
                    </a:lnTo>
                    <a:cubicBezTo>
                      <a:pt x="914" y="1748"/>
                      <a:pt x="914" y="1721"/>
                      <a:pt x="914" y="1694"/>
                    </a:cubicBezTo>
                    <a:cubicBezTo>
                      <a:pt x="968" y="1425"/>
                      <a:pt x="941" y="1130"/>
                      <a:pt x="914" y="861"/>
                    </a:cubicBezTo>
                    <a:cubicBezTo>
                      <a:pt x="860" y="592"/>
                      <a:pt x="780" y="484"/>
                      <a:pt x="592" y="269"/>
                    </a:cubicBezTo>
                    <a:cubicBezTo>
                      <a:pt x="511" y="135"/>
                      <a:pt x="377" y="1"/>
                      <a:pt x="215" y="1"/>
                    </a:cubicBez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3989300" y="2560425"/>
                <a:ext cx="130400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597" extrusionOk="0">
                    <a:moveTo>
                      <a:pt x="1697" y="1"/>
                    </a:moveTo>
                    <a:cubicBezTo>
                      <a:pt x="1550" y="1"/>
                      <a:pt x="1405" y="23"/>
                      <a:pt x="1264" y="87"/>
                    </a:cubicBezTo>
                    <a:cubicBezTo>
                      <a:pt x="1009" y="203"/>
                      <a:pt x="755" y="458"/>
                      <a:pt x="483" y="458"/>
                    </a:cubicBezTo>
                    <a:cubicBezTo>
                      <a:pt x="439" y="458"/>
                      <a:pt x="395" y="451"/>
                      <a:pt x="350" y="436"/>
                    </a:cubicBezTo>
                    <a:cubicBezTo>
                      <a:pt x="242" y="410"/>
                      <a:pt x="108" y="329"/>
                      <a:pt x="0" y="248"/>
                    </a:cubicBezTo>
                    <a:lnTo>
                      <a:pt x="0" y="248"/>
                    </a:lnTo>
                    <a:cubicBezTo>
                      <a:pt x="0" y="249"/>
                      <a:pt x="0" y="1996"/>
                      <a:pt x="296" y="2641"/>
                    </a:cubicBezTo>
                    <a:cubicBezTo>
                      <a:pt x="565" y="3259"/>
                      <a:pt x="1640" y="4308"/>
                      <a:pt x="2420" y="4550"/>
                    </a:cubicBezTo>
                    <a:cubicBezTo>
                      <a:pt x="2535" y="4581"/>
                      <a:pt x="2653" y="4597"/>
                      <a:pt x="2772" y="4597"/>
                    </a:cubicBezTo>
                    <a:cubicBezTo>
                      <a:pt x="3458" y="4597"/>
                      <a:pt x="4169" y="4084"/>
                      <a:pt x="4490" y="3259"/>
                    </a:cubicBezTo>
                    <a:cubicBezTo>
                      <a:pt x="4678" y="2722"/>
                      <a:pt x="5216" y="813"/>
                      <a:pt x="5216" y="813"/>
                    </a:cubicBezTo>
                    <a:cubicBezTo>
                      <a:pt x="4810" y="433"/>
                      <a:pt x="4285" y="29"/>
                      <a:pt x="3731" y="29"/>
                    </a:cubicBezTo>
                    <a:cubicBezTo>
                      <a:pt x="3697" y="29"/>
                      <a:pt x="3664" y="30"/>
                      <a:pt x="3630" y="33"/>
                    </a:cubicBezTo>
                    <a:cubicBezTo>
                      <a:pt x="3415" y="60"/>
                      <a:pt x="3173" y="114"/>
                      <a:pt x="2958" y="141"/>
                    </a:cubicBezTo>
                    <a:cubicBezTo>
                      <a:pt x="2916" y="145"/>
                      <a:pt x="2875" y="146"/>
                      <a:pt x="2833" y="146"/>
                    </a:cubicBezTo>
                    <a:cubicBezTo>
                      <a:pt x="2456" y="146"/>
                      <a:pt x="2069" y="1"/>
                      <a:pt x="1697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5"/>
              <p:cNvSpPr/>
              <p:nvPr/>
            </p:nvSpPr>
            <p:spPr>
              <a:xfrm>
                <a:off x="4176150" y="2965175"/>
                <a:ext cx="28027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6883" extrusionOk="0">
                    <a:moveTo>
                      <a:pt x="1775" y="0"/>
                    </a:moveTo>
                    <a:cubicBezTo>
                      <a:pt x="1559" y="0"/>
                      <a:pt x="1398" y="135"/>
                      <a:pt x="1344" y="350"/>
                    </a:cubicBezTo>
                    <a:lnTo>
                      <a:pt x="54" y="6372"/>
                    </a:lnTo>
                    <a:cubicBezTo>
                      <a:pt x="0" y="6641"/>
                      <a:pt x="215" y="6883"/>
                      <a:pt x="484" y="6883"/>
                    </a:cubicBezTo>
                    <a:lnTo>
                      <a:pt x="9436" y="6883"/>
                    </a:lnTo>
                    <a:cubicBezTo>
                      <a:pt x="9652" y="6883"/>
                      <a:pt x="9813" y="6748"/>
                      <a:pt x="9867" y="6533"/>
                    </a:cubicBezTo>
                    <a:lnTo>
                      <a:pt x="11157" y="511"/>
                    </a:lnTo>
                    <a:cubicBezTo>
                      <a:pt x="11211" y="242"/>
                      <a:pt x="10996" y="0"/>
                      <a:pt x="107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5"/>
              <p:cNvSpPr/>
              <p:nvPr/>
            </p:nvSpPr>
            <p:spPr>
              <a:xfrm>
                <a:off x="4294425" y="3024825"/>
                <a:ext cx="5582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452" extrusionOk="0">
                    <a:moveTo>
                      <a:pt x="1232" y="0"/>
                    </a:moveTo>
                    <a:cubicBezTo>
                      <a:pt x="788" y="0"/>
                      <a:pt x="350" y="395"/>
                      <a:pt x="189" y="948"/>
                    </a:cubicBezTo>
                    <a:cubicBezTo>
                      <a:pt x="1" y="1620"/>
                      <a:pt x="270" y="2265"/>
                      <a:pt x="780" y="2427"/>
                    </a:cubicBezTo>
                    <a:cubicBezTo>
                      <a:pt x="844" y="2443"/>
                      <a:pt x="908" y="2451"/>
                      <a:pt x="972" y="2451"/>
                    </a:cubicBezTo>
                    <a:cubicBezTo>
                      <a:pt x="1425" y="2451"/>
                      <a:pt x="1879" y="2051"/>
                      <a:pt x="2044" y="1486"/>
                    </a:cubicBezTo>
                    <a:cubicBezTo>
                      <a:pt x="2232" y="814"/>
                      <a:pt x="1963" y="168"/>
                      <a:pt x="1453" y="34"/>
                    </a:cubicBezTo>
                    <a:cubicBezTo>
                      <a:pt x="1380" y="11"/>
                      <a:pt x="1305" y="0"/>
                      <a:pt x="12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4383825" y="2981975"/>
                <a:ext cx="161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673" extrusionOk="0">
                    <a:moveTo>
                      <a:pt x="323" y="1"/>
                    </a:moveTo>
                    <a:cubicBezTo>
                      <a:pt x="135" y="1"/>
                      <a:pt x="0" y="162"/>
                      <a:pt x="0" y="350"/>
                    </a:cubicBezTo>
                    <a:cubicBezTo>
                      <a:pt x="0" y="511"/>
                      <a:pt x="135" y="673"/>
                      <a:pt x="323" y="673"/>
                    </a:cubicBezTo>
                    <a:cubicBezTo>
                      <a:pt x="484" y="673"/>
                      <a:pt x="646" y="511"/>
                      <a:pt x="646" y="350"/>
                    </a:cubicBezTo>
                    <a:cubicBezTo>
                      <a:pt x="646" y="162"/>
                      <a:pt x="484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4407350" y="2981975"/>
                <a:ext cx="161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673" extrusionOk="0">
                    <a:moveTo>
                      <a:pt x="323" y="1"/>
                    </a:moveTo>
                    <a:cubicBezTo>
                      <a:pt x="162" y="1"/>
                      <a:pt x="0" y="162"/>
                      <a:pt x="0" y="350"/>
                    </a:cubicBezTo>
                    <a:cubicBezTo>
                      <a:pt x="0" y="511"/>
                      <a:pt x="162" y="673"/>
                      <a:pt x="323" y="673"/>
                    </a:cubicBezTo>
                    <a:cubicBezTo>
                      <a:pt x="511" y="673"/>
                      <a:pt x="645" y="511"/>
                      <a:pt x="645" y="350"/>
                    </a:cubicBezTo>
                    <a:cubicBezTo>
                      <a:pt x="645" y="162"/>
                      <a:pt x="511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4129775" y="3032725"/>
                <a:ext cx="1538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104" extrusionOk="0">
                    <a:moveTo>
                      <a:pt x="2440" y="0"/>
                    </a:moveTo>
                    <a:cubicBezTo>
                      <a:pt x="2291" y="0"/>
                      <a:pt x="2073" y="34"/>
                      <a:pt x="1882" y="148"/>
                    </a:cubicBezTo>
                    <a:cubicBezTo>
                      <a:pt x="1640" y="309"/>
                      <a:pt x="1264" y="793"/>
                      <a:pt x="914" y="982"/>
                    </a:cubicBezTo>
                    <a:cubicBezTo>
                      <a:pt x="565" y="1197"/>
                      <a:pt x="242" y="1250"/>
                      <a:pt x="242" y="1250"/>
                    </a:cubicBezTo>
                    <a:lnTo>
                      <a:pt x="0" y="3052"/>
                    </a:lnTo>
                    <a:cubicBezTo>
                      <a:pt x="0" y="3052"/>
                      <a:pt x="394" y="2992"/>
                      <a:pt x="817" y="2992"/>
                    </a:cubicBezTo>
                    <a:cubicBezTo>
                      <a:pt x="1028" y="2992"/>
                      <a:pt x="1246" y="3007"/>
                      <a:pt x="1425" y="3052"/>
                    </a:cubicBezTo>
                    <a:cubicBezTo>
                      <a:pt x="1567" y="3087"/>
                      <a:pt x="1763" y="3104"/>
                      <a:pt x="1985" y="3104"/>
                    </a:cubicBezTo>
                    <a:cubicBezTo>
                      <a:pt x="2604" y="3104"/>
                      <a:pt x="3422" y="2974"/>
                      <a:pt x="3818" y="2756"/>
                    </a:cubicBezTo>
                    <a:cubicBezTo>
                      <a:pt x="4355" y="2487"/>
                      <a:pt x="4490" y="2406"/>
                      <a:pt x="4409" y="2299"/>
                    </a:cubicBezTo>
                    <a:cubicBezTo>
                      <a:pt x="4302" y="2218"/>
                      <a:pt x="4140" y="2191"/>
                      <a:pt x="4140" y="2191"/>
                    </a:cubicBezTo>
                    <a:cubicBezTo>
                      <a:pt x="4140" y="2191"/>
                      <a:pt x="5431" y="1976"/>
                      <a:pt x="5404" y="1681"/>
                    </a:cubicBezTo>
                    <a:cubicBezTo>
                      <a:pt x="5374" y="1498"/>
                      <a:pt x="5343" y="1445"/>
                      <a:pt x="5322" y="1433"/>
                    </a:cubicBezTo>
                    <a:lnTo>
                      <a:pt x="5322" y="1433"/>
                    </a:lnTo>
                    <a:cubicBezTo>
                      <a:pt x="5466" y="1400"/>
                      <a:pt x="6154" y="1234"/>
                      <a:pt x="6130" y="1089"/>
                    </a:cubicBezTo>
                    <a:cubicBezTo>
                      <a:pt x="6106" y="949"/>
                      <a:pt x="6063" y="810"/>
                      <a:pt x="5999" y="810"/>
                    </a:cubicBezTo>
                    <a:cubicBezTo>
                      <a:pt x="5990" y="810"/>
                      <a:pt x="5979" y="813"/>
                      <a:pt x="5968" y="820"/>
                    </a:cubicBezTo>
                    <a:cubicBezTo>
                      <a:pt x="5861" y="847"/>
                      <a:pt x="3979" y="982"/>
                      <a:pt x="3979" y="982"/>
                    </a:cubicBezTo>
                    <a:cubicBezTo>
                      <a:pt x="3979" y="982"/>
                      <a:pt x="5404" y="605"/>
                      <a:pt x="5565" y="417"/>
                    </a:cubicBezTo>
                    <a:cubicBezTo>
                      <a:pt x="5565" y="417"/>
                      <a:pt x="5861" y="121"/>
                      <a:pt x="5619" y="41"/>
                    </a:cubicBezTo>
                    <a:cubicBezTo>
                      <a:pt x="5561" y="19"/>
                      <a:pt x="5498" y="9"/>
                      <a:pt x="5428" y="9"/>
                    </a:cubicBezTo>
                    <a:cubicBezTo>
                      <a:pt x="5238" y="9"/>
                      <a:pt x="5000" y="84"/>
                      <a:pt x="4705" y="202"/>
                    </a:cubicBezTo>
                    <a:cubicBezTo>
                      <a:pt x="4329" y="363"/>
                      <a:pt x="2527" y="605"/>
                      <a:pt x="2527" y="605"/>
                    </a:cubicBezTo>
                    <a:cubicBezTo>
                      <a:pt x="2527" y="605"/>
                      <a:pt x="2689" y="14"/>
                      <a:pt x="2581" y="14"/>
                    </a:cubicBezTo>
                    <a:cubicBezTo>
                      <a:pt x="2550" y="6"/>
                      <a:pt x="2501" y="0"/>
                      <a:pt x="2440" y="0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4201675" y="3067325"/>
                <a:ext cx="625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78" extrusionOk="0">
                    <a:moveTo>
                      <a:pt x="2393" y="1"/>
                    </a:moveTo>
                    <a:cubicBezTo>
                      <a:pt x="2393" y="1"/>
                      <a:pt x="807" y="216"/>
                      <a:pt x="55" y="297"/>
                    </a:cubicBezTo>
                    <a:cubicBezTo>
                      <a:pt x="28" y="297"/>
                      <a:pt x="1" y="323"/>
                      <a:pt x="1" y="350"/>
                    </a:cubicBezTo>
                    <a:cubicBezTo>
                      <a:pt x="1" y="377"/>
                      <a:pt x="28" y="377"/>
                      <a:pt x="55" y="377"/>
                    </a:cubicBezTo>
                    <a:cubicBezTo>
                      <a:pt x="780" y="323"/>
                      <a:pt x="2259" y="135"/>
                      <a:pt x="2393" y="108"/>
                    </a:cubicBezTo>
                    <a:lnTo>
                      <a:pt x="2474" y="135"/>
                    </a:lnTo>
                    <a:cubicBezTo>
                      <a:pt x="2474" y="81"/>
                      <a:pt x="2447" y="55"/>
                      <a:pt x="2447" y="55"/>
                    </a:cubicBezTo>
                    <a:cubicBezTo>
                      <a:pt x="2447" y="28"/>
                      <a:pt x="2474" y="28"/>
                      <a:pt x="2501" y="28"/>
                    </a:cubicBezTo>
                    <a:lnTo>
                      <a:pt x="2420" y="1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4205050" y="3051200"/>
                <a:ext cx="437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24" extrusionOk="0">
                    <a:moveTo>
                      <a:pt x="1210" y="216"/>
                    </a:moveTo>
                    <a:lnTo>
                      <a:pt x="1198" y="217"/>
                    </a:lnTo>
                    <a:lnTo>
                      <a:pt x="1198" y="217"/>
                    </a:lnTo>
                    <a:cubicBezTo>
                      <a:pt x="1219" y="216"/>
                      <a:pt x="1241" y="216"/>
                      <a:pt x="1264" y="216"/>
                    </a:cubicBezTo>
                    <a:close/>
                    <a:moveTo>
                      <a:pt x="1198" y="217"/>
                    </a:moveTo>
                    <a:cubicBezTo>
                      <a:pt x="1113" y="220"/>
                      <a:pt x="1050" y="228"/>
                      <a:pt x="1011" y="234"/>
                    </a:cubicBezTo>
                    <a:lnTo>
                      <a:pt x="1011" y="234"/>
                    </a:lnTo>
                    <a:lnTo>
                      <a:pt x="1198" y="217"/>
                    </a:lnTo>
                    <a:close/>
                    <a:moveTo>
                      <a:pt x="1011" y="234"/>
                    </a:move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977" y="240"/>
                      <a:pt x="968" y="243"/>
                      <a:pt x="968" y="243"/>
                    </a:cubicBezTo>
                    <a:cubicBezTo>
                      <a:pt x="968" y="243"/>
                      <a:pt x="983" y="239"/>
                      <a:pt x="1011" y="234"/>
                    </a:cubicBezTo>
                    <a:close/>
                    <a:moveTo>
                      <a:pt x="1748" y="1"/>
                    </a:moveTo>
                    <a:lnTo>
                      <a:pt x="1183" y="108"/>
                    </a:lnTo>
                    <a:lnTo>
                      <a:pt x="54" y="216"/>
                    </a:lnTo>
                    <a:cubicBezTo>
                      <a:pt x="27" y="216"/>
                      <a:pt x="0" y="243"/>
                      <a:pt x="0" y="269"/>
                    </a:cubicBezTo>
                    <a:cubicBezTo>
                      <a:pt x="0" y="296"/>
                      <a:pt x="27" y="323"/>
                      <a:pt x="54" y="323"/>
                    </a:cubicBez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1086" y="211"/>
                      <a:pt x="1426" y="115"/>
                      <a:pt x="1748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4201675" y="3086825"/>
                <a:ext cx="383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89" extrusionOk="0">
                    <a:moveTo>
                      <a:pt x="1211" y="0"/>
                    </a:moveTo>
                    <a:cubicBezTo>
                      <a:pt x="1184" y="0"/>
                      <a:pt x="431" y="81"/>
                      <a:pt x="55" y="81"/>
                    </a:cubicBezTo>
                    <a:cubicBezTo>
                      <a:pt x="28" y="81"/>
                      <a:pt x="1" y="108"/>
                      <a:pt x="1" y="135"/>
                    </a:cubicBezTo>
                    <a:cubicBezTo>
                      <a:pt x="1" y="162"/>
                      <a:pt x="28" y="189"/>
                      <a:pt x="55" y="189"/>
                    </a:cubicBezTo>
                    <a:cubicBezTo>
                      <a:pt x="404" y="189"/>
                      <a:pt x="1130" y="108"/>
                      <a:pt x="1211" y="108"/>
                    </a:cubicBezTo>
                    <a:lnTo>
                      <a:pt x="1533" y="162"/>
                    </a:lnTo>
                    <a:cubicBezTo>
                      <a:pt x="1533" y="162"/>
                      <a:pt x="1533" y="162"/>
                      <a:pt x="1533" y="135"/>
                    </a:cubicBezTo>
                    <a:cubicBezTo>
                      <a:pt x="1426" y="54"/>
                      <a:pt x="1264" y="27"/>
                      <a:pt x="1264" y="27"/>
                    </a:cubicBezTo>
                    <a:lnTo>
                      <a:pt x="1291" y="2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5"/>
              <p:cNvSpPr/>
              <p:nvPr/>
            </p:nvSpPr>
            <p:spPr>
              <a:xfrm>
                <a:off x="4015500" y="4366500"/>
                <a:ext cx="246025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066" extrusionOk="0">
                    <a:moveTo>
                      <a:pt x="2605" y="0"/>
                    </a:moveTo>
                    <a:cubicBezTo>
                      <a:pt x="2496" y="0"/>
                      <a:pt x="2402" y="48"/>
                      <a:pt x="2259" y="135"/>
                    </a:cubicBezTo>
                    <a:cubicBezTo>
                      <a:pt x="1870" y="340"/>
                      <a:pt x="1637" y="513"/>
                      <a:pt x="1370" y="513"/>
                    </a:cubicBezTo>
                    <a:cubicBezTo>
                      <a:pt x="1286" y="513"/>
                      <a:pt x="1199" y="496"/>
                      <a:pt x="1103" y="458"/>
                    </a:cubicBezTo>
                    <a:cubicBezTo>
                      <a:pt x="969" y="404"/>
                      <a:pt x="864" y="377"/>
                      <a:pt x="782" y="377"/>
                    </a:cubicBezTo>
                    <a:cubicBezTo>
                      <a:pt x="616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98" y="3065"/>
                    </a:lnTo>
                    <a:cubicBezTo>
                      <a:pt x="9598" y="3065"/>
                      <a:pt x="9840" y="2501"/>
                      <a:pt x="9598" y="2205"/>
                    </a:cubicBezTo>
                    <a:cubicBezTo>
                      <a:pt x="9357" y="1936"/>
                      <a:pt x="6346" y="1802"/>
                      <a:pt x="4517" y="915"/>
                    </a:cubicBezTo>
                    <a:cubicBezTo>
                      <a:pt x="3210" y="270"/>
                      <a:pt x="2864" y="0"/>
                      <a:pt x="26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5"/>
              <p:cNvSpPr/>
              <p:nvPr/>
            </p:nvSpPr>
            <p:spPr>
              <a:xfrm>
                <a:off x="4391875" y="4366500"/>
                <a:ext cx="246025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066" extrusionOk="0">
                    <a:moveTo>
                      <a:pt x="2595" y="0"/>
                    </a:moveTo>
                    <a:cubicBezTo>
                      <a:pt x="2482" y="0"/>
                      <a:pt x="2383" y="48"/>
                      <a:pt x="2232" y="135"/>
                    </a:cubicBezTo>
                    <a:cubicBezTo>
                      <a:pt x="1864" y="340"/>
                      <a:pt x="1636" y="513"/>
                      <a:pt x="1370" y="513"/>
                    </a:cubicBezTo>
                    <a:cubicBezTo>
                      <a:pt x="1287" y="513"/>
                      <a:pt x="1199" y="496"/>
                      <a:pt x="1103" y="458"/>
                    </a:cubicBezTo>
                    <a:cubicBezTo>
                      <a:pt x="960" y="404"/>
                      <a:pt x="852" y="377"/>
                      <a:pt x="770" y="377"/>
                    </a:cubicBezTo>
                    <a:cubicBezTo>
                      <a:pt x="604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72" y="3065"/>
                    </a:lnTo>
                    <a:cubicBezTo>
                      <a:pt x="9572" y="3065"/>
                      <a:pt x="9840" y="2501"/>
                      <a:pt x="9572" y="2205"/>
                    </a:cubicBezTo>
                    <a:cubicBezTo>
                      <a:pt x="9330" y="1936"/>
                      <a:pt x="6346" y="1802"/>
                      <a:pt x="4491" y="915"/>
                    </a:cubicBezTo>
                    <a:cubicBezTo>
                      <a:pt x="3202" y="270"/>
                      <a:pt x="2862" y="0"/>
                      <a:pt x="2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4391875" y="4426325"/>
                <a:ext cx="24332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9733" h="673" extrusionOk="0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72" y="672"/>
                    </a:lnTo>
                    <a:cubicBezTo>
                      <a:pt x="9572" y="672"/>
                      <a:pt x="9733" y="296"/>
                      <a:pt x="9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4015500" y="4426325"/>
                <a:ext cx="2440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673" extrusionOk="0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98" y="672"/>
                    </a:lnTo>
                    <a:cubicBezTo>
                      <a:pt x="9598" y="672"/>
                      <a:pt x="9760" y="296"/>
                      <a:pt x="9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6" name="Google Shape;1046;p45"/>
          <p:cNvGrpSpPr/>
          <p:nvPr/>
        </p:nvGrpSpPr>
        <p:grpSpPr>
          <a:xfrm>
            <a:off x="4617117" y="3494650"/>
            <a:ext cx="1379211" cy="1649045"/>
            <a:chOff x="6306375" y="4683350"/>
            <a:chExt cx="401950" cy="480575"/>
          </a:xfrm>
        </p:grpSpPr>
        <p:sp>
          <p:nvSpPr>
            <p:cNvPr id="1047" name="Google Shape;1047;p45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1A5C73-70D8-4F92-ACE7-8989A49B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5273" y="2084400"/>
            <a:ext cx="3579479" cy="1745322"/>
          </a:xfrm>
        </p:spPr>
        <p:txBody>
          <a:bodyPr numCol="1" anchor="ctr"/>
          <a:lstStyle/>
          <a:p>
            <a:pPr marL="152400" indent="0" algn="just">
              <a:buNone/>
            </a:pPr>
            <a:r>
              <a:rPr lang="sr-Latn-ME" dirty="0"/>
              <a:t>Trenutno u svijetu još uvijek ne postoji aplikacija sličnog karaktera, i u ovom sektoru još nije izvršena </a:t>
            </a:r>
            <a:r>
              <a:rPr lang="sr-Latn-ME" dirty="0" smtClean="0"/>
              <a:t>digitalizacija,</a:t>
            </a:r>
            <a:r>
              <a:rPr lang="en-US" dirty="0" smtClean="0"/>
              <a:t> </a:t>
            </a:r>
            <a:r>
              <a:rPr lang="sr-Latn-ME" dirty="0" smtClean="0"/>
              <a:t>tako</a:t>
            </a:r>
            <a:r>
              <a:rPr lang="en-US" dirty="0" smtClean="0"/>
              <a:t> </a:t>
            </a:r>
            <a:r>
              <a:rPr lang="sr-Latn-ME" dirty="0" smtClean="0"/>
              <a:t>da </a:t>
            </a:r>
            <a:r>
              <a:rPr lang="sr-Latn-ME" dirty="0"/>
              <a:t>sve funkcioniše na staromodan način, korišćenjem telefonskih poziva.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6"/>
          <p:cNvGrpSpPr/>
          <p:nvPr/>
        </p:nvGrpSpPr>
        <p:grpSpPr>
          <a:xfrm>
            <a:off x="6638524" y="1129588"/>
            <a:ext cx="1174194" cy="1174194"/>
            <a:chOff x="5586574" y="-168025"/>
            <a:chExt cx="1174194" cy="1174194"/>
          </a:xfrm>
        </p:grpSpPr>
        <p:sp>
          <p:nvSpPr>
            <p:cNvPr id="1056" name="Google Shape;1056;p46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46"/>
          <p:cNvSpPr txBox="1">
            <a:spLocks noGrp="1"/>
          </p:cNvSpPr>
          <p:nvPr>
            <p:ph type="title"/>
          </p:nvPr>
        </p:nvSpPr>
        <p:spPr>
          <a:xfrm>
            <a:off x="586629" y="1156843"/>
            <a:ext cx="4055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Naša</a:t>
            </a:r>
            <a:r>
              <a:rPr lang="en" dirty="0"/>
              <a:t> </a:t>
            </a:r>
            <a:r>
              <a:rPr lang="sr-Latn-ME" dirty="0">
                <a:solidFill>
                  <a:schemeClr val="lt2"/>
                </a:solidFill>
              </a:rPr>
              <a:t>budućnost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60" name="Google Shape;1060;p46"/>
          <p:cNvGrpSpPr/>
          <p:nvPr/>
        </p:nvGrpSpPr>
        <p:grpSpPr>
          <a:xfrm>
            <a:off x="5409556" y="853459"/>
            <a:ext cx="2195311" cy="3873568"/>
            <a:chOff x="5668775" y="1134488"/>
            <a:chExt cx="1863275" cy="3287700"/>
          </a:xfrm>
        </p:grpSpPr>
        <p:sp>
          <p:nvSpPr>
            <p:cNvPr id="1061" name="Google Shape;1061;p46"/>
            <p:cNvSpPr/>
            <p:nvPr/>
          </p:nvSpPr>
          <p:spPr>
            <a:xfrm>
              <a:off x="6017575" y="1234813"/>
              <a:ext cx="1157325" cy="1288025"/>
            </a:xfrm>
            <a:custGeom>
              <a:avLst/>
              <a:gdLst/>
              <a:ahLst/>
              <a:cxnLst/>
              <a:rect l="l" t="t" r="r" b="b"/>
              <a:pathLst>
                <a:path w="46293" h="51521" extrusionOk="0">
                  <a:moveTo>
                    <a:pt x="0" y="0"/>
                  </a:moveTo>
                  <a:lnTo>
                    <a:pt x="0" y="46931"/>
                  </a:lnTo>
                  <a:cubicBezTo>
                    <a:pt x="0" y="49454"/>
                    <a:pt x="2037" y="51521"/>
                    <a:pt x="4560" y="51521"/>
                  </a:cubicBezTo>
                  <a:lnTo>
                    <a:pt x="41733" y="51521"/>
                  </a:lnTo>
                  <a:cubicBezTo>
                    <a:pt x="44256" y="51521"/>
                    <a:pt x="46293" y="49454"/>
                    <a:pt x="46293" y="46931"/>
                  </a:cubicBezTo>
                  <a:lnTo>
                    <a:pt x="46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6017575" y="1134488"/>
              <a:ext cx="1157325" cy="215850"/>
            </a:xfrm>
            <a:custGeom>
              <a:avLst/>
              <a:gdLst/>
              <a:ahLst/>
              <a:cxnLst/>
              <a:rect l="l" t="t" r="r" b="b"/>
              <a:pathLst>
                <a:path w="46293" h="8634" extrusionOk="0">
                  <a:moveTo>
                    <a:pt x="2280" y="1"/>
                  </a:moveTo>
                  <a:cubicBezTo>
                    <a:pt x="1003" y="1"/>
                    <a:pt x="0" y="1034"/>
                    <a:pt x="0" y="2281"/>
                  </a:cubicBezTo>
                  <a:lnTo>
                    <a:pt x="0" y="8633"/>
                  </a:lnTo>
                  <a:lnTo>
                    <a:pt x="46293" y="8633"/>
                  </a:lnTo>
                  <a:lnTo>
                    <a:pt x="46293" y="2281"/>
                  </a:lnTo>
                  <a:cubicBezTo>
                    <a:pt x="46293" y="1034"/>
                    <a:pt x="45290" y="1"/>
                    <a:pt x="44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6819250" y="1194538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669" y="0"/>
                    <a:pt x="1" y="669"/>
                    <a:pt x="1" y="1490"/>
                  </a:cubicBezTo>
                  <a:cubicBezTo>
                    <a:pt x="1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3010" y="1490"/>
                  </a:cubicBezTo>
                  <a:cubicBezTo>
                    <a:pt x="3010" y="669"/>
                    <a:pt x="2341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6941600" y="1194538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490" y="0"/>
                  </a:moveTo>
                  <a:cubicBezTo>
                    <a:pt x="669" y="0"/>
                    <a:pt x="0" y="669"/>
                    <a:pt x="0" y="1490"/>
                  </a:cubicBezTo>
                  <a:cubicBezTo>
                    <a:pt x="0" y="2310"/>
                    <a:pt x="669" y="3009"/>
                    <a:pt x="1490" y="3009"/>
                  </a:cubicBezTo>
                  <a:cubicBezTo>
                    <a:pt x="2341" y="3009"/>
                    <a:pt x="3010" y="2310"/>
                    <a:pt x="3010" y="1490"/>
                  </a:cubicBezTo>
                  <a:cubicBezTo>
                    <a:pt x="3010" y="669"/>
                    <a:pt x="2341" y="0"/>
                    <a:pt x="1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7058625" y="1194538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490" y="0"/>
                  </a:moveTo>
                  <a:cubicBezTo>
                    <a:pt x="669" y="0"/>
                    <a:pt x="0" y="669"/>
                    <a:pt x="0" y="1490"/>
                  </a:cubicBezTo>
                  <a:cubicBezTo>
                    <a:pt x="0" y="2310"/>
                    <a:pt x="669" y="3009"/>
                    <a:pt x="1490" y="3009"/>
                  </a:cubicBezTo>
                  <a:cubicBezTo>
                    <a:pt x="2310" y="3009"/>
                    <a:pt x="3009" y="2310"/>
                    <a:pt x="3009" y="1490"/>
                  </a:cubicBezTo>
                  <a:cubicBezTo>
                    <a:pt x="3009" y="669"/>
                    <a:pt x="2310" y="0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6172575" y="1977213"/>
              <a:ext cx="856425" cy="45625"/>
            </a:xfrm>
            <a:custGeom>
              <a:avLst/>
              <a:gdLst/>
              <a:ahLst/>
              <a:cxnLst/>
              <a:rect l="l" t="t" r="r" b="b"/>
              <a:pathLst>
                <a:path w="34257" h="1825" extrusionOk="0">
                  <a:moveTo>
                    <a:pt x="913" y="1"/>
                  </a:moveTo>
                  <a:cubicBezTo>
                    <a:pt x="396" y="1"/>
                    <a:pt x="1" y="426"/>
                    <a:pt x="1" y="912"/>
                  </a:cubicBezTo>
                  <a:cubicBezTo>
                    <a:pt x="1" y="1429"/>
                    <a:pt x="396" y="1824"/>
                    <a:pt x="913" y="1824"/>
                  </a:cubicBezTo>
                  <a:lnTo>
                    <a:pt x="33375" y="1824"/>
                  </a:lnTo>
                  <a:cubicBezTo>
                    <a:pt x="33862" y="1824"/>
                    <a:pt x="34257" y="1429"/>
                    <a:pt x="34257" y="912"/>
                  </a:cubicBezTo>
                  <a:cubicBezTo>
                    <a:pt x="34257" y="426"/>
                    <a:pt x="33862" y="1"/>
                    <a:pt x="33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6172575" y="2091188"/>
              <a:ext cx="856425" cy="44875"/>
            </a:xfrm>
            <a:custGeom>
              <a:avLst/>
              <a:gdLst/>
              <a:ahLst/>
              <a:cxnLst/>
              <a:rect l="l" t="t" r="r" b="b"/>
              <a:pathLst>
                <a:path w="34257" h="1795" extrusionOk="0">
                  <a:moveTo>
                    <a:pt x="913" y="1"/>
                  </a:moveTo>
                  <a:cubicBezTo>
                    <a:pt x="396" y="1"/>
                    <a:pt x="1" y="396"/>
                    <a:pt x="1" y="913"/>
                  </a:cubicBezTo>
                  <a:cubicBezTo>
                    <a:pt x="1" y="1399"/>
                    <a:pt x="396" y="1794"/>
                    <a:pt x="913" y="1794"/>
                  </a:cubicBezTo>
                  <a:lnTo>
                    <a:pt x="33375" y="1794"/>
                  </a:lnTo>
                  <a:cubicBezTo>
                    <a:pt x="33862" y="1794"/>
                    <a:pt x="34257" y="1399"/>
                    <a:pt x="34257" y="913"/>
                  </a:cubicBezTo>
                  <a:cubicBezTo>
                    <a:pt x="34257" y="396"/>
                    <a:pt x="33862" y="1"/>
                    <a:pt x="3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6172575" y="2204413"/>
              <a:ext cx="856425" cy="45625"/>
            </a:xfrm>
            <a:custGeom>
              <a:avLst/>
              <a:gdLst/>
              <a:ahLst/>
              <a:cxnLst/>
              <a:rect l="l" t="t" r="r" b="b"/>
              <a:pathLst>
                <a:path w="34257" h="1825" extrusionOk="0">
                  <a:moveTo>
                    <a:pt x="913" y="1"/>
                  </a:moveTo>
                  <a:cubicBezTo>
                    <a:pt x="396" y="1"/>
                    <a:pt x="1" y="426"/>
                    <a:pt x="1" y="913"/>
                  </a:cubicBezTo>
                  <a:cubicBezTo>
                    <a:pt x="1" y="1429"/>
                    <a:pt x="396" y="1825"/>
                    <a:pt x="913" y="1825"/>
                  </a:cubicBezTo>
                  <a:lnTo>
                    <a:pt x="33375" y="1825"/>
                  </a:lnTo>
                  <a:cubicBezTo>
                    <a:pt x="33862" y="1825"/>
                    <a:pt x="34257" y="1429"/>
                    <a:pt x="34257" y="913"/>
                  </a:cubicBezTo>
                  <a:cubicBezTo>
                    <a:pt x="34257" y="426"/>
                    <a:pt x="33862" y="1"/>
                    <a:pt x="33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6172575" y="2318413"/>
              <a:ext cx="856425" cy="44850"/>
            </a:xfrm>
            <a:custGeom>
              <a:avLst/>
              <a:gdLst/>
              <a:ahLst/>
              <a:cxnLst/>
              <a:rect l="l" t="t" r="r" b="b"/>
              <a:pathLst>
                <a:path w="34257" h="1794" extrusionOk="0">
                  <a:moveTo>
                    <a:pt x="913" y="0"/>
                  </a:moveTo>
                  <a:cubicBezTo>
                    <a:pt x="396" y="0"/>
                    <a:pt x="1" y="395"/>
                    <a:pt x="1" y="912"/>
                  </a:cubicBezTo>
                  <a:cubicBezTo>
                    <a:pt x="1" y="1398"/>
                    <a:pt x="396" y="1794"/>
                    <a:pt x="913" y="1794"/>
                  </a:cubicBezTo>
                  <a:lnTo>
                    <a:pt x="33375" y="1794"/>
                  </a:lnTo>
                  <a:cubicBezTo>
                    <a:pt x="33862" y="1794"/>
                    <a:pt x="34257" y="1398"/>
                    <a:pt x="34257" y="912"/>
                  </a:cubicBezTo>
                  <a:cubicBezTo>
                    <a:pt x="34257" y="395"/>
                    <a:pt x="33862" y="0"/>
                    <a:pt x="33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6504650" y="1626138"/>
              <a:ext cx="192275" cy="14475"/>
            </a:xfrm>
            <a:custGeom>
              <a:avLst/>
              <a:gdLst/>
              <a:ahLst/>
              <a:cxnLst/>
              <a:rect l="l" t="t" r="r" b="b"/>
              <a:pathLst>
                <a:path w="7691" h="579" extrusionOk="0">
                  <a:moveTo>
                    <a:pt x="1" y="1"/>
                  </a:moveTo>
                  <a:lnTo>
                    <a:pt x="1" y="578"/>
                  </a:lnTo>
                  <a:lnTo>
                    <a:pt x="7691" y="578"/>
                  </a:lnTo>
                  <a:lnTo>
                    <a:pt x="7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6504650" y="1655013"/>
              <a:ext cx="192275" cy="14475"/>
            </a:xfrm>
            <a:custGeom>
              <a:avLst/>
              <a:gdLst/>
              <a:ahLst/>
              <a:cxnLst/>
              <a:rect l="l" t="t" r="r" b="b"/>
              <a:pathLst>
                <a:path w="7691" h="579" extrusionOk="0">
                  <a:moveTo>
                    <a:pt x="1" y="1"/>
                  </a:moveTo>
                  <a:lnTo>
                    <a:pt x="1" y="578"/>
                  </a:lnTo>
                  <a:lnTo>
                    <a:pt x="7691" y="578"/>
                  </a:lnTo>
                  <a:lnTo>
                    <a:pt x="7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6506175" y="1686188"/>
              <a:ext cx="191525" cy="14450"/>
            </a:xfrm>
            <a:custGeom>
              <a:avLst/>
              <a:gdLst/>
              <a:ahLst/>
              <a:cxnLst/>
              <a:rect l="l" t="t" r="r" b="b"/>
              <a:pathLst>
                <a:path w="7661" h="578" extrusionOk="0">
                  <a:moveTo>
                    <a:pt x="1" y="0"/>
                  </a:moveTo>
                  <a:lnTo>
                    <a:pt x="1" y="578"/>
                  </a:lnTo>
                  <a:lnTo>
                    <a:pt x="7660" y="578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6504650" y="1717338"/>
              <a:ext cx="192275" cy="13700"/>
            </a:xfrm>
            <a:custGeom>
              <a:avLst/>
              <a:gdLst/>
              <a:ahLst/>
              <a:cxnLst/>
              <a:rect l="l" t="t" r="r" b="b"/>
              <a:pathLst>
                <a:path w="7691" h="548" extrusionOk="0">
                  <a:moveTo>
                    <a:pt x="1" y="0"/>
                  </a:moveTo>
                  <a:lnTo>
                    <a:pt x="1" y="547"/>
                  </a:lnTo>
                  <a:lnTo>
                    <a:pt x="7691" y="547"/>
                  </a:lnTo>
                  <a:lnTo>
                    <a:pt x="7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504650" y="1746213"/>
              <a:ext cx="192275" cy="13700"/>
            </a:xfrm>
            <a:custGeom>
              <a:avLst/>
              <a:gdLst/>
              <a:ahLst/>
              <a:cxnLst/>
              <a:rect l="l" t="t" r="r" b="b"/>
              <a:pathLst>
                <a:path w="7691" h="548" extrusionOk="0">
                  <a:moveTo>
                    <a:pt x="1" y="0"/>
                  </a:moveTo>
                  <a:lnTo>
                    <a:pt x="1" y="547"/>
                  </a:lnTo>
                  <a:lnTo>
                    <a:pt x="7691" y="547"/>
                  </a:lnTo>
                  <a:lnTo>
                    <a:pt x="7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6504650" y="1778888"/>
              <a:ext cx="192275" cy="14450"/>
            </a:xfrm>
            <a:custGeom>
              <a:avLst/>
              <a:gdLst/>
              <a:ahLst/>
              <a:cxnLst/>
              <a:rect l="l" t="t" r="r" b="b"/>
              <a:pathLst>
                <a:path w="7691" h="578" extrusionOk="0">
                  <a:moveTo>
                    <a:pt x="1" y="0"/>
                  </a:moveTo>
                  <a:lnTo>
                    <a:pt x="1" y="578"/>
                  </a:lnTo>
                  <a:lnTo>
                    <a:pt x="7691" y="578"/>
                  </a:lnTo>
                  <a:lnTo>
                    <a:pt x="7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181700" y="1519013"/>
              <a:ext cx="361725" cy="361725"/>
            </a:xfrm>
            <a:custGeom>
              <a:avLst/>
              <a:gdLst/>
              <a:ahLst/>
              <a:cxnLst/>
              <a:rect l="l" t="t" r="r" b="b"/>
              <a:pathLst>
                <a:path w="14469" h="14469" extrusionOk="0">
                  <a:moveTo>
                    <a:pt x="6900" y="0"/>
                  </a:moveTo>
                  <a:cubicBezTo>
                    <a:pt x="6748" y="0"/>
                    <a:pt x="6566" y="30"/>
                    <a:pt x="6414" y="30"/>
                  </a:cubicBezTo>
                  <a:cubicBezTo>
                    <a:pt x="4560" y="243"/>
                    <a:pt x="2919" y="1155"/>
                    <a:pt x="1764" y="2493"/>
                  </a:cubicBezTo>
                  <a:cubicBezTo>
                    <a:pt x="1733" y="2523"/>
                    <a:pt x="1703" y="2584"/>
                    <a:pt x="1672" y="2614"/>
                  </a:cubicBezTo>
                  <a:cubicBezTo>
                    <a:pt x="1612" y="2644"/>
                    <a:pt x="1612" y="2705"/>
                    <a:pt x="1551" y="2736"/>
                  </a:cubicBezTo>
                  <a:lnTo>
                    <a:pt x="1460" y="2857"/>
                  </a:lnTo>
                  <a:lnTo>
                    <a:pt x="1399" y="2948"/>
                  </a:lnTo>
                  <a:lnTo>
                    <a:pt x="1368" y="2979"/>
                  </a:lnTo>
                  <a:cubicBezTo>
                    <a:pt x="1368" y="3009"/>
                    <a:pt x="1368" y="3009"/>
                    <a:pt x="1368" y="3009"/>
                  </a:cubicBezTo>
                  <a:cubicBezTo>
                    <a:pt x="578" y="4103"/>
                    <a:pt x="61" y="5471"/>
                    <a:pt x="1" y="6930"/>
                  </a:cubicBezTo>
                  <a:cubicBezTo>
                    <a:pt x="1" y="7021"/>
                    <a:pt x="1" y="7113"/>
                    <a:pt x="1" y="7234"/>
                  </a:cubicBezTo>
                  <a:cubicBezTo>
                    <a:pt x="1" y="7325"/>
                    <a:pt x="1" y="7417"/>
                    <a:pt x="1" y="7538"/>
                  </a:cubicBezTo>
                  <a:cubicBezTo>
                    <a:pt x="92" y="9088"/>
                    <a:pt x="639" y="10517"/>
                    <a:pt x="1520" y="11672"/>
                  </a:cubicBezTo>
                  <a:lnTo>
                    <a:pt x="1551" y="11672"/>
                  </a:lnTo>
                  <a:cubicBezTo>
                    <a:pt x="1581" y="11702"/>
                    <a:pt x="1612" y="11763"/>
                    <a:pt x="1642" y="11794"/>
                  </a:cubicBezTo>
                  <a:cubicBezTo>
                    <a:pt x="1642" y="11824"/>
                    <a:pt x="1672" y="11824"/>
                    <a:pt x="1672" y="11854"/>
                  </a:cubicBezTo>
                  <a:cubicBezTo>
                    <a:pt x="1703" y="11885"/>
                    <a:pt x="1733" y="11915"/>
                    <a:pt x="1733" y="11915"/>
                  </a:cubicBezTo>
                  <a:cubicBezTo>
                    <a:pt x="1794" y="11976"/>
                    <a:pt x="1824" y="12006"/>
                    <a:pt x="1855" y="12037"/>
                  </a:cubicBezTo>
                  <a:cubicBezTo>
                    <a:pt x="1885" y="12098"/>
                    <a:pt x="1916" y="12128"/>
                    <a:pt x="1946" y="12158"/>
                  </a:cubicBezTo>
                  <a:lnTo>
                    <a:pt x="1976" y="12158"/>
                  </a:lnTo>
                  <a:cubicBezTo>
                    <a:pt x="3101" y="13405"/>
                    <a:pt x="4682" y="14225"/>
                    <a:pt x="6414" y="14408"/>
                  </a:cubicBezTo>
                  <a:cubicBezTo>
                    <a:pt x="6597" y="14438"/>
                    <a:pt x="6748" y="14438"/>
                    <a:pt x="6900" y="14438"/>
                  </a:cubicBezTo>
                  <a:cubicBezTo>
                    <a:pt x="6961" y="14468"/>
                    <a:pt x="7022" y="14468"/>
                    <a:pt x="7083" y="14468"/>
                  </a:cubicBezTo>
                  <a:lnTo>
                    <a:pt x="7508" y="14468"/>
                  </a:lnTo>
                  <a:cubicBezTo>
                    <a:pt x="7630" y="14438"/>
                    <a:pt x="7721" y="14438"/>
                    <a:pt x="7812" y="14438"/>
                  </a:cubicBezTo>
                  <a:lnTo>
                    <a:pt x="7873" y="14438"/>
                  </a:lnTo>
                  <a:cubicBezTo>
                    <a:pt x="9697" y="14286"/>
                    <a:pt x="11308" y="13435"/>
                    <a:pt x="12493" y="12189"/>
                  </a:cubicBezTo>
                  <a:lnTo>
                    <a:pt x="12524" y="12189"/>
                  </a:lnTo>
                  <a:cubicBezTo>
                    <a:pt x="12645" y="12037"/>
                    <a:pt x="12797" y="11854"/>
                    <a:pt x="12919" y="11702"/>
                  </a:cubicBezTo>
                  <a:cubicBezTo>
                    <a:pt x="12919" y="11702"/>
                    <a:pt x="12919" y="11702"/>
                    <a:pt x="12949" y="11672"/>
                  </a:cubicBezTo>
                  <a:cubicBezTo>
                    <a:pt x="13831" y="10517"/>
                    <a:pt x="14408" y="9088"/>
                    <a:pt x="14469" y="7538"/>
                  </a:cubicBezTo>
                  <a:cubicBezTo>
                    <a:pt x="14469" y="7417"/>
                    <a:pt x="14469" y="7325"/>
                    <a:pt x="14469" y="7234"/>
                  </a:cubicBezTo>
                  <a:cubicBezTo>
                    <a:pt x="14469" y="7113"/>
                    <a:pt x="14469" y="7021"/>
                    <a:pt x="14469" y="6930"/>
                  </a:cubicBezTo>
                  <a:cubicBezTo>
                    <a:pt x="14408" y="5471"/>
                    <a:pt x="13922" y="4134"/>
                    <a:pt x="13101" y="3009"/>
                  </a:cubicBezTo>
                  <a:cubicBezTo>
                    <a:pt x="13101" y="3009"/>
                    <a:pt x="13101" y="3009"/>
                    <a:pt x="13101" y="2979"/>
                  </a:cubicBezTo>
                  <a:cubicBezTo>
                    <a:pt x="12980" y="2827"/>
                    <a:pt x="12858" y="2675"/>
                    <a:pt x="12736" y="2523"/>
                  </a:cubicBezTo>
                  <a:lnTo>
                    <a:pt x="12706" y="2493"/>
                  </a:lnTo>
                  <a:cubicBezTo>
                    <a:pt x="11521" y="1125"/>
                    <a:pt x="9818" y="182"/>
                    <a:pt x="7873" y="30"/>
                  </a:cubicBezTo>
                  <a:cubicBezTo>
                    <a:pt x="7873" y="30"/>
                    <a:pt x="7843" y="0"/>
                    <a:pt x="7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264525" y="1604113"/>
              <a:ext cx="196075" cy="196825"/>
            </a:xfrm>
            <a:custGeom>
              <a:avLst/>
              <a:gdLst/>
              <a:ahLst/>
              <a:cxnLst/>
              <a:rect l="l" t="t" r="r" b="b"/>
              <a:pathLst>
                <a:path w="7843" h="7873" extrusionOk="0">
                  <a:moveTo>
                    <a:pt x="3922" y="0"/>
                  </a:moveTo>
                  <a:cubicBezTo>
                    <a:pt x="1764" y="0"/>
                    <a:pt x="1" y="1763"/>
                    <a:pt x="1" y="3952"/>
                  </a:cubicBezTo>
                  <a:cubicBezTo>
                    <a:pt x="1" y="6110"/>
                    <a:pt x="1764" y="7873"/>
                    <a:pt x="3922" y="7873"/>
                  </a:cubicBezTo>
                  <a:cubicBezTo>
                    <a:pt x="6080" y="7873"/>
                    <a:pt x="7843" y="6110"/>
                    <a:pt x="7843" y="3952"/>
                  </a:cubicBezTo>
                  <a:cubicBezTo>
                    <a:pt x="7843" y="1763"/>
                    <a:pt x="6080" y="0"/>
                    <a:pt x="3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306325" y="1645913"/>
              <a:ext cx="113250" cy="113250"/>
            </a:xfrm>
            <a:custGeom>
              <a:avLst/>
              <a:gdLst/>
              <a:ahLst/>
              <a:cxnLst/>
              <a:rect l="l" t="t" r="r" b="b"/>
              <a:pathLst>
                <a:path w="4530" h="4530" extrusionOk="0">
                  <a:moveTo>
                    <a:pt x="2250" y="0"/>
                  </a:moveTo>
                  <a:cubicBezTo>
                    <a:pt x="1004" y="0"/>
                    <a:pt x="1" y="1003"/>
                    <a:pt x="1" y="2280"/>
                  </a:cubicBezTo>
                  <a:cubicBezTo>
                    <a:pt x="1" y="3526"/>
                    <a:pt x="1004" y="4529"/>
                    <a:pt x="2250" y="4529"/>
                  </a:cubicBezTo>
                  <a:cubicBezTo>
                    <a:pt x="3496" y="4529"/>
                    <a:pt x="4529" y="3526"/>
                    <a:pt x="4529" y="2280"/>
                  </a:cubicBezTo>
                  <a:cubicBezTo>
                    <a:pt x="4529" y="1003"/>
                    <a:pt x="3496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339750" y="1679338"/>
              <a:ext cx="45625" cy="46375"/>
            </a:xfrm>
            <a:custGeom>
              <a:avLst/>
              <a:gdLst/>
              <a:ahLst/>
              <a:cxnLst/>
              <a:rect l="l" t="t" r="r" b="b"/>
              <a:pathLst>
                <a:path w="1825" h="1855" extrusionOk="0">
                  <a:moveTo>
                    <a:pt x="913" y="1"/>
                  </a:moveTo>
                  <a:cubicBezTo>
                    <a:pt x="396" y="1"/>
                    <a:pt x="1" y="426"/>
                    <a:pt x="1" y="943"/>
                  </a:cubicBezTo>
                  <a:cubicBezTo>
                    <a:pt x="1" y="1429"/>
                    <a:pt x="396" y="1855"/>
                    <a:pt x="913" y="1855"/>
                  </a:cubicBezTo>
                  <a:cubicBezTo>
                    <a:pt x="1430" y="1855"/>
                    <a:pt x="1825" y="1429"/>
                    <a:pt x="1825" y="943"/>
                  </a:cubicBezTo>
                  <a:cubicBezTo>
                    <a:pt x="1825" y="426"/>
                    <a:pt x="1430" y="1"/>
                    <a:pt x="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6658150" y="1519013"/>
              <a:ext cx="361750" cy="361725"/>
            </a:xfrm>
            <a:custGeom>
              <a:avLst/>
              <a:gdLst/>
              <a:ahLst/>
              <a:cxnLst/>
              <a:rect l="l" t="t" r="r" b="b"/>
              <a:pathLst>
                <a:path w="14470" h="14469" extrusionOk="0">
                  <a:moveTo>
                    <a:pt x="6901" y="0"/>
                  </a:moveTo>
                  <a:cubicBezTo>
                    <a:pt x="6749" y="0"/>
                    <a:pt x="6566" y="30"/>
                    <a:pt x="6414" y="30"/>
                  </a:cubicBezTo>
                  <a:cubicBezTo>
                    <a:pt x="4560" y="243"/>
                    <a:pt x="2919" y="1155"/>
                    <a:pt x="1764" y="2493"/>
                  </a:cubicBezTo>
                  <a:cubicBezTo>
                    <a:pt x="1733" y="2523"/>
                    <a:pt x="1703" y="2584"/>
                    <a:pt x="1673" y="2614"/>
                  </a:cubicBezTo>
                  <a:cubicBezTo>
                    <a:pt x="1612" y="2644"/>
                    <a:pt x="1581" y="2705"/>
                    <a:pt x="1551" y="2736"/>
                  </a:cubicBezTo>
                  <a:lnTo>
                    <a:pt x="1460" y="2857"/>
                  </a:lnTo>
                  <a:lnTo>
                    <a:pt x="1399" y="2948"/>
                  </a:lnTo>
                  <a:lnTo>
                    <a:pt x="1369" y="2979"/>
                  </a:lnTo>
                  <a:cubicBezTo>
                    <a:pt x="1369" y="3009"/>
                    <a:pt x="1369" y="3009"/>
                    <a:pt x="1369" y="3009"/>
                  </a:cubicBezTo>
                  <a:cubicBezTo>
                    <a:pt x="578" y="4103"/>
                    <a:pt x="62" y="5471"/>
                    <a:pt x="1" y="6930"/>
                  </a:cubicBezTo>
                  <a:cubicBezTo>
                    <a:pt x="1" y="7021"/>
                    <a:pt x="1" y="7113"/>
                    <a:pt x="1" y="7234"/>
                  </a:cubicBezTo>
                  <a:cubicBezTo>
                    <a:pt x="1" y="7325"/>
                    <a:pt x="1" y="7417"/>
                    <a:pt x="1" y="7538"/>
                  </a:cubicBezTo>
                  <a:cubicBezTo>
                    <a:pt x="92" y="9088"/>
                    <a:pt x="639" y="10517"/>
                    <a:pt x="1521" y="11672"/>
                  </a:cubicBezTo>
                  <a:lnTo>
                    <a:pt x="1551" y="11672"/>
                  </a:lnTo>
                  <a:cubicBezTo>
                    <a:pt x="1581" y="11702"/>
                    <a:pt x="1612" y="11763"/>
                    <a:pt x="1642" y="11794"/>
                  </a:cubicBezTo>
                  <a:cubicBezTo>
                    <a:pt x="1642" y="11824"/>
                    <a:pt x="1673" y="11824"/>
                    <a:pt x="1673" y="11854"/>
                  </a:cubicBezTo>
                  <a:cubicBezTo>
                    <a:pt x="1703" y="11885"/>
                    <a:pt x="1733" y="11915"/>
                    <a:pt x="1733" y="11915"/>
                  </a:cubicBezTo>
                  <a:cubicBezTo>
                    <a:pt x="1794" y="11976"/>
                    <a:pt x="1824" y="12006"/>
                    <a:pt x="1855" y="12037"/>
                  </a:cubicBezTo>
                  <a:cubicBezTo>
                    <a:pt x="1885" y="12098"/>
                    <a:pt x="1916" y="12128"/>
                    <a:pt x="1946" y="12158"/>
                  </a:cubicBezTo>
                  <a:cubicBezTo>
                    <a:pt x="3101" y="13405"/>
                    <a:pt x="4682" y="14225"/>
                    <a:pt x="6414" y="14408"/>
                  </a:cubicBezTo>
                  <a:cubicBezTo>
                    <a:pt x="6566" y="14438"/>
                    <a:pt x="6749" y="14438"/>
                    <a:pt x="6901" y="14438"/>
                  </a:cubicBezTo>
                  <a:cubicBezTo>
                    <a:pt x="6961" y="14468"/>
                    <a:pt x="7022" y="14468"/>
                    <a:pt x="7083" y="14468"/>
                  </a:cubicBezTo>
                  <a:lnTo>
                    <a:pt x="7508" y="14468"/>
                  </a:lnTo>
                  <a:cubicBezTo>
                    <a:pt x="7630" y="14438"/>
                    <a:pt x="7721" y="14438"/>
                    <a:pt x="7812" y="14438"/>
                  </a:cubicBezTo>
                  <a:lnTo>
                    <a:pt x="7873" y="14438"/>
                  </a:lnTo>
                  <a:cubicBezTo>
                    <a:pt x="9697" y="14286"/>
                    <a:pt x="11308" y="13435"/>
                    <a:pt x="12493" y="12189"/>
                  </a:cubicBezTo>
                  <a:lnTo>
                    <a:pt x="12524" y="12189"/>
                  </a:lnTo>
                  <a:cubicBezTo>
                    <a:pt x="12645" y="12037"/>
                    <a:pt x="12797" y="11854"/>
                    <a:pt x="12919" y="11702"/>
                  </a:cubicBezTo>
                  <a:cubicBezTo>
                    <a:pt x="12919" y="11702"/>
                    <a:pt x="12919" y="11702"/>
                    <a:pt x="12919" y="11672"/>
                  </a:cubicBezTo>
                  <a:cubicBezTo>
                    <a:pt x="13831" y="10517"/>
                    <a:pt x="14408" y="9088"/>
                    <a:pt x="14469" y="7538"/>
                  </a:cubicBezTo>
                  <a:cubicBezTo>
                    <a:pt x="14469" y="7417"/>
                    <a:pt x="14469" y="7325"/>
                    <a:pt x="14469" y="7234"/>
                  </a:cubicBezTo>
                  <a:cubicBezTo>
                    <a:pt x="14469" y="7113"/>
                    <a:pt x="14469" y="7021"/>
                    <a:pt x="14469" y="6930"/>
                  </a:cubicBezTo>
                  <a:cubicBezTo>
                    <a:pt x="14408" y="5471"/>
                    <a:pt x="13922" y="4134"/>
                    <a:pt x="13101" y="3009"/>
                  </a:cubicBezTo>
                  <a:cubicBezTo>
                    <a:pt x="13101" y="3009"/>
                    <a:pt x="13101" y="3009"/>
                    <a:pt x="13101" y="2979"/>
                  </a:cubicBezTo>
                  <a:cubicBezTo>
                    <a:pt x="12980" y="2827"/>
                    <a:pt x="12858" y="2675"/>
                    <a:pt x="12706" y="2523"/>
                  </a:cubicBezTo>
                  <a:lnTo>
                    <a:pt x="12706" y="2493"/>
                  </a:lnTo>
                  <a:cubicBezTo>
                    <a:pt x="11521" y="1125"/>
                    <a:pt x="9819" y="182"/>
                    <a:pt x="7873" y="30"/>
                  </a:cubicBezTo>
                  <a:cubicBezTo>
                    <a:pt x="7873" y="30"/>
                    <a:pt x="7843" y="0"/>
                    <a:pt x="7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6740975" y="1604113"/>
              <a:ext cx="196075" cy="196825"/>
            </a:xfrm>
            <a:custGeom>
              <a:avLst/>
              <a:gdLst/>
              <a:ahLst/>
              <a:cxnLst/>
              <a:rect l="l" t="t" r="r" b="b"/>
              <a:pathLst>
                <a:path w="7843" h="7873" extrusionOk="0">
                  <a:moveTo>
                    <a:pt x="3922" y="0"/>
                  </a:moveTo>
                  <a:cubicBezTo>
                    <a:pt x="1764" y="0"/>
                    <a:pt x="1" y="1763"/>
                    <a:pt x="1" y="3952"/>
                  </a:cubicBezTo>
                  <a:cubicBezTo>
                    <a:pt x="1" y="6110"/>
                    <a:pt x="1764" y="7873"/>
                    <a:pt x="3922" y="7873"/>
                  </a:cubicBezTo>
                  <a:cubicBezTo>
                    <a:pt x="6080" y="7873"/>
                    <a:pt x="7843" y="6110"/>
                    <a:pt x="7843" y="3952"/>
                  </a:cubicBezTo>
                  <a:cubicBezTo>
                    <a:pt x="7843" y="1763"/>
                    <a:pt x="6080" y="0"/>
                    <a:pt x="3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782025" y="1645913"/>
              <a:ext cx="113250" cy="113250"/>
            </a:xfrm>
            <a:custGeom>
              <a:avLst/>
              <a:gdLst/>
              <a:ahLst/>
              <a:cxnLst/>
              <a:rect l="l" t="t" r="r" b="b"/>
              <a:pathLst>
                <a:path w="4530" h="4530" extrusionOk="0">
                  <a:moveTo>
                    <a:pt x="2280" y="0"/>
                  </a:moveTo>
                  <a:cubicBezTo>
                    <a:pt x="1034" y="0"/>
                    <a:pt x="0" y="1003"/>
                    <a:pt x="0" y="2280"/>
                  </a:cubicBezTo>
                  <a:cubicBezTo>
                    <a:pt x="0" y="3526"/>
                    <a:pt x="1034" y="4529"/>
                    <a:pt x="2280" y="4529"/>
                  </a:cubicBezTo>
                  <a:cubicBezTo>
                    <a:pt x="3526" y="4529"/>
                    <a:pt x="4529" y="3526"/>
                    <a:pt x="4529" y="2280"/>
                  </a:cubicBezTo>
                  <a:cubicBezTo>
                    <a:pt x="4529" y="1003"/>
                    <a:pt x="3526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6816225" y="1679338"/>
              <a:ext cx="45600" cy="46375"/>
            </a:xfrm>
            <a:custGeom>
              <a:avLst/>
              <a:gdLst/>
              <a:ahLst/>
              <a:cxnLst/>
              <a:rect l="l" t="t" r="r" b="b"/>
              <a:pathLst>
                <a:path w="1824" h="1855" extrusionOk="0">
                  <a:moveTo>
                    <a:pt x="912" y="1"/>
                  </a:moveTo>
                  <a:cubicBezTo>
                    <a:pt x="395" y="1"/>
                    <a:pt x="0" y="426"/>
                    <a:pt x="0" y="943"/>
                  </a:cubicBezTo>
                  <a:cubicBezTo>
                    <a:pt x="0" y="1429"/>
                    <a:pt x="395" y="1855"/>
                    <a:pt x="912" y="1855"/>
                  </a:cubicBezTo>
                  <a:cubicBezTo>
                    <a:pt x="1429" y="1855"/>
                    <a:pt x="1824" y="1429"/>
                    <a:pt x="1824" y="943"/>
                  </a:cubicBezTo>
                  <a:cubicBezTo>
                    <a:pt x="1824" y="426"/>
                    <a:pt x="1429" y="1"/>
                    <a:pt x="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6472750" y="3859663"/>
              <a:ext cx="1059300" cy="484625"/>
            </a:xfrm>
            <a:custGeom>
              <a:avLst/>
              <a:gdLst/>
              <a:ahLst/>
              <a:cxnLst/>
              <a:rect l="l" t="t" r="r" b="b"/>
              <a:pathLst>
                <a:path w="42372" h="19385" extrusionOk="0">
                  <a:moveTo>
                    <a:pt x="24104" y="0"/>
                  </a:moveTo>
                  <a:cubicBezTo>
                    <a:pt x="15715" y="0"/>
                    <a:pt x="6566" y="2151"/>
                    <a:pt x="6566" y="2151"/>
                  </a:cubicBezTo>
                  <a:cubicBezTo>
                    <a:pt x="1702" y="3427"/>
                    <a:pt x="0" y="12667"/>
                    <a:pt x="5654" y="13944"/>
                  </a:cubicBezTo>
                  <a:cubicBezTo>
                    <a:pt x="5775" y="13974"/>
                    <a:pt x="5897" y="14005"/>
                    <a:pt x="6049" y="14035"/>
                  </a:cubicBezTo>
                  <a:cubicBezTo>
                    <a:pt x="6262" y="14066"/>
                    <a:pt x="6505" y="14096"/>
                    <a:pt x="6748" y="14126"/>
                  </a:cubicBezTo>
                  <a:cubicBezTo>
                    <a:pt x="6977" y="14142"/>
                    <a:pt x="7214" y="14150"/>
                    <a:pt x="7458" y="14150"/>
                  </a:cubicBezTo>
                  <a:cubicBezTo>
                    <a:pt x="10032" y="14150"/>
                    <a:pt x="13398" y="13305"/>
                    <a:pt x="16535" y="12333"/>
                  </a:cubicBezTo>
                  <a:lnTo>
                    <a:pt x="16535" y="12333"/>
                  </a:lnTo>
                  <a:cubicBezTo>
                    <a:pt x="11520" y="15190"/>
                    <a:pt x="9119" y="16284"/>
                    <a:pt x="9119" y="16284"/>
                  </a:cubicBezTo>
                  <a:lnTo>
                    <a:pt x="9089" y="16923"/>
                  </a:lnTo>
                  <a:lnTo>
                    <a:pt x="9058" y="17227"/>
                  </a:lnTo>
                  <a:lnTo>
                    <a:pt x="8937" y="19385"/>
                  </a:lnTo>
                  <a:cubicBezTo>
                    <a:pt x="36870" y="15737"/>
                    <a:pt x="42372" y="6224"/>
                    <a:pt x="34408" y="1877"/>
                  </a:cubicBezTo>
                  <a:cubicBezTo>
                    <a:pt x="31831" y="476"/>
                    <a:pt x="28052" y="0"/>
                    <a:pt x="24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550250" y="4269813"/>
              <a:ext cx="133775" cy="98050"/>
            </a:xfrm>
            <a:custGeom>
              <a:avLst/>
              <a:gdLst/>
              <a:ahLst/>
              <a:cxnLst/>
              <a:rect l="l" t="t" r="r" b="b"/>
              <a:pathLst>
                <a:path w="5351" h="3922" extrusionOk="0">
                  <a:moveTo>
                    <a:pt x="5350" y="0"/>
                  </a:moveTo>
                  <a:lnTo>
                    <a:pt x="2554" y="547"/>
                  </a:lnTo>
                  <a:cubicBezTo>
                    <a:pt x="2554" y="547"/>
                    <a:pt x="1338" y="2341"/>
                    <a:pt x="1" y="3921"/>
                  </a:cubicBezTo>
                  <a:lnTo>
                    <a:pt x="5198" y="3161"/>
                  </a:lnTo>
                  <a:lnTo>
                    <a:pt x="5350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654350" y="4249288"/>
              <a:ext cx="66900" cy="123975"/>
            </a:xfrm>
            <a:custGeom>
              <a:avLst/>
              <a:gdLst/>
              <a:ahLst/>
              <a:cxnLst/>
              <a:rect l="l" t="t" r="r" b="b"/>
              <a:pathLst>
                <a:path w="2676" h="4959" extrusionOk="0">
                  <a:moveTo>
                    <a:pt x="2280" y="0"/>
                  </a:moveTo>
                  <a:cubicBezTo>
                    <a:pt x="1490" y="0"/>
                    <a:pt x="761" y="61"/>
                    <a:pt x="1" y="426"/>
                  </a:cubicBezTo>
                  <a:lnTo>
                    <a:pt x="426" y="4894"/>
                  </a:lnTo>
                  <a:cubicBezTo>
                    <a:pt x="658" y="4937"/>
                    <a:pt x="877" y="4958"/>
                    <a:pt x="1090" y="4958"/>
                  </a:cubicBezTo>
                  <a:cubicBezTo>
                    <a:pt x="1632" y="4958"/>
                    <a:pt x="2130" y="4822"/>
                    <a:pt x="2676" y="4560"/>
                  </a:cubicBezTo>
                  <a:lnTo>
                    <a:pt x="2280" y="0"/>
                  </a:lnTo>
                  <a:close/>
                </a:path>
              </a:pathLst>
            </a:custGeom>
            <a:solidFill>
              <a:srgbClr val="2A5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6312400" y="4188488"/>
              <a:ext cx="337425" cy="233700"/>
            </a:xfrm>
            <a:custGeom>
              <a:avLst/>
              <a:gdLst/>
              <a:ahLst/>
              <a:cxnLst/>
              <a:rect l="l" t="t" r="r" b="b"/>
              <a:pathLst>
                <a:path w="13497" h="9348" extrusionOk="0">
                  <a:moveTo>
                    <a:pt x="10062" y="1"/>
                  </a:moveTo>
                  <a:cubicBezTo>
                    <a:pt x="10062" y="1"/>
                    <a:pt x="1" y="7478"/>
                    <a:pt x="183" y="8116"/>
                  </a:cubicBezTo>
                  <a:cubicBezTo>
                    <a:pt x="297" y="8595"/>
                    <a:pt x="633" y="9347"/>
                    <a:pt x="1384" y="9347"/>
                  </a:cubicBezTo>
                  <a:cubicBezTo>
                    <a:pt x="1634" y="9347"/>
                    <a:pt x="1931" y="9264"/>
                    <a:pt x="2280" y="9059"/>
                  </a:cubicBezTo>
                  <a:cubicBezTo>
                    <a:pt x="2828" y="8755"/>
                    <a:pt x="3983" y="8542"/>
                    <a:pt x="5259" y="8360"/>
                  </a:cubicBezTo>
                  <a:cubicBezTo>
                    <a:pt x="5472" y="8329"/>
                    <a:pt x="5715" y="8329"/>
                    <a:pt x="5928" y="8299"/>
                  </a:cubicBezTo>
                  <a:cubicBezTo>
                    <a:pt x="5989" y="8268"/>
                    <a:pt x="6110" y="8268"/>
                    <a:pt x="6171" y="8268"/>
                  </a:cubicBezTo>
                  <a:cubicBezTo>
                    <a:pt x="6414" y="8238"/>
                    <a:pt x="6657" y="8208"/>
                    <a:pt x="6901" y="8177"/>
                  </a:cubicBezTo>
                  <a:cubicBezTo>
                    <a:pt x="7022" y="8177"/>
                    <a:pt x="7174" y="8147"/>
                    <a:pt x="7326" y="8147"/>
                  </a:cubicBezTo>
                  <a:cubicBezTo>
                    <a:pt x="7508" y="8116"/>
                    <a:pt x="7721" y="8086"/>
                    <a:pt x="7904" y="8056"/>
                  </a:cubicBezTo>
                  <a:cubicBezTo>
                    <a:pt x="9089" y="7934"/>
                    <a:pt x="10001" y="7843"/>
                    <a:pt x="10183" y="7691"/>
                  </a:cubicBezTo>
                  <a:cubicBezTo>
                    <a:pt x="10670" y="7326"/>
                    <a:pt x="10609" y="6049"/>
                    <a:pt x="10609" y="6049"/>
                  </a:cubicBezTo>
                  <a:cubicBezTo>
                    <a:pt x="11794" y="3861"/>
                    <a:pt x="13496" y="3861"/>
                    <a:pt x="13101" y="3283"/>
                  </a:cubicBezTo>
                  <a:cubicBezTo>
                    <a:pt x="12402" y="2280"/>
                    <a:pt x="10062" y="1"/>
                    <a:pt x="10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6467425" y="4338963"/>
              <a:ext cx="28150" cy="59075"/>
            </a:xfrm>
            <a:custGeom>
              <a:avLst/>
              <a:gdLst/>
              <a:ahLst/>
              <a:cxnLst/>
              <a:rect l="l" t="t" r="r" b="b"/>
              <a:pathLst>
                <a:path w="1126" h="2363" extrusionOk="0">
                  <a:moveTo>
                    <a:pt x="669" y="0"/>
                  </a:moveTo>
                  <a:cubicBezTo>
                    <a:pt x="608" y="30"/>
                    <a:pt x="578" y="61"/>
                    <a:pt x="548" y="122"/>
                  </a:cubicBezTo>
                  <a:cubicBezTo>
                    <a:pt x="517" y="152"/>
                    <a:pt x="487" y="213"/>
                    <a:pt x="517" y="274"/>
                  </a:cubicBezTo>
                  <a:cubicBezTo>
                    <a:pt x="517" y="274"/>
                    <a:pt x="669" y="1155"/>
                    <a:pt x="426" y="1702"/>
                  </a:cubicBezTo>
                  <a:cubicBezTo>
                    <a:pt x="304" y="1976"/>
                    <a:pt x="152" y="2128"/>
                    <a:pt x="0" y="2249"/>
                  </a:cubicBezTo>
                  <a:cubicBezTo>
                    <a:pt x="58" y="2329"/>
                    <a:pt x="132" y="2362"/>
                    <a:pt x="217" y="2362"/>
                  </a:cubicBezTo>
                  <a:cubicBezTo>
                    <a:pt x="358" y="2362"/>
                    <a:pt x="529" y="2272"/>
                    <a:pt x="700" y="2158"/>
                  </a:cubicBezTo>
                  <a:cubicBezTo>
                    <a:pt x="760" y="2067"/>
                    <a:pt x="791" y="1976"/>
                    <a:pt x="852" y="1885"/>
                  </a:cubicBezTo>
                  <a:cubicBezTo>
                    <a:pt x="1125" y="1185"/>
                    <a:pt x="943" y="243"/>
                    <a:pt x="943" y="182"/>
                  </a:cubicBezTo>
                  <a:cubicBezTo>
                    <a:pt x="912" y="61"/>
                    <a:pt x="791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6495550" y="4340313"/>
              <a:ext cx="23575" cy="54300"/>
            </a:xfrm>
            <a:custGeom>
              <a:avLst/>
              <a:gdLst/>
              <a:ahLst/>
              <a:cxnLst/>
              <a:rect l="l" t="t" r="r" b="b"/>
              <a:pathLst>
                <a:path w="943" h="2172" extrusionOk="0">
                  <a:moveTo>
                    <a:pt x="534" y="1"/>
                  </a:moveTo>
                  <a:cubicBezTo>
                    <a:pt x="518" y="1"/>
                    <a:pt x="502" y="3"/>
                    <a:pt x="486" y="7"/>
                  </a:cubicBezTo>
                  <a:cubicBezTo>
                    <a:pt x="426" y="7"/>
                    <a:pt x="365" y="37"/>
                    <a:pt x="334" y="98"/>
                  </a:cubicBezTo>
                  <a:cubicBezTo>
                    <a:pt x="304" y="159"/>
                    <a:pt x="304" y="220"/>
                    <a:pt x="304" y="250"/>
                  </a:cubicBezTo>
                  <a:cubicBezTo>
                    <a:pt x="304" y="280"/>
                    <a:pt x="456" y="1131"/>
                    <a:pt x="243" y="1709"/>
                  </a:cubicBezTo>
                  <a:cubicBezTo>
                    <a:pt x="152" y="1861"/>
                    <a:pt x="91" y="1983"/>
                    <a:pt x="0" y="2074"/>
                  </a:cubicBezTo>
                  <a:cubicBezTo>
                    <a:pt x="81" y="2145"/>
                    <a:pt x="152" y="2172"/>
                    <a:pt x="217" y="2172"/>
                  </a:cubicBezTo>
                  <a:cubicBezTo>
                    <a:pt x="348" y="2172"/>
                    <a:pt x="456" y="2064"/>
                    <a:pt x="578" y="1983"/>
                  </a:cubicBezTo>
                  <a:cubicBezTo>
                    <a:pt x="608" y="1952"/>
                    <a:pt x="638" y="1922"/>
                    <a:pt x="638" y="1861"/>
                  </a:cubicBezTo>
                  <a:cubicBezTo>
                    <a:pt x="942" y="1192"/>
                    <a:pt x="760" y="220"/>
                    <a:pt x="730" y="189"/>
                  </a:cubicBezTo>
                  <a:cubicBezTo>
                    <a:pt x="730" y="84"/>
                    <a:pt x="638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6444625" y="4344113"/>
              <a:ext cx="25850" cy="57250"/>
            </a:xfrm>
            <a:custGeom>
              <a:avLst/>
              <a:gdLst/>
              <a:ahLst/>
              <a:cxnLst/>
              <a:rect l="l" t="t" r="r" b="b"/>
              <a:pathLst>
                <a:path w="1034" h="2290" extrusionOk="0">
                  <a:moveTo>
                    <a:pt x="626" y="1"/>
                  </a:moveTo>
                  <a:cubicBezTo>
                    <a:pt x="610" y="1"/>
                    <a:pt x="594" y="3"/>
                    <a:pt x="578" y="7"/>
                  </a:cubicBezTo>
                  <a:cubicBezTo>
                    <a:pt x="517" y="7"/>
                    <a:pt x="456" y="37"/>
                    <a:pt x="426" y="98"/>
                  </a:cubicBezTo>
                  <a:cubicBezTo>
                    <a:pt x="396" y="159"/>
                    <a:pt x="365" y="189"/>
                    <a:pt x="396" y="250"/>
                  </a:cubicBezTo>
                  <a:cubicBezTo>
                    <a:pt x="396" y="280"/>
                    <a:pt x="548" y="1131"/>
                    <a:pt x="305" y="1679"/>
                  </a:cubicBezTo>
                  <a:cubicBezTo>
                    <a:pt x="213" y="1891"/>
                    <a:pt x="122" y="2043"/>
                    <a:pt x="1" y="2135"/>
                  </a:cubicBezTo>
                  <a:cubicBezTo>
                    <a:pt x="67" y="2241"/>
                    <a:pt x="146" y="2289"/>
                    <a:pt x="236" y="2289"/>
                  </a:cubicBezTo>
                  <a:cubicBezTo>
                    <a:pt x="351" y="2289"/>
                    <a:pt x="485" y="2210"/>
                    <a:pt x="639" y="2074"/>
                  </a:cubicBezTo>
                  <a:cubicBezTo>
                    <a:pt x="669" y="2013"/>
                    <a:pt x="700" y="1952"/>
                    <a:pt x="730" y="1861"/>
                  </a:cubicBezTo>
                  <a:cubicBezTo>
                    <a:pt x="1034" y="1192"/>
                    <a:pt x="852" y="220"/>
                    <a:pt x="821" y="189"/>
                  </a:cubicBezTo>
                  <a:cubicBezTo>
                    <a:pt x="821" y="84"/>
                    <a:pt x="73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5668775" y="3859663"/>
              <a:ext cx="1058550" cy="484625"/>
            </a:xfrm>
            <a:custGeom>
              <a:avLst/>
              <a:gdLst/>
              <a:ahLst/>
              <a:cxnLst/>
              <a:rect l="l" t="t" r="r" b="b"/>
              <a:pathLst>
                <a:path w="42342" h="19385" extrusionOk="0">
                  <a:moveTo>
                    <a:pt x="18245" y="0"/>
                  </a:moveTo>
                  <a:cubicBezTo>
                    <a:pt x="14293" y="0"/>
                    <a:pt x="10511" y="476"/>
                    <a:pt x="7934" y="1877"/>
                  </a:cubicBezTo>
                  <a:cubicBezTo>
                    <a:pt x="1" y="6224"/>
                    <a:pt x="5502" y="15737"/>
                    <a:pt x="33436" y="19385"/>
                  </a:cubicBezTo>
                  <a:lnTo>
                    <a:pt x="33314" y="17257"/>
                  </a:lnTo>
                  <a:lnTo>
                    <a:pt x="33284" y="16953"/>
                  </a:lnTo>
                  <a:lnTo>
                    <a:pt x="33253" y="16284"/>
                  </a:lnTo>
                  <a:cubicBezTo>
                    <a:pt x="33253" y="16284"/>
                    <a:pt x="30852" y="15190"/>
                    <a:pt x="25837" y="12333"/>
                  </a:cubicBezTo>
                  <a:lnTo>
                    <a:pt x="25837" y="12333"/>
                  </a:lnTo>
                  <a:cubicBezTo>
                    <a:pt x="28955" y="13316"/>
                    <a:pt x="32358" y="14144"/>
                    <a:pt x="34944" y="14144"/>
                  </a:cubicBezTo>
                  <a:cubicBezTo>
                    <a:pt x="35156" y="14144"/>
                    <a:pt x="35363" y="14138"/>
                    <a:pt x="35564" y="14126"/>
                  </a:cubicBezTo>
                  <a:cubicBezTo>
                    <a:pt x="35807" y="14096"/>
                    <a:pt x="36050" y="14066"/>
                    <a:pt x="36263" y="14035"/>
                  </a:cubicBezTo>
                  <a:cubicBezTo>
                    <a:pt x="36415" y="14005"/>
                    <a:pt x="36567" y="14005"/>
                    <a:pt x="36719" y="13944"/>
                  </a:cubicBezTo>
                  <a:cubicBezTo>
                    <a:pt x="42342" y="12667"/>
                    <a:pt x="40640" y="3427"/>
                    <a:pt x="35807" y="2151"/>
                  </a:cubicBezTo>
                  <a:cubicBezTo>
                    <a:pt x="35807" y="2151"/>
                    <a:pt x="26643" y="0"/>
                    <a:pt x="18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6516050" y="4269813"/>
              <a:ext cx="134525" cy="98050"/>
            </a:xfrm>
            <a:custGeom>
              <a:avLst/>
              <a:gdLst/>
              <a:ahLst/>
              <a:cxnLst/>
              <a:rect l="l" t="t" r="r" b="b"/>
              <a:pathLst>
                <a:path w="5381" h="3922" extrusionOk="0">
                  <a:moveTo>
                    <a:pt x="1" y="0"/>
                  </a:moveTo>
                  <a:lnTo>
                    <a:pt x="153" y="3161"/>
                  </a:lnTo>
                  <a:lnTo>
                    <a:pt x="5381" y="3921"/>
                  </a:lnTo>
                  <a:cubicBezTo>
                    <a:pt x="4043" y="2341"/>
                    <a:pt x="2797" y="547"/>
                    <a:pt x="2797" y="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6478825" y="4249288"/>
              <a:ext cx="67650" cy="123975"/>
            </a:xfrm>
            <a:custGeom>
              <a:avLst/>
              <a:gdLst/>
              <a:ahLst/>
              <a:cxnLst/>
              <a:rect l="l" t="t" r="r" b="b"/>
              <a:pathLst>
                <a:path w="2706" h="4959" extrusionOk="0">
                  <a:moveTo>
                    <a:pt x="426" y="0"/>
                  </a:moveTo>
                  <a:lnTo>
                    <a:pt x="0" y="4560"/>
                  </a:lnTo>
                  <a:cubicBezTo>
                    <a:pt x="568" y="4822"/>
                    <a:pt x="1072" y="4958"/>
                    <a:pt x="1604" y="4958"/>
                  </a:cubicBezTo>
                  <a:cubicBezTo>
                    <a:pt x="1813" y="4958"/>
                    <a:pt x="2027" y="4937"/>
                    <a:pt x="2250" y="4894"/>
                  </a:cubicBezTo>
                  <a:lnTo>
                    <a:pt x="2706" y="426"/>
                  </a:lnTo>
                  <a:cubicBezTo>
                    <a:pt x="1915" y="61"/>
                    <a:pt x="1216" y="0"/>
                    <a:pt x="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6550250" y="4188488"/>
              <a:ext cx="337425" cy="233700"/>
            </a:xfrm>
            <a:custGeom>
              <a:avLst/>
              <a:gdLst/>
              <a:ahLst/>
              <a:cxnLst/>
              <a:rect l="l" t="t" r="r" b="b"/>
              <a:pathLst>
                <a:path w="13497" h="9348" extrusionOk="0">
                  <a:moveTo>
                    <a:pt x="3435" y="1"/>
                  </a:moveTo>
                  <a:cubicBezTo>
                    <a:pt x="3435" y="1"/>
                    <a:pt x="1125" y="2280"/>
                    <a:pt x="426" y="3283"/>
                  </a:cubicBezTo>
                  <a:cubicBezTo>
                    <a:pt x="1" y="3861"/>
                    <a:pt x="1733" y="3861"/>
                    <a:pt x="2919" y="6049"/>
                  </a:cubicBezTo>
                  <a:cubicBezTo>
                    <a:pt x="2919" y="6049"/>
                    <a:pt x="2827" y="7326"/>
                    <a:pt x="3314" y="7691"/>
                  </a:cubicBezTo>
                  <a:cubicBezTo>
                    <a:pt x="3496" y="7843"/>
                    <a:pt x="4438" y="7934"/>
                    <a:pt x="5624" y="8056"/>
                  </a:cubicBezTo>
                  <a:cubicBezTo>
                    <a:pt x="5806" y="8086"/>
                    <a:pt x="5989" y="8116"/>
                    <a:pt x="6201" y="8147"/>
                  </a:cubicBezTo>
                  <a:cubicBezTo>
                    <a:pt x="6353" y="8147"/>
                    <a:pt x="6475" y="8177"/>
                    <a:pt x="6627" y="8177"/>
                  </a:cubicBezTo>
                  <a:cubicBezTo>
                    <a:pt x="6870" y="8208"/>
                    <a:pt x="7083" y="8238"/>
                    <a:pt x="7326" y="8268"/>
                  </a:cubicBezTo>
                  <a:cubicBezTo>
                    <a:pt x="7417" y="8268"/>
                    <a:pt x="7508" y="8268"/>
                    <a:pt x="7599" y="8299"/>
                  </a:cubicBezTo>
                  <a:cubicBezTo>
                    <a:pt x="7812" y="8329"/>
                    <a:pt x="8025" y="8329"/>
                    <a:pt x="8238" y="8360"/>
                  </a:cubicBezTo>
                  <a:cubicBezTo>
                    <a:pt x="9514" y="8542"/>
                    <a:pt x="10700" y="8755"/>
                    <a:pt x="11217" y="9059"/>
                  </a:cubicBezTo>
                  <a:cubicBezTo>
                    <a:pt x="11574" y="9264"/>
                    <a:pt x="11874" y="9347"/>
                    <a:pt x="12126" y="9347"/>
                  </a:cubicBezTo>
                  <a:cubicBezTo>
                    <a:pt x="12883" y="9347"/>
                    <a:pt x="13207" y="8595"/>
                    <a:pt x="13344" y="8116"/>
                  </a:cubicBezTo>
                  <a:cubicBezTo>
                    <a:pt x="13496" y="7478"/>
                    <a:pt x="3435" y="1"/>
                    <a:pt x="3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6704500" y="4338963"/>
              <a:ext cx="28900" cy="59075"/>
            </a:xfrm>
            <a:custGeom>
              <a:avLst/>
              <a:gdLst/>
              <a:ahLst/>
              <a:cxnLst/>
              <a:rect l="l" t="t" r="r" b="b"/>
              <a:pathLst>
                <a:path w="1156" h="2363" extrusionOk="0">
                  <a:moveTo>
                    <a:pt x="457" y="0"/>
                  </a:moveTo>
                  <a:cubicBezTo>
                    <a:pt x="335" y="0"/>
                    <a:pt x="214" y="61"/>
                    <a:pt x="214" y="182"/>
                  </a:cubicBezTo>
                  <a:cubicBezTo>
                    <a:pt x="183" y="243"/>
                    <a:pt x="1" y="1185"/>
                    <a:pt x="305" y="1885"/>
                  </a:cubicBezTo>
                  <a:cubicBezTo>
                    <a:pt x="335" y="1976"/>
                    <a:pt x="396" y="2067"/>
                    <a:pt x="457" y="2158"/>
                  </a:cubicBezTo>
                  <a:cubicBezTo>
                    <a:pt x="628" y="2272"/>
                    <a:pt x="786" y="2362"/>
                    <a:pt x="926" y="2362"/>
                  </a:cubicBezTo>
                  <a:cubicBezTo>
                    <a:pt x="1010" y="2362"/>
                    <a:pt x="1087" y="2329"/>
                    <a:pt x="1156" y="2249"/>
                  </a:cubicBezTo>
                  <a:cubicBezTo>
                    <a:pt x="1004" y="2128"/>
                    <a:pt x="822" y="1976"/>
                    <a:pt x="700" y="1702"/>
                  </a:cubicBezTo>
                  <a:cubicBezTo>
                    <a:pt x="487" y="1155"/>
                    <a:pt x="639" y="274"/>
                    <a:pt x="639" y="274"/>
                  </a:cubicBezTo>
                  <a:cubicBezTo>
                    <a:pt x="639" y="213"/>
                    <a:pt x="639" y="152"/>
                    <a:pt x="609" y="122"/>
                  </a:cubicBezTo>
                  <a:cubicBezTo>
                    <a:pt x="578" y="61"/>
                    <a:pt x="518" y="3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6681725" y="4340313"/>
              <a:ext cx="23575" cy="54300"/>
            </a:xfrm>
            <a:custGeom>
              <a:avLst/>
              <a:gdLst/>
              <a:ahLst/>
              <a:cxnLst/>
              <a:rect l="l" t="t" r="r" b="b"/>
              <a:pathLst>
                <a:path w="943" h="2172" extrusionOk="0">
                  <a:moveTo>
                    <a:pt x="408" y="1"/>
                  </a:moveTo>
                  <a:cubicBezTo>
                    <a:pt x="304" y="1"/>
                    <a:pt x="209" y="84"/>
                    <a:pt x="182" y="189"/>
                  </a:cubicBezTo>
                  <a:cubicBezTo>
                    <a:pt x="182" y="220"/>
                    <a:pt x="0" y="1192"/>
                    <a:pt x="304" y="1861"/>
                  </a:cubicBezTo>
                  <a:cubicBezTo>
                    <a:pt x="304" y="1922"/>
                    <a:pt x="334" y="1952"/>
                    <a:pt x="365" y="1983"/>
                  </a:cubicBezTo>
                  <a:cubicBezTo>
                    <a:pt x="466" y="2064"/>
                    <a:pt x="581" y="2172"/>
                    <a:pt x="718" y="2172"/>
                  </a:cubicBezTo>
                  <a:cubicBezTo>
                    <a:pt x="787" y="2172"/>
                    <a:pt x="861" y="2145"/>
                    <a:pt x="942" y="2074"/>
                  </a:cubicBezTo>
                  <a:cubicBezTo>
                    <a:pt x="851" y="1983"/>
                    <a:pt x="760" y="1861"/>
                    <a:pt x="699" y="1709"/>
                  </a:cubicBezTo>
                  <a:cubicBezTo>
                    <a:pt x="456" y="1131"/>
                    <a:pt x="638" y="280"/>
                    <a:pt x="638" y="250"/>
                  </a:cubicBezTo>
                  <a:cubicBezTo>
                    <a:pt x="638" y="220"/>
                    <a:pt x="638" y="159"/>
                    <a:pt x="608" y="98"/>
                  </a:cubicBezTo>
                  <a:cubicBezTo>
                    <a:pt x="578" y="37"/>
                    <a:pt x="517" y="7"/>
                    <a:pt x="456" y="7"/>
                  </a:cubicBezTo>
                  <a:cubicBezTo>
                    <a:pt x="440" y="3"/>
                    <a:pt x="424" y="1"/>
                    <a:pt x="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6730350" y="4344113"/>
              <a:ext cx="25850" cy="57250"/>
            </a:xfrm>
            <a:custGeom>
              <a:avLst/>
              <a:gdLst/>
              <a:ahLst/>
              <a:cxnLst/>
              <a:rect l="l" t="t" r="r" b="b"/>
              <a:pathLst>
                <a:path w="1034" h="2290" extrusionOk="0">
                  <a:moveTo>
                    <a:pt x="409" y="1"/>
                  </a:moveTo>
                  <a:cubicBezTo>
                    <a:pt x="304" y="1"/>
                    <a:pt x="209" y="84"/>
                    <a:pt x="183" y="189"/>
                  </a:cubicBezTo>
                  <a:cubicBezTo>
                    <a:pt x="183" y="220"/>
                    <a:pt x="0" y="1192"/>
                    <a:pt x="274" y="1861"/>
                  </a:cubicBezTo>
                  <a:cubicBezTo>
                    <a:pt x="304" y="1952"/>
                    <a:pt x="365" y="2013"/>
                    <a:pt x="395" y="2074"/>
                  </a:cubicBezTo>
                  <a:cubicBezTo>
                    <a:pt x="532" y="2210"/>
                    <a:pt x="659" y="2289"/>
                    <a:pt x="776" y="2289"/>
                  </a:cubicBezTo>
                  <a:cubicBezTo>
                    <a:pt x="868" y="2289"/>
                    <a:pt x="954" y="2241"/>
                    <a:pt x="1034" y="2135"/>
                  </a:cubicBezTo>
                  <a:cubicBezTo>
                    <a:pt x="912" y="2043"/>
                    <a:pt x="791" y="1891"/>
                    <a:pt x="699" y="1679"/>
                  </a:cubicBezTo>
                  <a:cubicBezTo>
                    <a:pt x="456" y="1131"/>
                    <a:pt x="639" y="280"/>
                    <a:pt x="639" y="250"/>
                  </a:cubicBezTo>
                  <a:cubicBezTo>
                    <a:pt x="639" y="189"/>
                    <a:pt x="639" y="159"/>
                    <a:pt x="608" y="98"/>
                  </a:cubicBezTo>
                  <a:cubicBezTo>
                    <a:pt x="578" y="37"/>
                    <a:pt x="517" y="7"/>
                    <a:pt x="456" y="7"/>
                  </a:cubicBezTo>
                  <a:cubicBezTo>
                    <a:pt x="440" y="3"/>
                    <a:pt x="424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6269850" y="3041813"/>
              <a:ext cx="613250" cy="1007275"/>
            </a:xfrm>
            <a:custGeom>
              <a:avLst/>
              <a:gdLst/>
              <a:ahLst/>
              <a:cxnLst/>
              <a:rect l="l" t="t" r="r" b="b"/>
              <a:pathLst>
                <a:path w="24530" h="40291" extrusionOk="0">
                  <a:moveTo>
                    <a:pt x="9271" y="1"/>
                  </a:moveTo>
                  <a:cubicBezTo>
                    <a:pt x="9271" y="1"/>
                    <a:pt x="3344" y="1642"/>
                    <a:pt x="1399" y="3405"/>
                  </a:cubicBezTo>
                  <a:cubicBezTo>
                    <a:pt x="1" y="4651"/>
                    <a:pt x="1429" y="12949"/>
                    <a:pt x="2250" y="18542"/>
                  </a:cubicBezTo>
                  <a:cubicBezTo>
                    <a:pt x="2280" y="18846"/>
                    <a:pt x="2341" y="19120"/>
                    <a:pt x="2371" y="19424"/>
                  </a:cubicBezTo>
                  <a:cubicBezTo>
                    <a:pt x="2371" y="19424"/>
                    <a:pt x="2371" y="19454"/>
                    <a:pt x="2371" y="19454"/>
                  </a:cubicBezTo>
                  <a:lnTo>
                    <a:pt x="2371" y="19484"/>
                  </a:lnTo>
                  <a:cubicBezTo>
                    <a:pt x="2402" y="19545"/>
                    <a:pt x="2402" y="19606"/>
                    <a:pt x="2402" y="19667"/>
                  </a:cubicBezTo>
                  <a:cubicBezTo>
                    <a:pt x="2432" y="19880"/>
                    <a:pt x="2463" y="20062"/>
                    <a:pt x="2493" y="20244"/>
                  </a:cubicBezTo>
                  <a:cubicBezTo>
                    <a:pt x="2493" y="20275"/>
                    <a:pt x="2493" y="20275"/>
                    <a:pt x="2493" y="20305"/>
                  </a:cubicBezTo>
                  <a:cubicBezTo>
                    <a:pt x="2493" y="20366"/>
                    <a:pt x="2493" y="20457"/>
                    <a:pt x="2523" y="20518"/>
                  </a:cubicBezTo>
                  <a:cubicBezTo>
                    <a:pt x="2523" y="20548"/>
                    <a:pt x="2523" y="20609"/>
                    <a:pt x="2523" y="20639"/>
                  </a:cubicBezTo>
                  <a:cubicBezTo>
                    <a:pt x="2615" y="21490"/>
                    <a:pt x="2675" y="22250"/>
                    <a:pt x="2645" y="22858"/>
                  </a:cubicBezTo>
                  <a:cubicBezTo>
                    <a:pt x="2523" y="26475"/>
                    <a:pt x="2037" y="33193"/>
                    <a:pt x="1703" y="38512"/>
                  </a:cubicBezTo>
                  <a:cubicBezTo>
                    <a:pt x="5609" y="39697"/>
                    <a:pt x="9446" y="40290"/>
                    <a:pt x="13215" y="40290"/>
                  </a:cubicBezTo>
                  <a:cubicBezTo>
                    <a:pt x="16984" y="40290"/>
                    <a:pt x="20685" y="39697"/>
                    <a:pt x="24317" y="38512"/>
                  </a:cubicBezTo>
                  <a:cubicBezTo>
                    <a:pt x="24013" y="34348"/>
                    <a:pt x="23496" y="29393"/>
                    <a:pt x="23253" y="25229"/>
                  </a:cubicBezTo>
                  <a:cubicBezTo>
                    <a:pt x="23223" y="24895"/>
                    <a:pt x="23223" y="24560"/>
                    <a:pt x="23192" y="24226"/>
                  </a:cubicBezTo>
                  <a:cubicBezTo>
                    <a:pt x="23132" y="23071"/>
                    <a:pt x="23101" y="22007"/>
                    <a:pt x="23132" y="21065"/>
                  </a:cubicBezTo>
                  <a:cubicBezTo>
                    <a:pt x="23162" y="15229"/>
                    <a:pt x="24530" y="4591"/>
                    <a:pt x="23253" y="2980"/>
                  </a:cubicBezTo>
                  <a:cubicBezTo>
                    <a:pt x="21946" y="1338"/>
                    <a:pt x="14925" y="62"/>
                    <a:pt x="14925" y="62"/>
                  </a:cubicBezTo>
                  <a:lnTo>
                    <a:pt x="9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6428675" y="3974338"/>
              <a:ext cx="379200" cy="137425"/>
            </a:xfrm>
            <a:custGeom>
              <a:avLst/>
              <a:gdLst/>
              <a:ahLst/>
              <a:cxnLst/>
              <a:rect l="l" t="t" r="r" b="b"/>
              <a:pathLst>
                <a:path w="15168" h="5497" extrusionOk="0">
                  <a:moveTo>
                    <a:pt x="258" y="1"/>
                  </a:moveTo>
                  <a:cubicBezTo>
                    <a:pt x="188" y="1"/>
                    <a:pt x="114" y="33"/>
                    <a:pt x="61" y="86"/>
                  </a:cubicBezTo>
                  <a:cubicBezTo>
                    <a:pt x="0" y="178"/>
                    <a:pt x="0" y="330"/>
                    <a:pt x="91" y="421"/>
                  </a:cubicBezTo>
                  <a:cubicBezTo>
                    <a:pt x="122" y="451"/>
                    <a:pt x="2006" y="2062"/>
                    <a:pt x="4772" y="3430"/>
                  </a:cubicBezTo>
                  <a:cubicBezTo>
                    <a:pt x="6778" y="4433"/>
                    <a:pt x="9575" y="5497"/>
                    <a:pt x="12493" y="5497"/>
                  </a:cubicBezTo>
                  <a:cubicBezTo>
                    <a:pt x="13314" y="5497"/>
                    <a:pt x="14134" y="5406"/>
                    <a:pt x="14985" y="5223"/>
                  </a:cubicBezTo>
                  <a:cubicBezTo>
                    <a:pt x="15107" y="5193"/>
                    <a:pt x="15168" y="5071"/>
                    <a:pt x="15137" y="4950"/>
                  </a:cubicBezTo>
                  <a:cubicBezTo>
                    <a:pt x="15111" y="4844"/>
                    <a:pt x="15016" y="4761"/>
                    <a:pt x="14911" y="4761"/>
                  </a:cubicBezTo>
                  <a:cubicBezTo>
                    <a:pt x="14896" y="4761"/>
                    <a:pt x="14880" y="4763"/>
                    <a:pt x="14864" y="4767"/>
                  </a:cubicBezTo>
                  <a:cubicBezTo>
                    <a:pt x="14083" y="4943"/>
                    <a:pt x="13298" y="5020"/>
                    <a:pt x="12523" y="5020"/>
                  </a:cubicBezTo>
                  <a:cubicBezTo>
                    <a:pt x="9673" y="5020"/>
                    <a:pt x="6944" y="3984"/>
                    <a:pt x="4985" y="3004"/>
                  </a:cubicBezTo>
                  <a:cubicBezTo>
                    <a:pt x="2280" y="1667"/>
                    <a:pt x="426" y="86"/>
                    <a:pt x="395" y="56"/>
                  </a:cubicBezTo>
                  <a:cubicBezTo>
                    <a:pt x="357" y="18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6428675" y="2631663"/>
              <a:ext cx="303225" cy="213375"/>
            </a:xfrm>
            <a:custGeom>
              <a:avLst/>
              <a:gdLst/>
              <a:ahLst/>
              <a:cxnLst/>
              <a:rect l="l" t="t" r="r" b="b"/>
              <a:pathLst>
                <a:path w="12129" h="8535" extrusionOk="0">
                  <a:moveTo>
                    <a:pt x="8094" y="0"/>
                  </a:moveTo>
                  <a:cubicBezTo>
                    <a:pt x="6597" y="0"/>
                    <a:pt x="5915" y="1868"/>
                    <a:pt x="4529" y="2303"/>
                  </a:cubicBezTo>
                  <a:cubicBezTo>
                    <a:pt x="4151" y="2427"/>
                    <a:pt x="3823" y="2464"/>
                    <a:pt x="3534" y="2464"/>
                  </a:cubicBezTo>
                  <a:cubicBezTo>
                    <a:pt x="3112" y="2464"/>
                    <a:pt x="2771" y="2386"/>
                    <a:pt x="2472" y="2386"/>
                  </a:cubicBezTo>
                  <a:cubicBezTo>
                    <a:pt x="2117" y="2386"/>
                    <a:pt x="1821" y="2495"/>
                    <a:pt x="1520" y="2972"/>
                  </a:cubicBezTo>
                  <a:cubicBezTo>
                    <a:pt x="821" y="4157"/>
                    <a:pt x="1034" y="4370"/>
                    <a:pt x="517" y="5343"/>
                  </a:cubicBezTo>
                  <a:cubicBezTo>
                    <a:pt x="0" y="6315"/>
                    <a:pt x="1155" y="8534"/>
                    <a:pt x="1155" y="8534"/>
                  </a:cubicBezTo>
                  <a:lnTo>
                    <a:pt x="10517" y="8534"/>
                  </a:lnTo>
                  <a:cubicBezTo>
                    <a:pt x="10517" y="8534"/>
                    <a:pt x="11368" y="6893"/>
                    <a:pt x="11459" y="6133"/>
                  </a:cubicBezTo>
                  <a:cubicBezTo>
                    <a:pt x="11551" y="5373"/>
                    <a:pt x="10821" y="4370"/>
                    <a:pt x="10821" y="4370"/>
                  </a:cubicBezTo>
                  <a:cubicBezTo>
                    <a:pt x="10821" y="4370"/>
                    <a:pt x="12128" y="3002"/>
                    <a:pt x="10973" y="2425"/>
                  </a:cubicBezTo>
                  <a:cubicBezTo>
                    <a:pt x="10684" y="2288"/>
                    <a:pt x="10443" y="2237"/>
                    <a:pt x="10244" y="2237"/>
                  </a:cubicBezTo>
                  <a:cubicBezTo>
                    <a:pt x="9724" y="2237"/>
                    <a:pt x="9488" y="2585"/>
                    <a:pt x="9435" y="2676"/>
                  </a:cubicBezTo>
                  <a:lnTo>
                    <a:pt x="9435" y="2676"/>
                  </a:lnTo>
                  <a:cubicBezTo>
                    <a:pt x="9552" y="2455"/>
                    <a:pt x="10461" y="627"/>
                    <a:pt x="8663" y="84"/>
                  </a:cubicBezTo>
                  <a:cubicBezTo>
                    <a:pt x="8460" y="26"/>
                    <a:pt x="8271" y="0"/>
                    <a:pt x="8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6425000" y="2865063"/>
              <a:ext cx="66775" cy="88700"/>
            </a:xfrm>
            <a:custGeom>
              <a:avLst/>
              <a:gdLst/>
              <a:ahLst/>
              <a:cxnLst/>
              <a:rect l="l" t="t" r="r" b="b"/>
              <a:pathLst>
                <a:path w="2671" h="3548" extrusionOk="0">
                  <a:moveTo>
                    <a:pt x="1301" y="0"/>
                  </a:moveTo>
                  <a:cubicBezTo>
                    <a:pt x="923" y="0"/>
                    <a:pt x="419" y="172"/>
                    <a:pt x="238" y="1022"/>
                  </a:cubicBezTo>
                  <a:cubicBezTo>
                    <a:pt x="1" y="2262"/>
                    <a:pt x="1092" y="3548"/>
                    <a:pt x="2159" y="3548"/>
                  </a:cubicBezTo>
                  <a:cubicBezTo>
                    <a:pt x="2321" y="3548"/>
                    <a:pt x="2483" y="3518"/>
                    <a:pt x="2640" y="3454"/>
                  </a:cubicBezTo>
                  <a:cubicBezTo>
                    <a:pt x="2670" y="3454"/>
                    <a:pt x="2366" y="688"/>
                    <a:pt x="1758" y="80"/>
                  </a:cubicBezTo>
                  <a:cubicBezTo>
                    <a:pt x="1758" y="80"/>
                    <a:pt x="1559" y="0"/>
                    <a:pt x="1301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6660425" y="2865063"/>
              <a:ext cx="66675" cy="88700"/>
            </a:xfrm>
            <a:custGeom>
              <a:avLst/>
              <a:gdLst/>
              <a:ahLst/>
              <a:cxnLst/>
              <a:rect l="l" t="t" r="r" b="b"/>
              <a:pathLst>
                <a:path w="2667" h="3548" extrusionOk="0">
                  <a:moveTo>
                    <a:pt x="1368" y="0"/>
                  </a:moveTo>
                  <a:cubicBezTo>
                    <a:pt x="1112" y="0"/>
                    <a:pt x="913" y="80"/>
                    <a:pt x="913" y="80"/>
                  </a:cubicBezTo>
                  <a:cubicBezTo>
                    <a:pt x="305" y="688"/>
                    <a:pt x="1" y="3454"/>
                    <a:pt x="31" y="3454"/>
                  </a:cubicBezTo>
                  <a:cubicBezTo>
                    <a:pt x="188" y="3518"/>
                    <a:pt x="350" y="3548"/>
                    <a:pt x="512" y="3548"/>
                  </a:cubicBezTo>
                  <a:cubicBezTo>
                    <a:pt x="1579" y="3548"/>
                    <a:pt x="2666" y="2262"/>
                    <a:pt x="2402" y="1022"/>
                  </a:cubicBezTo>
                  <a:cubicBezTo>
                    <a:pt x="2239" y="172"/>
                    <a:pt x="1743" y="0"/>
                    <a:pt x="1368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6503900" y="2970388"/>
              <a:ext cx="149725" cy="129975"/>
            </a:xfrm>
            <a:custGeom>
              <a:avLst/>
              <a:gdLst/>
              <a:ahLst/>
              <a:cxnLst/>
              <a:rect l="l" t="t" r="r" b="b"/>
              <a:pathLst>
                <a:path w="5989" h="5199" extrusionOk="0">
                  <a:moveTo>
                    <a:pt x="426" y="1"/>
                  </a:moveTo>
                  <a:lnTo>
                    <a:pt x="61" y="3527"/>
                  </a:lnTo>
                  <a:lnTo>
                    <a:pt x="0" y="4226"/>
                  </a:lnTo>
                  <a:cubicBezTo>
                    <a:pt x="0" y="4226"/>
                    <a:pt x="1125" y="5198"/>
                    <a:pt x="2979" y="5198"/>
                  </a:cubicBezTo>
                  <a:cubicBezTo>
                    <a:pt x="4833" y="5198"/>
                    <a:pt x="5988" y="4226"/>
                    <a:pt x="5988" y="4226"/>
                  </a:cubicBezTo>
                  <a:lnTo>
                    <a:pt x="5715" y="2037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6456775" y="2765663"/>
              <a:ext cx="236350" cy="279025"/>
            </a:xfrm>
            <a:custGeom>
              <a:avLst/>
              <a:gdLst/>
              <a:ahLst/>
              <a:cxnLst/>
              <a:rect l="l" t="t" r="r" b="b"/>
              <a:pathLst>
                <a:path w="9454" h="11161" extrusionOk="0">
                  <a:moveTo>
                    <a:pt x="4893" y="1"/>
                  </a:moveTo>
                  <a:cubicBezTo>
                    <a:pt x="3513" y="1"/>
                    <a:pt x="2006" y="354"/>
                    <a:pt x="670" y="1290"/>
                  </a:cubicBezTo>
                  <a:cubicBezTo>
                    <a:pt x="244" y="1624"/>
                    <a:pt x="1" y="2171"/>
                    <a:pt x="62" y="2718"/>
                  </a:cubicBezTo>
                  <a:cubicBezTo>
                    <a:pt x="122" y="3387"/>
                    <a:pt x="274" y="4390"/>
                    <a:pt x="518" y="5484"/>
                  </a:cubicBezTo>
                  <a:cubicBezTo>
                    <a:pt x="639" y="5971"/>
                    <a:pt x="761" y="6457"/>
                    <a:pt x="943" y="6974"/>
                  </a:cubicBezTo>
                  <a:cubicBezTo>
                    <a:pt x="1581" y="8919"/>
                    <a:pt x="2645" y="10743"/>
                    <a:pt x="4408" y="11108"/>
                  </a:cubicBezTo>
                  <a:cubicBezTo>
                    <a:pt x="4589" y="11144"/>
                    <a:pt x="4763" y="11161"/>
                    <a:pt x="4933" y="11161"/>
                  </a:cubicBezTo>
                  <a:cubicBezTo>
                    <a:pt x="6763" y="11161"/>
                    <a:pt x="7966" y="9144"/>
                    <a:pt x="8633" y="6974"/>
                  </a:cubicBezTo>
                  <a:cubicBezTo>
                    <a:pt x="8785" y="6487"/>
                    <a:pt x="8937" y="5971"/>
                    <a:pt x="9028" y="5484"/>
                  </a:cubicBezTo>
                  <a:cubicBezTo>
                    <a:pt x="9363" y="3873"/>
                    <a:pt x="9454" y="2414"/>
                    <a:pt x="9332" y="1867"/>
                  </a:cubicBezTo>
                  <a:cubicBezTo>
                    <a:pt x="9124" y="975"/>
                    <a:pt x="7185" y="1"/>
                    <a:pt x="4893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6437775" y="2746313"/>
              <a:ext cx="262050" cy="159600"/>
            </a:xfrm>
            <a:custGeom>
              <a:avLst/>
              <a:gdLst/>
              <a:ahLst/>
              <a:cxnLst/>
              <a:rect l="l" t="t" r="r" b="b"/>
              <a:pathLst>
                <a:path w="10482" h="6384" extrusionOk="0">
                  <a:moveTo>
                    <a:pt x="5660" y="0"/>
                  </a:moveTo>
                  <a:cubicBezTo>
                    <a:pt x="4974" y="0"/>
                    <a:pt x="4236" y="107"/>
                    <a:pt x="3466" y="362"/>
                  </a:cubicBezTo>
                  <a:cubicBezTo>
                    <a:pt x="1" y="1486"/>
                    <a:pt x="457" y="2733"/>
                    <a:pt x="609" y="3188"/>
                  </a:cubicBezTo>
                  <a:cubicBezTo>
                    <a:pt x="791" y="3644"/>
                    <a:pt x="1156" y="6258"/>
                    <a:pt x="1399" y="6350"/>
                  </a:cubicBezTo>
                  <a:cubicBezTo>
                    <a:pt x="1400" y="6350"/>
                    <a:pt x="1402" y="6350"/>
                    <a:pt x="1403" y="6350"/>
                  </a:cubicBezTo>
                  <a:cubicBezTo>
                    <a:pt x="1522" y="6350"/>
                    <a:pt x="1582" y="4949"/>
                    <a:pt x="1612" y="4739"/>
                  </a:cubicBezTo>
                  <a:cubicBezTo>
                    <a:pt x="1673" y="4556"/>
                    <a:pt x="1855" y="3766"/>
                    <a:pt x="1825" y="3553"/>
                  </a:cubicBezTo>
                  <a:cubicBezTo>
                    <a:pt x="1764" y="3280"/>
                    <a:pt x="1764" y="2824"/>
                    <a:pt x="2159" y="2459"/>
                  </a:cubicBezTo>
                  <a:cubicBezTo>
                    <a:pt x="2676" y="1912"/>
                    <a:pt x="2433" y="2003"/>
                    <a:pt x="2889" y="1760"/>
                  </a:cubicBezTo>
                  <a:cubicBezTo>
                    <a:pt x="3351" y="1518"/>
                    <a:pt x="4513" y="1276"/>
                    <a:pt x="5558" y="1276"/>
                  </a:cubicBezTo>
                  <a:cubicBezTo>
                    <a:pt x="5957" y="1276"/>
                    <a:pt x="6339" y="1311"/>
                    <a:pt x="6658" y="1395"/>
                  </a:cubicBezTo>
                  <a:cubicBezTo>
                    <a:pt x="7813" y="1699"/>
                    <a:pt x="8390" y="1881"/>
                    <a:pt x="8907" y="1973"/>
                  </a:cubicBezTo>
                  <a:cubicBezTo>
                    <a:pt x="9454" y="2064"/>
                    <a:pt x="9393" y="2854"/>
                    <a:pt x="9515" y="3036"/>
                  </a:cubicBezTo>
                  <a:cubicBezTo>
                    <a:pt x="9606" y="3188"/>
                    <a:pt x="9515" y="6258"/>
                    <a:pt x="9758" y="6380"/>
                  </a:cubicBezTo>
                  <a:cubicBezTo>
                    <a:pt x="9763" y="6382"/>
                    <a:pt x="9768" y="6383"/>
                    <a:pt x="9774" y="6383"/>
                  </a:cubicBezTo>
                  <a:cubicBezTo>
                    <a:pt x="10048" y="6383"/>
                    <a:pt x="10481" y="3319"/>
                    <a:pt x="10153" y="2216"/>
                  </a:cubicBezTo>
                  <a:cubicBezTo>
                    <a:pt x="9869" y="1339"/>
                    <a:pt x="8088" y="0"/>
                    <a:pt x="5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6130800" y="3098988"/>
              <a:ext cx="384525" cy="939975"/>
            </a:xfrm>
            <a:custGeom>
              <a:avLst/>
              <a:gdLst/>
              <a:ahLst/>
              <a:cxnLst/>
              <a:rect l="l" t="t" r="r" b="b"/>
              <a:pathLst>
                <a:path w="15381" h="37599" extrusionOk="0">
                  <a:moveTo>
                    <a:pt x="9678" y="1"/>
                  </a:moveTo>
                  <a:cubicBezTo>
                    <a:pt x="8162" y="1"/>
                    <a:pt x="6729" y="903"/>
                    <a:pt x="6110" y="2395"/>
                  </a:cubicBezTo>
                  <a:lnTo>
                    <a:pt x="5866" y="2942"/>
                  </a:lnTo>
                  <a:lnTo>
                    <a:pt x="5654" y="3489"/>
                  </a:lnTo>
                  <a:lnTo>
                    <a:pt x="5228" y="4553"/>
                  </a:lnTo>
                  <a:cubicBezTo>
                    <a:pt x="4924" y="5282"/>
                    <a:pt x="4651" y="6012"/>
                    <a:pt x="4377" y="6711"/>
                  </a:cubicBezTo>
                  <a:cubicBezTo>
                    <a:pt x="3830" y="8170"/>
                    <a:pt x="3313" y="9629"/>
                    <a:pt x="2827" y="11088"/>
                  </a:cubicBezTo>
                  <a:cubicBezTo>
                    <a:pt x="2341" y="12547"/>
                    <a:pt x="1885" y="14036"/>
                    <a:pt x="1459" y="15556"/>
                  </a:cubicBezTo>
                  <a:cubicBezTo>
                    <a:pt x="1246" y="16316"/>
                    <a:pt x="1034" y="17076"/>
                    <a:pt x="851" y="17866"/>
                  </a:cubicBezTo>
                  <a:cubicBezTo>
                    <a:pt x="669" y="18626"/>
                    <a:pt x="486" y="19416"/>
                    <a:pt x="334" y="20237"/>
                  </a:cubicBezTo>
                  <a:cubicBezTo>
                    <a:pt x="243" y="20632"/>
                    <a:pt x="183" y="21058"/>
                    <a:pt x="122" y="21483"/>
                  </a:cubicBezTo>
                  <a:cubicBezTo>
                    <a:pt x="31" y="22030"/>
                    <a:pt x="0" y="22608"/>
                    <a:pt x="31" y="23185"/>
                  </a:cubicBezTo>
                  <a:cubicBezTo>
                    <a:pt x="61" y="24310"/>
                    <a:pt x="304" y="25374"/>
                    <a:pt x="669" y="26316"/>
                  </a:cubicBezTo>
                  <a:cubicBezTo>
                    <a:pt x="1003" y="27258"/>
                    <a:pt x="1459" y="28109"/>
                    <a:pt x="1945" y="28900"/>
                  </a:cubicBezTo>
                  <a:cubicBezTo>
                    <a:pt x="2462" y="29660"/>
                    <a:pt x="3009" y="30389"/>
                    <a:pt x="3556" y="31027"/>
                  </a:cubicBezTo>
                  <a:cubicBezTo>
                    <a:pt x="4711" y="32334"/>
                    <a:pt x="5927" y="33459"/>
                    <a:pt x="7204" y="34462"/>
                  </a:cubicBezTo>
                  <a:cubicBezTo>
                    <a:pt x="7842" y="34979"/>
                    <a:pt x="8481" y="35465"/>
                    <a:pt x="9149" y="35921"/>
                  </a:cubicBezTo>
                  <a:cubicBezTo>
                    <a:pt x="9484" y="36134"/>
                    <a:pt x="9818" y="36377"/>
                    <a:pt x="10183" y="36590"/>
                  </a:cubicBezTo>
                  <a:cubicBezTo>
                    <a:pt x="10335" y="36681"/>
                    <a:pt x="10517" y="36803"/>
                    <a:pt x="10699" y="36924"/>
                  </a:cubicBezTo>
                  <a:lnTo>
                    <a:pt x="10943" y="37076"/>
                  </a:lnTo>
                  <a:lnTo>
                    <a:pt x="11247" y="37258"/>
                  </a:lnTo>
                  <a:cubicBezTo>
                    <a:pt x="11650" y="37487"/>
                    <a:pt x="12092" y="37599"/>
                    <a:pt x="12529" y="37599"/>
                  </a:cubicBezTo>
                  <a:cubicBezTo>
                    <a:pt x="13310" y="37599"/>
                    <a:pt x="14072" y="37242"/>
                    <a:pt x="14560" y="36559"/>
                  </a:cubicBezTo>
                  <a:cubicBezTo>
                    <a:pt x="15380" y="35435"/>
                    <a:pt x="15107" y="33854"/>
                    <a:pt x="13982" y="33064"/>
                  </a:cubicBezTo>
                  <a:lnTo>
                    <a:pt x="13861" y="32973"/>
                  </a:lnTo>
                  <a:lnTo>
                    <a:pt x="13496" y="32699"/>
                  </a:lnTo>
                  <a:cubicBezTo>
                    <a:pt x="13344" y="32608"/>
                    <a:pt x="13222" y="32486"/>
                    <a:pt x="13070" y="32395"/>
                  </a:cubicBezTo>
                  <a:cubicBezTo>
                    <a:pt x="12797" y="32182"/>
                    <a:pt x="12523" y="31970"/>
                    <a:pt x="12250" y="31757"/>
                  </a:cubicBezTo>
                  <a:cubicBezTo>
                    <a:pt x="11702" y="31301"/>
                    <a:pt x="11186" y="30845"/>
                    <a:pt x="10699" y="30389"/>
                  </a:cubicBezTo>
                  <a:cubicBezTo>
                    <a:pt x="9666" y="29447"/>
                    <a:pt x="8754" y="28474"/>
                    <a:pt x="7994" y="27441"/>
                  </a:cubicBezTo>
                  <a:cubicBezTo>
                    <a:pt x="7599" y="26924"/>
                    <a:pt x="7265" y="26407"/>
                    <a:pt x="6991" y="25891"/>
                  </a:cubicBezTo>
                  <a:cubicBezTo>
                    <a:pt x="6718" y="25374"/>
                    <a:pt x="6505" y="24857"/>
                    <a:pt x="6383" y="24401"/>
                  </a:cubicBezTo>
                  <a:cubicBezTo>
                    <a:pt x="6262" y="23915"/>
                    <a:pt x="6201" y="23489"/>
                    <a:pt x="6231" y="23125"/>
                  </a:cubicBezTo>
                  <a:cubicBezTo>
                    <a:pt x="6262" y="22942"/>
                    <a:pt x="6292" y="22760"/>
                    <a:pt x="6322" y="22577"/>
                  </a:cubicBezTo>
                  <a:cubicBezTo>
                    <a:pt x="6414" y="22273"/>
                    <a:pt x="6474" y="21939"/>
                    <a:pt x="6566" y="21605"/>
                  </a:cubicBezTo>
                  <a:cubicBezTo>
                    <a:pt x="6748" y="20966"/>
                    <a:pt x="6930" y="20298"/>
                    <a:pt x="7143" y="19629"/>
                  </a:cubicBezTo>
                  <a:cubicBezTo>
                    <a:pt x="7386" y="18960"/>
                    <a:pt x="7599" y="18292"/>
                    <a:pt x="7842" y="17593"/>
                  </a:cubicBezTo>
                  <a:cubicBezTo>
                    <a:pt x="8329" y="16255"/>
                    <a:pt x="8876" y="14918"/>
                    <a:pt x="9453" y="13580"/>
                  </a:cubicBezTo>
                  <a:cubicBezTo>
                    <a:pt x="10000" y="12243"/>
                    <a:pt x="10608" y="10905"/>
                    <a:pt x="11216" y="9568"/>
                  </a:cubicBezTo>
                  <a:cubicBezTo>
                    <a:pt x="11520" y="8899"/>
                    <a:pt x="11824" y="8231"/>
                    <a:pt x="12158" y="7592"/>
                  </a:cubicBezTo>
                  <a:lnTo>
                    <a:pt x="12645" y="6589"/>
                  </a:lnTo>
                  <a:lnTo>
                    <a:pt x="12888" y="6103"/>
                  </a:lnTo>
                  <a:lnTo>
                    <a:pt x="13101" y="5647"/>
                  </a:lnTo>
                  <a:lnTo>
                    <a:pt x="13131" y="5617"/>
                  </a:lnTo>
                  <a:cubicBezTo>
                    <a:pt x="13161" y="5525"/>
                    <a:pt x="13222" y="5434"/>
                    <a:pt x="13253" y="5373"/>
                  </a:cubicBezTo>
                  <a:cubicBezTo>
                    <a:pt x="14073" y="3398"/>
                    <a:pt x="13131" y="1118"/>
                    <a:pt x="11155" y="297"/>
                  </a:cubicBezTo>
                  <a:cubicBezTo>
                    <a:pt x="10671" y="96"/>
                    <a:pt x="10170" y="1"/>
                    <a:pt x="9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6659675" y="3098863"/>
              <a:ext cx="383000" cy="940250"/>
            </a:xfrm>
            <a:custGeom>
              <a:avLst/>
              <a:gdLst/>
              <a:ahLst/>
              <a:cxnLst/>
              <a:rect l="l" t="t" r="r" b="b"/>
              <a:pathLst>
                <a:path w="15320" h="37610" extrusionOk="0">
                  <a:moveTo>
                    <a:pt x="5663" y="1"/>
                  </a:moveTo>
                  <a:cubicBezTo>
                    <a:pt x="5074" y="1"/>
                    <a:pt x="4478" y="137"/>
                    <a:pt x="3922" y="424"/>
                  </a:cubicBezTo>
                  <a:cubicBezTo>
                    <a:pt x="2007" y="1397"/>
                    <a:pt x="1247" y="3707"/>
                    <a:pt x="2219" y="5622"/>
                  </a:cubicBezTo>
                  <a:lnTo>
                    <a:pt x="2219" y="5652"/>
                  </a:lnTo>
                  <a:lnTo>
                    <a:pt x="2463" y="6108"/>
                  </a:lnTo>
                  <a:lnTo>
                    <a:pt x="2706" y="6594"/>
                  </a:lnTo>
                  <a:lnTo>
                    <a:pt x="3192" y="7597"/>
                  </a:lnTo>
                  <a:cubicBezTo>
                    <a:pt x="3496" y="8236"/>
                    <a:pt x="3830" y="8904"/>
                    <a:pt x="4134" y="9573"/>
                  </a:cubicBezTo>
                  <a:cubicBezTo>
                    <a:pt x="4742" y="10910"/>
                    <a:pt x="5320" y="12248"/>
                    <a:pt x="5897" y="13585"/>
                  </a:cubicBezTo>
                  <a:cubicBezTo>
                    <a:pt x="6475" y="14923"/>
                    <a:pt x="6992" y="16260"/>
                    <a:pt x="7478" y="17598"/>
                  </a:cubicBezTo>
                  <a:cubicBezTo>
                    <a:pt x="7751" y="18266"/>
                    <a:pt x="7964" y="18965"/>
                    <a:pt x="8177" y="19634"/>
                  </a:cubicBezTo>
                  <a:cubicBezTo>
                    <a:pt x="8390" y="20303"/>
                    <a:pt x="8603" y="20941"/>
                    <a:pt x="8785" y="21610"/>
                  </a:cubicBezTo>
                  <a:cubicBezTo>
                    <a:pt x="8876" y="21944"/>
                    <a:pt x="8937" y="22278"/>
                    <a:pt x="9028" y="22582"/>
                  </a:cubicBezTo>
                  <a:cubicBezTo>
                    <a:pt x="9058" y="22765"/>
                    <a:pt x="9089" y="22947"/>
                    <a:pt x="9119" y="23130"/>
                  </a:cubicBezTo>
                  <a:cubicBezTo>
                    <a:pt x="9119" y="23494"/>
                    <a:pt x="9089" y="23920"/>
                    <a:pt x="8967" y="24406"/>
                  </a:cubicBezTo>
                  <a:cubicBezTo>
                    <a:pt x="8815" y="24862"/>
                    <a:pt x="8633" y="25379"/>
                    <a:pt x="8359" y="25896"/>
                  </a:cubicBezTo>
                  <a:cubicBezTo>
                    <a:pt x="8055" y="26412"/>
                    <a:pt x="7721" y="26929"/>
                    <a:pt x="7356" y="27446"/>
                  </a:cubicBezTo>
                  <a:cubicBezTo>
                    <a:pt x="6596" y="28479"/>
                    <a:pt x="5654" y="29452"/>
                    <a:pt x="4651" y="30394"/>
                  </a:cubicBezTo>
                  <a:cubicBezTo>
                    <a:pt x="4165" y="30850"/>
                    <a:pt x="3618" y="31306"/>
                    <a:pt x="3101" y="31762"/>
                  </a:cubicBezTo>
                  <a:cubicBezTo>
                    <a:pt x="2827" y="31975"/>
                    <a:pt x="2554" y="32187"/>
                    <a:pt x="2280" y="32400"/>
                  </a:cubicBezTo>
                  <a:cubicBezTo>
                    <a:pt x="2128" y="32491"/>
                    <a:pt x="1976" y="32613"/>
                    <a:pt x="1855" y="32704"/>
                  </a:cubicBezTo>
                  <a:lnTo>
                    <a:pt x="1460" y="32978"/>
                  </a:lnTo>
                  <a:lnTo>
                    <a:pt x="1338" y="33069"/>
                  </a:lnTo>
                  <a:cubicBezTo>
                    <a:pt x="304" y="33798"/>
                    <a:pt x="1" y="35257"/>
                    <a:pt x="639" y="36382"/>
                  </a:cubicBezTo>
                  <a:cubicBezTo>
                    <a:pt x="1124" y="37170"/>
                    <a:pt x="1958" y="37609"/>
                    <a:pt x="2812" y="37609"/>
                  </a:cubicBezTo>
                  <a:cubicBezTo>
                    <a:pt x="3242" y="37609"/>
                    <a:pt x="3676" y="37498"/>
                    <a:pt x="4074" y="37263"/>
                  </a:cubicBezTo>
                  <a:lnTo>
                    <a:pt x="4378" y="37081"/>
                  </a:lnTo>
                  <a:lnTo>
                    <a:pt x="4651" y="36929"/>
                  </a:lnTo>
                  <a:cubicBezTo>
                    <a:pt x="4833" y="36808"/>
                    <a:pt x="4985" y="36686"/>
                    <a:pt x="5168" y="36595"/>
                  </a:cubicBezTo>
                  <a:cubicBezTo>
                    <a:pt x="5502" y="36382"/>
                    <a:pt x="5837" y="36139"/>
                    <a:pt x="6171" y="35926"/>
                  </a:cubicBezTo>
                  <a:cubicBezTo>
                    <a:pt x="6840" y="35470"/>
                    <a:pt x="7508" y="34984"/>
                    <a:pt x="8147" y="34467"/>
                  </a:cubicBezTo>
                  <a:cubicBezTo>
                    <a:pt x="9393" y="33464"/>
                    <a:pt x="10639" y="32339"/>
                    <a:pt x="11764" y="31032"/>
                  </a:cubicBezTo>
                  <a:cubicBezTo>
                    <a:pt x="12341" y="30394"/>
                    <a:pt x="12888" y="29665"/>
                    <a:pt x="13375" y="28905"/>
                  </a:cubicBezTo>
                  <a:cubicBezTo>
                    <a:pt x="13891" y="28114"/>
                    <a:pt x="14317" y="27263"/>
                    <a:pt x="14682" y="26321"/>
                  </a:cubicBezTo>
                  <a:cubicBezTo>
                    <a:pt x="15046" y="25379"/>
                    <a:pt x="15259" y="24315"/>
                    <a:pt x="15320" y="23190"/>
                  </a:cubicBezTo>
                  <a:cubicBezTo>
                    <a:pt x="15320" y="22613"/>
                    <a:pt x="15290" y="22035"/>
                    <a:pt x="15198" y="21488"/>
                  </a:cubicBezTo>
                  <a:cubicBezTo>
                    <a:pt x="15138" y="21063"/>
                    <a:pt x="15077" y="20637"/>
                    <a:pt x="15016" y="20242"/>
                  </a:cubicBezTo>
                  <a:cubicBezTo>
                    <a:pt x="14864" y="19421"/>
                    <a:pt x="14682" y="18631"/>
                    <a:pt x="14499" y="17871"/>
                  </a:cubicBezTo>
                  <a:cubicBezTo>
                    <a:pt x="14317" y="17081"/>
                    <a:pt x="14104" y="16321"/>
                    <a:pt x="13891" y="15561"/>
                  </a:cubicBezTo>
                  <a:cubicBezTo>
                    <a:pt x="13466" y="14041"/>
                    <a:pt x="13010" y="12552"/>
                    <a:pt x="12493" y="11093"/>
                  </a:cubicBezTo>
                  <a:cubicBezTo>
                    <a:pt x="12007" y="9634"/>
                    <a:pt x="11490" y="8175"/>
                    <a:pt x="10943" y="6716"/>
                  </a:cubicBezTo>
                  <a:cubicBezTo>
                    <a:pt x="10669" y="6017"/>
                    <a:pt x="10396" y="5287"/>
                    <a:pt x="10122" y="4558"/>
                  </a:cubicBezTo>
                  <a:lnTo>
                    <a:pt x="9697" y="3494"/>
                  </a:lnTo>
                  <a:lnTo>
                    <a:pt x="9484" y="2947"/>
                  </a:lnTo>
                  <a:lnTo>
                    <a:pt x="9241" y="2400"/>
                  </a:lnTo>
                  <a:cubicBezTo>
                    <a:pt x="9210" y="2309"/>
                    <a:pt x="9150" y="2217"/>
                    <a:pt x="9119" y="2126"/>
                  </a:cubicBezTo>
                  <a:cubicBezTo>
                    <a:pt x="8434" y="777"/>
                    <a:pt x="7069" y="1"/>
                    <a:pt x="5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6227300" y="3697613"/>
              <a:ext cx="745475" cy="389850"/>
            </a:xfrm>
            <a:custGeom>
              <a:avLst/>
              <a:gdLst/>
              <a:ahLst/>
              <a:cxnLst/>
              <a:rect l="l" t="t" r="r" b="b"/>
              <a:pathLst>
                <a:path w="29819" h="15594" extrusionOk="0">
                  <a:moveTo>
                    <a:pt x="1368" y="0"/>
                  </a:moveTo>
                  <a:cubicBezTo>
                    <a:pt x="578" y="0"/>
                    <a:pt x="0" y="760"/>
                    <a:pt x="183" y="1520"/>
                  </a:cubicBezTo>
                  <a:lnTo>
                    <a:pt x="3678" y="14681"/>
                  </a:lnTo>
                  <a:cubicBezTo>
                    <a:pt x="3830" y="15228"/>
                    <a:pt x="4317" y="15593"/>
                    <a:pt x="4864" y="15593"/>
                  </a:cubicBezTo>
                  <a:lnTo>
                    <a:pt x="24955" y="15593"/>
                  </a:lnTo>
                  <a:cubicBezTo>
                    <a:pt x="25533" y="15593"/>
                    <a:pt x="25989" y="15228"/>
                    <a:pt x="26141" y="14681"/>
                  </a:cubicBezTo>
                  <a:lnTo>
                    <a:pt x="29636" y="1520"/>
                  </a:lnTo>
                  <a:cubicBezTo>
                    <a:pt x="29819" y="760"/>
                    <a:pt x="29241" y="0"/>
                    <a:pt x="28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6553300" y="3859463"/>
              <a:ext cx="93475" cy="94250"/>
            </a:xfrm>
            <a:custGeom>
              <a:avLst/>
              <a:gdLst/>
              <a:ahLst/>
              <a:cxnLst/>
              <a:rect l="l" t="t" r="r" b="b"/>
              <a:pathLst>
                <a:path w="3739" h="3770" extrusionOk="0">
                  <a:moveTo>
                    <a:pt x="1854" y="0"/>
                  </a:moveTo>
                  <a:cubicBezTo>
                    <a:pt x="821" y="0"/>
                    <a:pt x="0" y="852"/>
                    <a:pt x="0" y="1885"/>
                  </a:cubicBezTo>
                  <a:cubicBezTo>
                    <a:pt x="0" y="2918"/>
                    <a:pt x="821" y="3770"/>
                    <a:pt x="1854" y="3770"/>
                  </a:cubicBezTo>
                  <a:cubicBezTo>
                    <a:pt x="2918" y="3770"/>
                    <a:pt x="3739" y="2918"/>
                    <a:pt x="3739" y="1885"/>
                  </a:cubicBezTo>
                  <a:cubicBezTo>
                    <a:pt x="3739" y="852"/>
                    <a:pt x="2918" y="0"/>
                    <a:pt x="1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6324575" y="4075263"/>
              <a:ext cx="552450" cy="51700"/>
            </a:xfrm>
            <a:custGeom>
              <a:avLst/>
              <a:gdLst/>
              <a:ahLst/>
              <a:cxnLst/>
              <a:rect l="l" t="t" r="r" b="b"/>
              <a:pathLst>
                <a:path w="22098" h="2068" extrusionOk="0">
                  <a:moveTo>
                    <a:pt x="0" y="1"/>
                  </a:moveTo>
                  <a:lnTo>
                    <a:pt x="243" y="913"/>
                  </a:lnTo>
                  <a:cubicBezTo>
                    <a:pt x="426" y="1581"/>
                    <a:pt x="1033" y="2068"/>
                    <a:pt x="1733" y="2068"/>
                  </a:cubicBezTo>
                  <a:lnTo>
                    <a:pt x="20335" y="2068"/>
                  </a:lnTo>
                  <a:cubicBezTo>
                    <a:pt x="21034" y="2068"/>
                    <a:pt x="21642" y="1581"/>
                    <a:pt x="21824" y="913"/>
                  </a:cubicBezTo>
                  <a:lnTo>
                    <a:pt x="220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6930200" y="2799238"/>
              <a:ext cx="272825" cy="271475"/>
            </a:xfrm>
            <a:custGeom>
              <a:avLst/>
              <a:gdLst/>
              <a:ahLst/>
              <a:cxnLst/>
              <a:rect l="l" t="t" r="r" b="b"/>
              <a:pathLst>
                <a:path w="10913" h="10859" extrusionOk="0">
                  <a:moveTo>
                    <a:pt x="10639" y="0"/>
                  </a:moveTo>
                  <a:cubicBezTo>
                    <a:pt x="10571" y="0"/>
                    <a:pt x="10502" y="23"/>
                    <a:pt x="10457" y="68"/>
                  </a:cubicBezTo>
                  <a:lnTo>
                    <a:pt x="92" y="10433"/>
                  </a:lnTo>
                  <a:cubicBezTo>
                    <a:pt x="0" y="10524"/>
                    <a:pt x="0" y="10707"/>
                    <a:pt x="92" y="10798"/>
                  </a:cubicBezTo>
                  <a:cubicBezTo>
                    <a:pt x="152" y="10828"/>
                    <a:pt x="213" y="10859"/>
                    <a:pt x="274" y="10859"/>
                  </a:cubicBezTo>
                  <a:cubicBezTo>
                    <a:pt x="335" y="10859"/>
                    <a:pt x="396" y="10828"/>
                    <a:pt x="456" y="10798"/>
                  </a:cubicBezTo>
                  <a:lnTo>
                    <a:pt x="10821" y="433"/>
                  </a:lnTo>
                  <a:cubicBezTo>
                    <a:pt x="10912" y="342"/>
                    <a:pt x="10912" y="160"/>
                    <a:pt x="10821" y="68"/>
                  </a:cubicBezTo>
                  <a:cubicBezTo>
                    <a:pt x="10776" y="23"/>
                    <a:pt x="10707" y="0"/>
                    <a:pt x="10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7022900" y="2926313"/>
              <a:ext cx="50175" cy="49425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cubicBezTo>
                    <a:pt x="1" y="1551"/>
                    <a:pt x="457" y="1976"/>
                    <a:pt x="1004" y="1976"/>
                  </a:cubicBezTo>
                  <a:cubicBezTo>
                    <a:pt x="1551" y="1976"/>
                    <a:pt x="2007" y="1551"/>
                    <a:pt x="2007" y="1004"/>
                  </a:cubicBez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7091300" y="2597288"/>
              <a:ext cx="301700" cy="301700"/>
            </a:xfrm>
            <a:custGeom>
              <a:avLst/>
              <a:gdLst/>
              <a:ahLst/>
              <a:cxnLst/>
              <a:rect l="l" t="t" r="r" b="b"/>
              <a:pathLst>
                <a:path w="12068" h="12068" extrusionOk="0">
                  <a:moveTo>
                    <a:pt x="6019" y="0"/>
                  </a:moveTo>
                  <a:cubicBezTo>
                    <a:pt x="2706" y="0"/>
                    <a:pt x="0" y="2706"/>
                    <a:pt x="0" y="6019"/>
                  </a:cubicBezTo>
                  <a:cubicBezTo>
                    <a:pt x="0" y="9362"/>
                    <a:pt x="2706" y="12067"/>
                    <a:pt x="6019" y="12067"/>
                  </a:cubicBezTo>
                  <a:cubicBezTo>
                    <a:pt x="9362" y="12067"/>
                    <a:pt x="12067" y="9362"/>
                    <a:pt x="12067" y="6019"/>
                  </a:cubicBezTo>
                  <a:cubicBezTo>
                    <a:pt x="12067" y="2706"/>
                    <a:pt x="9362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7152075" y="2660363"/>
              <a:ext cx="174050" cy="174025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3466" y="2462"/>
                  </a:moveTo>
                  <a:cubicBezTo>
                    <a:pt x="4044" y="2462"/>
                    <a:pt x="4500" y="2918"/>
                    <a:pt x="4500" y="3496"/>
                  </a:cubicBezTo>
                  <a:cubicBezTo>
                    <a:pt x="4500" y="4073"/>
                    <a:pt x="4044" y="4529"/>
                    <a:pt x="3466" y="4529"/>
                  </a:cubicBezTo>
                  <a:cubicBezTo>
                    <a:pt x="2889" y="4529"/>
                    <a:pt x="2433" y="4073"/>
                    <a:pt x="2433" y="3496"/>
                  </a:cubicBezTo>
                  <a:cubicBezTo>
                    <a:pt x="2433" y="2918"/>
                    <a:pt x="2919" y="2462"/>
                    <a:pt x="3466" y="2462"/>
                  </a:cubicBezTo>
                  <a:close/>
                  <a:moveTo>
                    <a:pt x="2828" y="0"/>
                  </a:moveTo>
                  <a:lnTo>
                    <a:pt x="2828" y="1034"/>
                  </a:lnTo>
                  <a:cubicBezTo>
                    <a:pt x="2554" y="1125"/>
                    <a:pt x="2281" y="1216"/>
                    <a:pt x="2068" y="1368"/>
                  </a:cubicBezTo>
                  <a:lnTo>
                    <a:pt x="1308" y="639"/>
                  </a:lnTo>
                  <a:lnTo>
                    <a:pt x="518" y="1429"/>
                  </a:lnTo>
                  <a:lnTo>
                    <a:pt x="1278" y="2189"/>
                  </a:lnTo>
                  <a:cubicBezTo>
                    <a:pt x="1186" y="2401"/>
                    <a:pt x="1095" y="2614"/>
                    <a:pt x="1034" y="2827"/>
                  </a:cubicBezTo>
                  <a:lnTo>
                    <a:pt x="1" y="2827"/>
                  </a:lnTo>
                  <a:lnTo>
                    <a:pt x="1" y="3952"/>
                  </a:lnTo>
                  <a:lnTo>
                    <a:pt x="974" y="3952"/>
                  </a:lnTo>
                  <a:cubicBezTo>
                    <a:pt x="1034" y="4195"/>
                    <a:pt x="1095" y="4438"/>
                    <a:pt x="1217" y="4651"/>
                  </a:cubicBezTo>
                  <a:lnTo>
                    <a:pt x="396" y="5471"/>
                  </a:lnTo>
                  <a:lnTo>
                    <a:pt x="1217" y="6262"/>
                  </a:lnTo>
                  <a:lnTo>
                    <a:pt x="1946" y="5502"/>
                  </a:lnTo>
                  <a:cubicBezTo>
                    <a:pt x="2220" y="5715"/>
                    <a:pt x="2493" y="5836"/>
                    <a:pt x="2828" y="5927"/>
                  </a:cubicBezTo>
                  <a:lnTo>
                    <a:pt x="2828" y="6961"/>
                  </a:lnTo>
                  <a:lnTo>
                    <a:pt x="3952" y="6961"/>
                  </a:lnTo>
                  <a:lnTo>
                    <a:pt x="3952" y="5988"/>
                  </a:lnTo>
                  <a:cubicBezTo>
                    <a:pt x="4226" y="5927"/>
                    <a:pt x="4500" y="5806"/>
                    <a:pt x="4773" y="5684"/>
                  </a:cubicBezTo>
                  <a:lnTo>
                    <a:pt x="5442" y="6353"/>
                  </a:lnTo>
                  <a:lnTo>
                    <a:pt x="6232" y="5532"/>
                  </a:lnTo>
                  <a:lnTo>
                    <a:pt x="5594" y="4894"/>
                  </a:lnTo>
                  <a:cubicBezTo>
                    <a:pt x="5776" y="4620"/>
                    <a:pt x="5898" y="4286"/>
                    <a:pt x="5959" y="3952"/>
                  </a:cubicBezTo>
                  <a:lnTo>
                    <a:pt x="6962" y="3952"/>
                  </a:lnTo>
                  <a:lnTo>
                    <a:pt x="6962" y="2827"/>
                  </a:lnTo>
                  <a:lnTo>
                    <a:pt x="5928" y="2827"/>
                  </a:lnTo>
                  <a:cubicBezTo>
                    <a:pt x="5867" y="2614"/>
                    <a:pt x="5776" y="2401"/>
                    <a:pt x="5655" y="2189"/>
                  </a:cubicBezTo>
                  <a:lnTo>
                    <a:pt x="6414" y="1429"/>
                  </a:lnTo>
                  <a:lnTo>
                    <a:pt x="5624" y="639"/>
                  </a:lnTo>
                  <a:lnTo>
                    <a:pt x="4895" y="1368"/>
                  </a:lnTo>
                  <a:cubicBezTo>
                    <a:pt x="4591" y="1186"/>
                    <a:pt x="4287" y="1064"/>
                    <a:pt x="3952" y="1003"/>
                  </a:cubicBezTo>
                  <a:lnTo>
                    <a:pt x="39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5930175" y="2799238"/>
              <a:ext cx="272825" cy="271475"/>
            </a:xfrm>
            <a:custGeom>
              <a:avLst/>
              <a:gdLst/>
              <a:ahLst/>
              <a:cxnLst/>
              <a:rect l="l" t="t" r="r" b="b"/>
              <a:pathLst>
                <a:path w="10913" h="10859" extrusionOk="0">
                  <a:moveTo>
                    <a:pt x="286" y="0"/>
                  </a:moveTo>
                  <a:cubicBezTo>
                    <a:pt x="221" y="0"/>
                    <a:pt x="153" y="23"/>
                    <a:pt x="92" y="68"/>
                  </a:cubicBezTo>
                  <a:cubicBezTo>
                    <a:pt x="1" y="160"/>
                    <a:pt x="1" y="342"/>
                    <a:pt x="92" y="433"/>
                  </a:cubicBezTo>
                  <a:lnTo>
                    <a:pt x="10457" y="10798"/>
                  </a:lnTo>
                  <a:cubicBezTo>
                    <a:pt x="10518" y="10828"/>
                    <a:pt x="10578" y="10859"/>
                    <a:pt x="10639" y="10859"/>
                  </a:cubicBezTo>
                  <a:cubicBezTo>
                    <a:pt x="10700" y="10859"/>
                    <a:pt x="10761" y="10828"/>
                    <a:pt x="10822" y="10798"/>
                  </a:cubicBezTo>
                  <a:cubicBezTo>
                    <a:pt x="10913" y="10707"/>
                    <a:pt x="10913" y="10524"/>
                    <a:pt x="10822" y="10433"/>
                  </a:cubicBezTo>
                  <a:lnTo>
                    <a:pt x="457" y="68"/>
                  </a:lnTo>
                  <a:cubicBezTo>
                    <a:pt x="411" y="23"/>
                    <a:pt x="350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6060875" y="2926313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6"/>
                    <a:pt x="973" y="1976"/>
                  </a:cubicBezTo>
                  <a:cubicBezTo>
                    <a:pt x="1521" y="1976"/>
                    <a:pt x="1976" y="1551"/>
                    <a:pt x="1976" y="1004"/>
                  </a:cubicBezTo>
                  <a:cubicBezTo>
                    <a:pt x="1976" y="457"/>
                    <a:pt x="1521" y="1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5765275" y="2604888"/>
              <a:ext cx="301700" cy="301700"/>
            </a:xfrm>
            <a:custGeom>
              <a:avLst/>
              <a:gdLst/>
              <a:ahLst/>
              <a:cxnLst/>
              <a:rect l="l" t="t" r="r" b="b"/>
              <a:pathLst>
                <a:path w="12068" h="12068" extrusionOk="0">
                  <a:moveTo>
                    <a:pt x="6019" y="0"/>
                  </a:moveTo>
                  <a:cubicBezTo>
                    <a:pt x="2706" y="0"/>
                    <a:pt x="1" y="2706"/>
                    <a:pt x="1" y="6049"/>
                  </a:cubicBezTo>
                  <a:cubicBezTo>
                    <a:pt x="1" y="9362"/>
                    <a:pt x="2706" y="12067"/>
                    <a:pt x="6019" y="12067"/>
                  </a:cubicBezTo>
                  <a:cubicBezTo>
                    <a:pt x="9363" y="12067"/>
                    <a:pt x="12068" y="9362"/>
                    <a:pt x="12068" y="6049"/>
                  </a:cubicBezTo>
                  <a:cubicBezTo>
                    <a:pt x="12068" y="2706"/>
                    <a:pt x="9363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5857225" y="2661163"/>
              <a:ext cx="112500" cy="189900"/>
            </a:xfrm>
            <a:custGeom>
              <a:avLst/>
              <a:gdLst/>
              <a:ahLst/>
              <a:cxnLst/>
              <a:rect l="l" t="t" r="r" b="b"/>
              <a:pathLst>
                <a:path w="4500" h="7596" extrusionOk="0">
                  <a:moveTo>
                    <a:pt x="3563" y="338"/>
                  </a:moveTo>
                  <a:cubicBezTo>
                    <a:pt x="3616" y="338"/>
                    <a:pt x="3665" y="346"/>
                    <a:pt x="3709" y="363"/>
                  </a:cubicBezTo>
                  <a:cubicBezTo>
                    <a:pt x="4286" y="607"/>
                    <a:pt x="4286" y="2278"/>
                    <a:pt x="3435" y="4284"/>
                  </a:cubicBezTo>
                  <a:cubicBezTo>
                    <a:pt x="2661" y="6137"/>
                    <a:pt x="1585" y="7235"/>
                    <a:pt x="962" y="7235"/>
                  </a:cubicBezTo>
                  <a:cubicBezTo>
                    <a:pt x="900" y="7235"/>
                    <a:pt x="843" y="7224"/>
                    <a:pt x="791" y="7202"/>
                  </a:cubicBezTo>
                  <a:cubicBezTo>
                    <a:pt x="244" y="6959"/>
                    <a:pt x="213" y="5287"/>
                    <a:pt x="1065" y="3281"/>
                  </a:cubicBezTo>
                  <a:cubicBezTo>
                    <a:pt x="1847" y="1437"/>
                    <a:pt x="2963" y="338"/>
                    <a:pt x="3563" y="338"/>
                  </a:cubicBezTo>
                  <a:close/>
                  <a:moveTo>
                    <a:pt x="3551" y="0"/>
                  </a:moveTo>
                  <a:cubicBezTo>
                    <a:pt x="3164" y="0"/>
                    <a:pt x="2726" y="253"/>
                    <a:pt x="2250" y="728"/>
                  </a:cubicBezTo>
                  <a:cubicBezTo>
                    <a:pt x="1703" y="1306"/>
                    <a:pt x="1156" y="2157"/>
                    <a:pt x="730" y="3160"/>
                  </a:cubicBezTo>
                  <a:cubicBezTo>
                    <a:pt x="305" y="4132"/>
                    <a:pt x="61" y="5105"/>
                    <a:pt x="31" y="5895"/>
                  </a:cubicBezTo>
                  <a:cubicBezTo>
                    <a:pt x="1" y="6777"/>
                    <a:pt x="213" y="7354"/>
                    <a:pt x="669" y="7537"/>
                  </a:cubicBezTo>
                  <a:cubicBezTo>
                    <a:pt x="762" y="7576"/>
                    <a:pt x="862" y="7596"/>
                    <a:pt x="967" y="7596"/>
                  </a:cubicBezTo>
                  <a:cubicBezTo>
                    <a:pt x="1346" y="7596"/>
                    <a:pt x="1798" y="7344"/>
                    <a:pt x="2250" y="6868"/>
                  </a:cubicBezTo>
                  <a:cubicBezTo>
                    <a:pt x="2827" y="6291"/>
                    <a:pt x="3344" y="5409"/>
                    <a:pt x="3770" y="4436"/>
                  </a:cubicBezTo>
                  <a:cubicBezTo>
                    <a:pt x="4195" y="3464"/>
                    <a:pt x="4438" y="2491"/>
                    <a:pt x="4469" y="1670"/>
                  </a:cubicBezTo>
                  <a:cubicBezTo>
                    <a:pt x="4499" y="819"/>
                    <a:pt x="4286" y="242"/>
                    <a:pt x="3861" y="59"/>
                  </a:cubicBezTo>
                  <a:cubicBezTo>
                    <a:pt x="3762" y="20"/>
                    <a:pt x="3658" y="0"/>
                    <a:pt x="3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5836700" y="2673988"/>
              <a:ext cx="153525" cy="164025"/>
            </a:xfrm>
            <a:custGeom>
              <a:avLst/>
              <a:gdLst/>
              <a:ahLst/>
              <a:cxnLst/>
              <a:rect l="l" t="t" r="r" b="b"/>
              <a:pathLst>
                <a:path w="6141" h="6561" extrusionOk="0">
                  <a:moveTo>
                    <a:pt x="999" y="366"/>
                  </a:moveTo>
                  <a:cubicBezTo>
                    <a:pt x="1182" y="366"/>
                    <a:pt x="1409" y="420"/>
                    <a:pt x="1673" y="519"/>
                  </a:cubicBezTo>
                  <a:cubicBezTo>
                    <a:pt x="1764" y="580"/>
                    <a:pt x="1855" y="610"/>
                    <a:pt x="1977" y="671"/>
                  </a:cubicBezTo>
                  <a:cubicBezTo>
                    <a:pt x="2645" y="1036"/>
                    <a:pt x="3375" y="1674"/>
                    <a:pt x="4044" y="2434"/>
                  </a:cubicBezTo>
                  <a:cubicBezTo>
                    <a:pt x="5472" y="4075"/>
                    <a:pt x="5959" y="5686"/>
                    <a:pt x="5503" y="6081"/>
                  </a:cubicBezTo>
                  <a:cubicBezTo>
                    <a:pt x="5425" y="6159"/>
                    <a:pt x="5312" y="6196"/>
                    <a:pt x="5168" y="6196"/>
                  </a:cubicBezTo>
                  <a:cubicBezTo>
                    <a:pt x="4917" y="6196"/>
                    <a:pt x="4572" y="6082"/>
                    <a:pt x="4165" y="5869"/>
                  </a:cubicBezTo>
                  <a:cubicBezTo>
                    <a:pt x="3496" y="5504"/>
                    <a:pt x="2767" y="4896"/>
                    <a:pt x="2098" y="4136"/>
                  </a:cubicBezTo>
                  <a:cubicBezTo>
                    <a:pt x="1430" y="3346"/>
                    <a:pt x="913" y="2525"/>
                    <a:pt x="670" y="1826"/>
                  </a:cubicBezTo>
                  <a:cubicBezTo>
                    <a:pt x="427" y="1157"/>
                    <a:pt x="427" y="671"/>
                    <a:pt x="639" y="489"/>
                  </a:cubicBezTo>
                  <a:cubicBezTo>
                    <a:pt x="723" y="405"/>
                    <a:pt x="845" y="366"/>
                    <a:pt x="999" y="366"/>
                  </a:cubicBezTo>
                  <a:close/>
                  <a:moveTo>
                    <a:pt x="995" y="1"/>
                  </a:moveTo>
                  <a:cubicBezTo>
                    <a:pt x="755" y="1"/>
                    <a:pt x="553" y="71"/>
                    <a:pt x="396" y="215"/>
                  </a:cubicBezTo>
                  <a:cubicBezTo>
                    <a:pt x="62" y="519"/>
                    <a:pt x="1" y="1127"/>
                    <a:pt x="305" y="1948"/>
                  </a:cubicBezTo>
                  <a:cubicBezTo>
                    <a:pt x="579" y="2708"/>
                    <a:pt x="1126" y="3559"/>
                    <a:pt x="1825" y="4349"/>
                  </a:cubicBezTo>
                  <a:cubicBezTo>
                    <a:pt x="2524" y="5170"/>
                    <a:pt x="3284" y="5808"/>
                    <a:pt x="4013" y="6203"/>
                  </a:cubicBezTo>
                  <a:cubicBezTo>
                    <a:pt x="4104" y="6264"/>
                    <a:pt x="4226" y="6325"/>
                    <a:pt x="4348" y="6355"/>
                  </a:cubicBezTo>
                  <a:cubicBezTo>
                    <a:pt x="4652" y="6492"/>
                    <a:pt x="4925" y="6560"/>
                    <a:pt x="5161" y="6560"/>
                  </a:cubicBezTo>
                  <a:cubicBezTo>
                    <a:pt x="5396" y="6560"/>
                    <a:pt x="5594" y="6492"/>
                    <a:pt x="5746" y="6355"/>
                  </a:cubicBezTo>
                  <a:cubicBezTo>
                    <a:pt x="6111" y="6051"/>
                    <a:pt x="6141" y="5413"/>
                    <a:pt x="5837" y="4622"/>
                  </a:cubicBezTo>
                  <a:cubicBezTo>
                    <a:pt x="5563" y="3863"/>
                    <a:pt x="5016" y="3012"/>
                    <a:pt x="4317" y="2191"/>
                  </a:cubicBezTo>
                  <a:cubicBezTo>
                    <a:pt x="3618" y="1401"/>
                    <a:pt x="2858" y="732"/>
                    <a:pt x="2129" y="367"/>
                  </a:cubicBezTo>
                  <a:cubicBezTo>
                    <a:pt x="1696" y="125"/>
                    <a:pt x="1312" y="1"/>
                    <a:pt x="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5811625" y="2714613"/>
              <a:ext cx="204450" cy="82925"/>
            </a:xfrm>
            <a:custGeom>
              <a:avLst/>
              <a:gdLst/>
              <a:ahLst/>
              <a:cxnLst/>
              <a:rect l="l" t="t" r="r" b="b"/>
              <a:pathLst>
                <a:path w="8178" h="3317" extrusionOk="0">
                  <a:moveTo>
                    <a:pt x="4382" y="347"/>
                  </a:moveTo>
                  <a:cubicBezTo>
                    <a:pt x="5252" y="347"/>
                    <a:pt x="6079" y="444"/>
                    <a:pt x="6718" y="657"/>
                  </a:cubicBezTo>
                  <a:cubicBezTo>
                    <a:pt x="6840" y="687"/>
                    <a:pt x="6931" y="718"/>
                    <a:pt x="7053" y="779"/>
                  </a:cubicBezTo>
                  <a:cubicBezTo>
                    <a:pt x="7509" y="961"/>
                    <a:pt x="7782" y="1204"/>
                    <a:pt x="7782" y="1478"/>
                  </a:cubicBezTo>
                  <a:cubicBezTo>
                    <a:pt x="7813" y="2086"/>
                    <a:pt x="6323" y="2845"/>
                    <a:pt x="4135" y="2937"/>
                  </a:cubicBezTo>
                  <a:cubicBezTo>
                    <a:pt x="3934" y="2949"/>
                    <a:pt x="3735" y="2955"/>
                    <a:pt x="3538" y="2955"/>
                  </a:cubicBezTo>
                  <a:cubicBezTo>
                    <a:pt x="2752" y="2955"/>
                    <a:pt x="2013" y="2858"/>
                    <a:pt x="1430" y="2663"/>
                  </a:cubicBezTo>
                  <a:cubicBezTo>
                    <a:pt x="761" y="2450"/>
                    <a:pt x="396" y="2146"/>
                    <a:pt x="366" y="1842"/>
                  </a:cubicBezTo>
                  <a:cubicBezTo>
                    <a:pt x="335" y="1538"/>
                    <a:pt x="700" y="1204"/>
                    <a:pt x="1338" y="931"/>
                  </a:cubicBezTo>
                  <a:cubicBezTo>
                    <a:pt x="2037" y="596"/>
                    <a:pt x="2980" y="414"/>
                    <a:pt x="4013" y="353"/>
                  </a:cubicBezTo>
                  <a:cubicBezTo>
                    <a:pt x="4137" y="349"/>
                    <a:pt x="4260" y="347"/>
                    <a:pt x="4382" y="347"/>
                  </a:cubicBezTo>
                  <a:close/>
                  <a:moveTo>
                    <a:pt x="4613" y="0"/>
                  </a:moveTo>
                  <a:cubicBezTo>
                    <a:pt x="4406" y="0"/>
                    <a:pt x="4196" y="7"/>
                    <a:pt x="3983" y="19"/>
                  </a:cubicBezTo>
                  <a:cubicBezTo>
                    <a:pt x="2919" y="49"/>
                    <a:pt x="1946" y="262"/>
                    <a:pt x="1217" y="596"/>
                  </a:cubicBezTo>
                  <a:cubicBezTo>
                    <a:pt x="396" y="931"/>
                    <a:pt x="1" y="1387"/>
                    <a:pt x="1" y="1873"/>
                  </a:cubicBezTo>
                  <a:cubicBezTo>
                    <a:pt x="31" y="2268"/>
                    <a:pt x="366" y="2602"/>
                    <a:pt x="974" y="2876"/>
                  </a:cubicBezTo>
                  <a:cubicBezTo>
                    <a:pt x="1095" y="2937"/>
                    <a:pt x="1217" y="2967"/>
                    <a:pt x="1338" y="2997"/>
                  </a:cubicBezTo>
                  <a:cubicBezTo>
                    <a:pt x="1968" y="3199"/>
                    <a:pt x="2764" y="3317"/>
                    <a:pt x="3624" y="3317"/>
                  </a:cubicBezTo>
                  <a:cubicBezTo>
                    <a:pt x="3802" y="3317"/>
                    <a:pt x="3983" y="3312"/>
                    <a:pt x="4165" y="3301"/>
                  </a:cubicBezTo>
                  <a:cubicBezTo>
                    <a:pt x="5229" y="3241"/>
                    <a:pt x="6202" y="3028"/>
                    <a:pt x="6962" y="2724"/>
                  </a:cubicBezTo>
                  <a:cubicBezTo>
                    <a:pt x="7752" y="2359"/>
                    <a:pt x="8177" y="1903"/>
                    <a:pt x="8147" y="1447"/>
                  </a:cubicBezTo>
                  <a:cubicBezTo>
                    <a:pt x="8117" y="991"/>
                    <a:pt x="7661" y="566"/>
                    <a:pt x="6840" y="292"/>
                  </a:cubicBezTo>
                  <a:cubicBezTo>
                    <a:pt x="6208" y="98"/>
                    <a:pt x="5439" y="0"/>
                    <a:pt x="4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5888375" y="2733513"/>
              <a:ext cx="50200" cy="44750"/>
            </a:xfrm>
            <a:custGeom>
              <a:avLst/>
              <a:gdLst/>
              <a:ahLst/>
              <a:cxnLst/>
              <a:rect l="l" t="t" r="r" b="b"/>
              <a:pathLst>
                <a:path w="2008" h="1790" extrusionOk="0">
                  <a:moveTo>
                    <a:pt x="970" y="0"/>
                  </a:moveTo>
                  <a:cubicBezTo>
                    <a:pt x="632" y="0"/>
                    <a:pt x="317" y="204"/>
                    <a:pt x="183" y="539"/>
                  </a:cubicBezTo>
                  <a:cubicBezTo>
                    <a:pt x="1" y="995"/>
                    <a:pt x="183" y="1512"/>
                    <a:pt x="639" y="1725"/>
                  </a:cubicBezTo>
                  <a:cubicBezTo>
                    <a:pt x="750" y="1769"/>
                    <a:pt x="865" y="1790"/>
                    <a:pt x="980" y="1790"/>
                  </a:cubicBezTo>
                  <a:cubicBezTo>
                    <a:pt x="1339" y="1790"/>
                    <a:pt x="1686" y="1584"/>
                    <a:pt x="1825" y="1238"/>
                  </a:cubicBezTo>
                  <a:cubicBezTo>
                    <a:pt x="2007" y="782"/>
                    <a:pt x="1794" y="266"/>
                    <a:pt x="1338" y="83"/>
                  </a:cubicBezTo>
                  <a:cubicBezTo>
                    <a:pt x="1217" y="27"/>
                    <a:pt x="1092" y="0"/>
                    <a:pt x="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5949925" y="2670238"/>
              <a:ext cx="29675" cy="26275"/>
            </a:xfrm>
            <a:custGeom>
              <a:avLst/>
              <a:gdLst/>
              <a:ahLst/>
              <a:cxnLst/>
              <a:rect l="l" t="t" r="r" b="b"/>
              <a:pathLst>
                <a:path w="1187" h="1051" extrusionOk="0">
                  <a:moveTo>
                    <a:pt x="605" y="0"/>
                  </a:moveTo>
                  <a:cubicBezTo>
                    <a:pt x="392" y="0"/>
                    <a:pt x="193" y="116"/>
                    <a:pt x="123" y="304"/>
                  </a:cubicBezTo>
                  <a:cubicBezTo>
                    <a:pt x="1" y="578"/>
                    <a:pt x="123" y="882"/>
                    <a:pt x="396" y="1003"/>
                  </a:cubicBezTo>
                  <a:cubicBezTo>
                    <a:pt x="460" y="1035"/>
                    <a:pt x="530" y="1051"/>
                    <a:pt x="601" y="1051"/>
                  </a:cubicBezTo>
                  <a:cubicBezTo>
                    <a:pt x="798" y="1051"/>
                    <a:pt x="998" y="931"/>
                    <a:pt x="1065" y="730"/>
                  </a:cubicBezTo>
                  <a:cubicBezTo>
                    <a:pt x="1186" y="456"/>
                    <a:pt x="1065" y="152"/>
                    <a:pt x="791" y="31"/>
                  </a:cubicBezTo>
                  <a:cubicBezTo>
                    <a:pt x="730" y="10"/>
                    <a:pt x="667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5808600" y="2734413"/>
              <a:ext cx="29650" cy="26700"/>
            </a:xfrm>
            <a:custGeom>
              <a:avLst/>
              <a:gdLst/>
              <a:ahLst/>
              <a:cxnLst/>
              <a:rect l="l" t="t" r="r" b="b"/>
              <a:pathLst>
                <a:path w="1186" h="1068" extrusionOk="0">
                  <a:moveTo>
                    <a:pt x="572" y="0"/>
                  </a:moveTo>
                  <a:cubicBezTo>
                    <a:pt x="370" y="0"/>
                    <a:pt x="181" y="119"/>
                    <a:pt x="92" y="321"/>
                  </a:cubicBezTo>
                  <a:cubicBezTo>
                    <a:pt x="0" y="595"/>
                    <a:pt x="122" y="898"/>
                    <a:pt x="365" y="1020"/>
                  </a:cubicBezTo>
                  <a:cubicBezTo>
                    <a:pt x="437" y="1052"/>
                    <a:pt x="511" y="1067"/>
                    <a:pt x="583" y="1067"/>
                  </a:cubicBezTo>
                  <a:cubicBezTo>
                    <a:pt x="786" y="1067"/>
                    <a:pt x="975" y="948"/>
                    <a:pt x="1064" y="746"/>
                  </a:cubicBezTo>
                  <a:cubicBezTo>
                    <a:pt x="1186" y="473"/>
                    <a:pt x="1064" y="169"/>
                    <a:pt x="791" y="47"/>
                  </a:cubicBezTo>
                  <a:cubicBezTo>
                    <a:pt x="719" y="15"/>
                    <a:pt x="645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5965125" y="2785738"/>
              <a:ext cx="30425" cy="26275"/>
            </a:xfrm>
            <a:custGeom>
              <a:avLst/>
              <a:gdLst/>
              <a:ahLst/>
              <a:cxnLst/>
              <a:rect l="l" t="t" r="r" b="b"/>
              <a:pathLst>
                <a:path w="1217" h="1051" extrusionOk="0">
                  <a:moveTo>
                    <a:pt x="635" y="1"/>
                  </a:moveTo>
                  <a:cubicBezTo>
                    <a:pt x="420" y="1"/>
                    <a:pt x="217" y="116"/>
                    <a:pt x="122" y="304"/>
                  </a:cubicBezTo>
                  <a:cubicBezTo>
                    <a:pt x="1" y="578"/>
                    <a:pt x="122" y="882"/>
                    <a:pt x="396" y="1004"/>
                  </a:cubicBezTo>
                  <a:cubicBezTo>
                    <a:pt x="468" y="1036"/>
                    <a:pt x="542" y="1051"/>
                    <a:pt x="614" y="1051"/>
                  </a:cubicBezTo>
                  <a:cubicBezTo>
                    <a:pt x="817" y="1051"/>
                    <a:pt x="1005" y="932"/>
                    <a:pt x="1095" y="730"/>
                  </a:cubicBezTo>
                  <a:cubicBezTo>
                    <a:pt x="1217" y="456"/>
                    <a:pt x="1095" y="152"/>
                    <a:pt x="822" y="31"/>
                  </a:cubicBezTo>
                  <a:cubicBezTo>
                    <a:pt x="760" y="10"/>
                    <a:pt x="697" y="1"/>
                    <a:pt x="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994;p45">
            <a:extLst>
              <a:ext uri="{FF2B5EF4-FFF2-40B4-BE49-F238E27FC236}">
                <a16:creationId xmlns="" xmlns:a16="http://schemas.microsoft.com/office/drawing/2014/main" id="{0B5E38E5-580B-4E98-A1E6-060FFD46A2AD}"/>
              </a:ext>
            </a:extLst>
          </p:cNvPr>
          <p:cNvSpPr txBox="1">
            <a:spLocks/>
          </p:cNvSpPr>
          <p:nvPr/>
        </p:nvSpPr>
        <p:spPr>
          <a:xfrm>
            <a:off x="597205" y="1716644"/>
            <a:ext cx="3775214" cy="164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381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 algn="just"/>
            <a:r>
              <a:rPr lang="en-US" sz="1400" dirty="0" err="1"/>
              <a:t>Našu</a:t>
            </a:r>
            <a:r>
              <a:rPr lang="en-US" sz="1400" dirty="0"/>
              <a:t> </a:t>
            </a:r>
            <a:r>
              <a:rPr lang="en-US" sz="1400" dirty="0" err="1"/>
              <a:t>aplikaciju</a:t>
            </a:r>
            <a:r>
              <a:rPr lang="en-US" sz="1400" dirty="0"/>
              <a:t> </a:t>
            </a:r>
            <a:r>
              <a:rPr lang="en-US" sz="1400" dirty="0" err="1"/>
              <a:t>vidimo</a:t>
            </a:r>
            <a:r>
              <a:rPr lang="en-US" sz="1400" dirty="0"/>
              <a:t> </a:t>
            </a:r>
            <a:r>
              <a:rPr lang="en-US" sz="1400" dirty="0" err="1"/>
              <a:t>kao</a:t>
            </a:r>
            <a:r>
              <a:rPr lang="en-US" sz="1400" dirty="0"/>
              <a:t> </a:t>
            </a:r>
            <a:r>
              <a:rPr lang="en-US" sz="1400" dirty="0" err="1"/>
              <a:t>napredak</a:t>
            </a:r>
            <a:r>
              <a:rPr lang="en-US" sz="1400" dirty="0"/>
              <a:t> u </a:t>
            </a:r>
            <a:r>
              <a:rPr lang="en-US" sz="1400" dirty="0" err="1"/>
              <a:t>sektoru</a:t>
            </a:r>
            <a:r>
              <a:rPr lang="sr-Latn-ME" sz="1400" dirty="0"/>
              <a:t> </a:t>
            </a:r>
            <a:r>
              <a:rPr lang="en-US" sz="1400" dirty="0" err="1"/>
              <a:t>funkcionisanja</a:t>
            </a:r>
            <a:r>
              <a:rPr lang="en-US" sz="1400" dirty="0"/>
              <a:t> </a:t>
            </a:r>
            <a:r>
              <a:rPr lang="en-US" sz="1400" dirty="0" err="1"/>
              <a:t>ugostiteljskih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, </a:t>
            </a:r>
            <a:r>
              <a:rPr lang="en-US" sz="1400" dirty="0" err="1"/>
              <a:t>kao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modernizaciju</a:t>
            </a:r>
            <a:r>
              <a:rPr lang="en-US" sz="1400" dirty="0"/>
              <a:t> </a:t>
            </a:r>
            <a:r>
              <a:rPr lang="en-US" sz="1400" dirty="0" err="1"/>
              <a:t>korišćenja</a:t>
            </a:r>
            <a:r>
              <a:rPr lang="en-US" sz="1400" dirty="0"/>
              <a:t> </a:t>
            </a:r>
            <a:r>
              <a:rPr lang="en-US" sz="1400" dirty="0" err="1"/>
              <a:t>ugostiteljskih</a:t>
            </a:r>
            <a:r>
              <a:rPr lang="en-US" sz="1400" dirty="0"/>
              <a:t> </a:t>
            </a:r>
            <a:r>
              <a:rPr lang="en-US" sz="1400" dirty="0" err="1"/>
              <a:t>usluga</a:t>
            </a:r>
            <a:r>
              <a:rPr lang="en-US" sz="1400" dirty="0"/>
              <a:t>. </a:t>
            </a:r>
            <a:r>
              <a:rPr lang="sr-Latn-ME" sz="1400" dirty="0"/>
              <a:t>D</a:t>
            </a:r>
            <a:r>
              <a:rPr lang="en-US" sz="1400" dirty="0" err="1"/>
              <a:t>igitalizacija</a:t>
            </a:r>
            <a:r>
              <a:rPr lang="en-US" sz="1400" dirty="0"/>
              <a:t> u </a:t>
            </a:r>
            <a:r>
              <a:rPr lang="en-US" sz="1400" dirty="0" err="1"/>
              <a:t>raznim</a:t>
            </a:r>
            <a:r>
              <a:rPr lang="en-US" sz="1400" dirty="0"/>
              <a:t> </a:t>
            </a:r>
            <a:r>
              <a:rPr lang="en-US" sz="1400" dirty="0" err="1"/>
              <a:t>oblastima</a:t>
            </a:r>
            <a:r>
              <a:rPr lang="en-US" sz="1400" dirty="0"/>
              <a:t> </a:t>
            </a:r>
            <a:r>
              <a:rPr lang="en-US" sz="1400" dirty="0" err="1"/>
              <a:t>može</a:t>
            </a:r>
            <a:r>
              <a:rPr lang="en-US" sz="1400" dirty="0"/>
              <a:t> da </a:t>
            </a:r>
            <a:r>
              <a:rPr lang="en-US" sz="1400" dirty="0" err="1"/>
              <a:t>učini</a:t>
            </a:r>
            <a:r>
              <a:rPr lang="en-US" sz="1400" dirty="0"/>
              <a:t> </a:t>
            </a:r>
            <a:r>
              <a:rPr lang="en-US" sz="1400" dirty="0" err="1"/>
              <a:t>život</a:t>
            </a:r>
            <a:r>
              <a:rPr lang="en-US" sz="1400" dirty="0"/>
              <a:t> </a:t>
            </a:r>
            <a:r>
              <a:rPr lang="en-US" sz="1400" dirty="0" err="1"/>
              <a:t>lakšim</a:t>
            </a:r>
            <a:r>
              <a:rPr lang="en-US" sz="1400" dirty="0"/>
              <a:t>, </a:t>
            </a:r>
            <a:r>
              <a:rPr lang="en-US" sz="1400" dirty="0" err="1"/>
              <a:t>tako</a:t>
            </a:r>
            <a:r>
              <a:rPr lang="en-US" sz="1400" dirty="0"/>
              <a:t> da </a:t>
            </a:r>
            <a:r>
              <a:rPr lang="en-US" sz="1400" dirty="0" err="1"/>
              <a:t>primjenjivanje</a:t>
            </a:r>
            <a:r>
              <a:rPr lang="en-US" sz="1400" dirty="0"/>
              <a:t> </a:t>
            </a:r>
            <a:r>
              <a:rPr lang="en-US" sz="1400" dirty="0" err="1"/>
              <a:t>ovakvih</a:t>
            </a:r>
            <a:r>
              <a:rPr lang="en-US" sz="1400" dirty="0"/>
              <a:t> </a:t>
            </a:r>
            <a:r>
              <a:rPr lang="en-US" sz="1400" dirty="0" err="1"/>
              <a:t>rješenja</a:t>
            </a:r>
            <a:r>
              <a:rPr lang="en-US" sz="1400" dirty="0"/>
              <a:t> u </a:t>
            </a:r>
            <a:r>
              <a:rPr lang="en-US" sz="1400" dirty="0" err="1"/>
              <a:t>daljem</a:t>
            </a:r>
            <a:r>
              <a:rPr lang="en-US" sz="1400" dirty="0"/>
              <a:t> </a:t>
            </a:r>
            <a:r>
              <a:rPr lang="en-US" sz="1400" dirty="0" err="1"/>
              <a:t>napretku</a:t>
            </a:r>
            <a:r>
              <a:rPr lang="en-US" sz="1400" dirty="0"/>
              <a:t> </a:t>
            </a:r>
            <a:r>
              <a:rPr lang="en-US" sz="1400" dirty="0" err="1"/>
              <a:t>funkcionisanja</a:t>
            </a:r>
            <a:r>
              <a:rPr lang="en-US" sz="1400" dirty="0"/>
              <a:t> </a:t>
            </a:r>
            <a:r>
              <a:rPr lang="en-US" sz="1400" dirty="0" err="1"/>
              <a:t>turizma</a:t>
            </a:r>
            <a:r>
              <a:rPr lang="en-US" sz="1400" dirty="0"/>
              <a:t> </a:t>
            </a:r>
            <a:r>
              <a:rPr lang="en-US" sz="1400" dirty="0" err="1"/>
              <a:t>može</a:t>
            </a:r>
            <a:r>
              <a:rPr lang="en-US" sz="1400" dirty="0"/>
              <a:t> </a:t>
            </a:r>
            <a:r>
              <a:rPr lang="en-US" sz="1400" dirty="0" err="1"/>
              <a:t>biti</a:t>
            </a:r>
            <a:r>
              <a:rPr lang="en-US" sz="1400" dirty="0"/>
              <a:t> </a:t>
            </a:r>
            <a:r>
              <a:rPr lang="en-US" sz="1400" dirty="0" err="1"/>
              <a:t>samo</a:t>
            </a:r>
            <a:r>
              <a:rPr lang="en-US" sz="1400" dirty="0"/>
              <a:t> </a:t>
            </a:r>
            <a:r>
              <a:rPr lang="en-US" sz="1400" dirty="0" err="1"/>
              <a:t>korak</a:t>
            </a:r>
            <a:r>
              <a:rPr lang="en-US" sz="1400" dirty="0"/>
              <a:t> </a:t>
            </a:r>
            <a:r>
              <a:rPr lang="en-US" sz="1400" dirty="0" err="1"/>
              <a:t>naprijed</a:t>
            </a:r>
            <a:r>
              <a:rPr lang="en-US" sz="1400" dirty="0"/>
              <a:t>.</a:t>
            </a:r>
          </a:p>
          <a:p>
            <a:pPr marL="0" indent="0"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580;p59"/>
          <p:cNvSpPr txBox="1">
            <a:spLocks noGrp="1"/>
          </p:cNvSpPr>
          <p:nvPr>
            <p:ph type="title"/>
          </p:nvPr>
        </p:nvSpPr>
        <p:spPr>
          <a:xfrm>
            <a:off x="595433" y="1430968"/>
            <a:ext cx="37782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Kec u </a:t>
            </a:r>
            <a:r>
              <a:rPr lang="en" sz="4000" dirty="0" smtClean="0">
                <a:solidFill>
                  <a:schemeClr val="lt2"/>
                </a:solidFill>
              </a:rPr>
              <a:t>rukavu</a:t>
            </a:r>
            <a:endParaRPr sz="4000" dirty="0">
              <a:solidFill>
                <a:schemeClr val="lt2"/>
              </a:solidFill>
            </a:endParaRPr>
          </a:p>
        </p:txBody>
      </p:sp>
      <p:grpSp>
        <p:nvGrpSpPr>
          <p:cNvPr id="83" name="Google Shape;1589;p59"/>
          <p:cNvGrpSpPr/>
          <p:nvPr/>
        </p:nvGrpSpPr>
        <p:grpSpPr>
          <a:xfrm>
            <a:off x="5484550" y="1180187"/>
            <a:ext cx="2249400" cy="3302085"/>
            <a:chOff x="5560750" y="1180187"/>
            <a:chExt cx="2249400" cy="3302085"/>
          </a:xfrm>
        </p:grpSpPr>
        <p:sp>
          <p:nvSpPr>
            <p:cNvPr id="84" name="Google Shape;1590;p59"/>
            <p:cNvSpPr/>
            <p:nvPr/>
          </p:nvSpPr>
          <p:spPr>
            <a:xfrm>
              <a:off x="5560750" y="1180187"/>
              <a:ext cx="2037104" cy="2065167"/>
            </a:xfrm>
            <a:custGeom>
              <a:avLst/>
              <a:gdLst/>
              <a:ahLst/>
              <a:cxnLst/>
              <a:rect l="l" t="t" r="r" b="b"/>
              <a:pathLst>
                <a:path w="31214" h="31644" extrusionOk="0">
                  <a:moveTo>
                    <a:pt x="15620" y="8631"/>
                  </a:moveTo>
                  <a:cubicBezTo>
                    <a:pt x="19599" y="8631"/>
                    <a:pt x="22825" y="11857"/>
                    <a:pt x="22825" y="15836"/>
                  </a:cubicBezTo>
                  <a:cubicBezTo>
                    <a:pt x="22825" y="19814"/>
                    <a:pt x="19599" y="23040"/>
                    <a:pt x="15620" y="23040"/>
                  </a:cubicBezTo>
                  <a:cubicBezTo>
                    <a:pt x="11642" y="23040"/>
                    <a:pt x="8416" y="19814"/>
                    <a:pt x="8416" y="15836"/>
                  </a:cubicBezTo>
                  <a:cubicBezTo>
                    <a:pt x="8416" y="11857"/>
                    <a:pt x="11642" y="8631"/>
                    <a:pt x="15620" y="8631"/>
                  </a:cubicBezTo>
                  <a:close/>
                  <a:moveTo>
                    <a:pt x="13819" y="1"/>
                  </a:moveTo>
                  <a:lnTo>
                    <a:pt x="13147" y="4759"/>
                  </a:lnTo>
                  <a:cubicBezTo>
                    <a:pt x="12448" y="4921"/>
                    <a:pt x="11749" y="5136"/>
                    <a:pt x="11104" y="5431"/>
                  </a:cubicBezTo>
                  <a:lnTo>
                    <a:pt x="7770" y="1990"/>
                  </a:lnTo>
                  <a:lnTo>
                    <a:pt x="4867" y="4087"/>
                  </a:lnTo>
                  <a:lnTo>
                    <a:pt x="7098" y="8335"/>
                  </a:lnTo>
                  <a:cubicBezTo>
                    <a:pt x="6641" y="8873"/>
                    <a:pt x="6211" y="9437"/>
                    <a:pt x="5862" y="10055"/>
                  </a:cubicBezTo>
                  <a:lnTo>
                    <a:pt x="1130" y="9249"/>
                  </a:lnTo>
                  <a:lnTo>
                    <a:pt x="1" y="12663"/>
                  </a:lnTo>
                  <a:lnTo>
                    <a:pt x="4329" y="14760"/>
                  </a:lnTo>
                  <a:cubicBezTo>
                    <a:pt x="4302" y="15110"/>
                    <a:pt x="4275" y="15486"/>
                    <a:pt x="4275" y="15836"/>
                  </a:cubicBezTo>
                  <a:cubicBezTo>
                    <a:pt x="4275" y="16185"/>
                    <a:pt x="4302" y="16561"/>
                    <a:pt x="4329" y="16911"/>
                  </a:cubicBezTo>
                  <a:lnTo>
                    <a:pt x="1" y="19008"/>
                  </a:lnTo>
                  <a:lnTo>
                    <a:pt x="1130" y="22422"/>
                  </a:lnTo>
                  <a:lnTo>
                    <a:pt x="5862" y="21616"/>
                  </a:lnTo>
                  <a:cubicBezTo>
                    <a:pt x="6211" y="22207"/>
                    <a:pt x="6641" y="22798"/>
                    <a:pt x="7098" y="23336"/>
                  </a:cubicBezTo>
                  <a:lnTo>
                    <a:pt x="4867" y="27584"/>
                  </a:lnTo>
                  <a:lnTo>
                    <a:pt x="7770" y="29681"/>
                  </a:lnTo>
                  <a:lnTo>
                    <a:pt x="11104" y="26240"/>
                  </a:lnTo>
                  <a:cubicBezTo>
                    <a:pt x="11749" y="26508"/>
                    <a:pt x="12448" y="26750"/>
                    <a:pt x="13147" y="26885"/>
                  </a:cubicBezTo>
                  <a:lnTo>
                    <a:pt x="13819" y="31643"/>
                  </a:lnTo>
                  <a:lnTo>
                    <a:pt x="17395" y="31643"/>
                  </a:lnTo>
                  <a:lnTo>
                    <a:pt x="18094" y="26885"/>
                  </a:lnTo>
                  <a:cubicBezTo>
                    <a:pt x="18793" y="26750"/>
                    <a:pt x="19465" y="26508"/>
                    <a:pt x="20110" y="26240"/>
                  </a:cubicBezTo>
                  <a:lnTo>
                    <a:pt x="23471" y="29681"/>
                  </a:lnTo>
                  <a:lnTo>
                    <a:pt x="26374" y="27584"/>
                  </a:lnTo>
                  <a:lnTo>
                    <a:pt x="24116" y="23336"/>
                  </a:lnTo>
                  <a:cubicBezTo>
                    <a:pt x="24573" y="22798"/>
                    <a:pt x="25003" y="22207"/>
                    <a:pt x="25379" y="21616"/>
                  </a:cubicBezTo>
                  <a:lnTo>
                    <a:pt x="30111" y="22422"/>
                  </a:lnTo>
                  <a:lnTo>
                    <a:pt x="31213" y="19008"/>
                  </a:lnTo>
                  <a:lnTo>
                    <a:pt x="26912" y="16911"/>
                  </a:lnTo>
                  <a:cubicBezTo>
                    <a:pt x="26939" y="16561"/>
                    <a:pt x="26965" y="16185"/>
                    <a:pt x="26965" y="15836"/>
                  </a:cubicBezTo>
                  <a:cubicBezTo>
                    <a:pt x="26965" y="15486"/>
                    <a:pt x="26939" y="15110"/>
                    <a:pt x="26912" y="14760"/>
                  </a:cubicBezTo>
                  <a:lnTo>
                    <a:pt x="31213" y="12663"/>
                  </a:lnTo>
                  <a:lnTo>
                    <a:pt x="30111" y="9249"/>
                  </a:lnTo>
                  <a:lnTo>
                    <a:pt x="25379" y="10055"/>
                  </a:lnTo>
                  <a:cubicBezTo>
                    <a:pt x="25003" y="9437"/>
                    <a:pt x="24573" y="8873"/>
                    <a:pt x="24116" y="8335"/>
                  </a:cubicBezTo>
                  <a:lnTo>
                    <a:pt x="26374" y="4087"/>
                  </a:lnTo>
                  <a:lnTo>
                    <a:pt x="23471" y="1990"/>
                  </a:lnTo>
                  <a:lnTo>
                    <a:pt x="20110" y="5431"/>
                  </a:lnTo>
                  <a:cubicBezTo>
                    <a:pt x="19465" y="5136"/>
                    <a:pt x="18793" y="4921"/>
                    <a:pt x="18094" y="4759"/>
                  </a:cubicBezTo>
                  <a:lnTo>
                    <a:pt x="17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1;p59"/>
            <p:cNvSpPr/>
            <p:nvPr/>
          </p:nvSpPr>
          <p:spPr>
            <a:xfrm>
              <a:off x="6150263" y="3015432"/>
              <a:ext cx="1659886" cy="1466840"/>
            </a:xfrm>
            <a:custGeom>
              <a:avLst/>
              <a:gdLst/>
              <a:ahLst/>
              <a:cxnLst/>
              <a:rect l="l" t="t" r="r" b="b"/>
              <a:pathLst>
                <a:path w="25434" h="22476" extrusionOk="0">
                  <a:moveTo>
                    <a:pt x="6426" y="0"/>
                  </a:moveTo>
                  <a:cubicBezTo>
                    <a:pt x="6426" y="0"/>
                    <a:pt x="5055" y="27"/>
                    <a:pt x="4706" y="726"/>
                  </a:cubicBezTo>
                  <a:cubicBezTo>
                    <a:pt x="4356" y="1425"/>
                    <a:pt x="1" y="11238"/>
                    <a:pt x="2340" y="22475"/>
                  </a:cubicBezTo>
                  <a:lnTo>
                    <a:pt x="23094" y="22475"/>
                  </a:lnTo>
                  <a:cubicBezTo>
                    <a:pt x="25433" y="11238"/>
                    <a:pt x="21078" y="1425"/>
                    <a:pt x="20728" y="726"/>
                  </a:cubicBezTo>
                  <a:cubicBezTo>
                    <a:pt x="20379" y="27"/>
                    <a:pt x="18981" y="0"/>
                    <a:pt x="18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92;p59"/>
            <p:cNvSpPr/>
            <p:nvPr/>
          </p:nvSpPr>
          <p:spPr>
            <a:xfrm>
              <a:off x="6501178" y="3015432"/>
              <a:ext cx="958053" cy="131634"/>
            </a:xfrm>
            <a:custGeom>
              <a:avLst/>
              <a:gdLst/>
              <a:ahLst/>
              <a:cxnLst/>
              <a:rect l="l" t="t" r="r" b="b"/>
              <a:pathLst>
                <a:path w="14680" h="2017" extrusionOk="0">
                  <a:moveTo>
                    <a:pt x="1049" y="0"/>
                  </a:moveTo>
                  <a:cubicBezTo>
                    <a:pt x="1049" y="0"/>
                    <a:pt x="485" y="27"/>
                    <a:pt x="1" y="216"/>
                  </a:cubicBezTo>
                  <a:cubicBezTo>
                    <a:pt x="54" y="350"/>
                    <a:pt x="108" y="484"/>
                    <a:pt x="189" y="565"/>
                  </a:cubicBezTo>
                  <a:cubicBezTo>
                    <a:pt x="780" y="1237"/>
                    <a:pt x="2823" y="1614"/>
                    <a:pt x="4786" y="1855"/>
                  </a:cubicBezTo>
                  <a:cubicBezTo>
                    <a:pt x="5633" y="1963"/>
                    <a:pt x="6486" y="2017"/>
                    <a:pt x="7337" y="2017"/>
                  </a:cubicBezTo>
                  <a:cubicBezTo>
                    <a:pt x="8187" y="2017"/>
                    <a:pt x="9034" y="1963"/>
                    <a:pt x="9867" y="1855"/>
                  </a:cubicBezTo>
                  <a:cubicBezTo>
                    <a:pt x="11830" y="1614"/>
                    <a:pt x="13900" y="1237"/>
                    <a:pt x="14491" y="565"/>
                  </a:cubicBezTo>
                  <a:cubicBezTo>
                    <a:pt x="14572" y="484"/>
                    <a:pt x="14626" y="350"/>
                    <a:pt x="14679" y="216"/>
                  </a:cubicBezTo>
                  <a:cubicBezTo>
                    <a:pt x="14169" y="27"/>
                    <a:pt x="13604" y="0"/>
                    <a:pt x="13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93;p59"/>
            <p:cNvSpPr/>
            <p:nvPr/>
          </p:nvSpPr>
          <p:spPr>
            <a:xfrm>
              <a:off x="6408179" y="2445103"/>
              <a:ext cx="173794" cy="431907"/>
            </a:xfrm>
            <a:custGeom>
              <a:avLst/>
              <a:gdLst/>
              <a:ahLst/>
              <a:cxnLst/>
              <a:rect l="l" t="t" r="r" b="b"/>
              <a:pathLst>
                <a:path w="2663" h="6618" extrusionOk="0">
                  <a:moveTo>
                    <a:pt x="1983" y="1"/>
                  </a:moveTo>
                  <a:cubicBezTo>
                    <a:pt x="1744" y="1"/>
                    <a:pt x="1469" y="64"/>
                    <a:pt x="1211" y="271"/>
                  </a:cubicBezTo>
                  <a:cubicBezTo>
                    <a:pt x="646" y="755"/>
                    <a:pt x="162" y="2234"/>
                    <a:pt x="81" y="4035"/>
                  </a:cubicBezTo>
                  <a:cubicBezTo>
                    <a:pt x="1" y="5836"/>
                    <a:pt x="996" y="6481"/>
                    <a:pt x="1829" y="6616"/>
                  </a:cubicBezTo>
                  <a:cubicBezTo>
                    <a:pt x="1837" y="6617"/>
                    <a:pt x="1846" y="6618"/>
                    <a:pt x="1854" y="6618"/>
                  </a:cubicBezTo>
                  <a:cubicBezTo>
                    <a:pt x="2662" y="6618"/>
                    <a:pt x="2662" y="163"/>
                    <a:pt x="2662" y="163"/>
                  </a:cubicBezTo>
                  <a:cubicBezTo>
                    <a:pt x="2662" y="163"/>
                    <a:pt x="2367" y="1"/>
                    <a:pt x="1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94;p59"/>
            <p:cNvSpPr/>
            <p:nvPr/>
          </p:nvSpPr>
          <p:spPr>
            <a:xfrm>
              <a:off x="7378432" y="2445103"/>
              <a:ext cx="173794" cy="431907"/>
            </a:xfrm>
            <a:custGeom>
              <a:avLst/>
              <a:gdLst/>
              <a:ahLst/>
              <a:cxnLst/>
              <a:rect l="l" t="t" r="r" b="b"/>
              <a:pathLst>
                <a:path w="2663" h="6618" extrusionOk="0">
                  <a:moveTo>
                    <a:pt x="680" y="1"/>
                  </a:moveTo>
                  <a:cubicBezTo>
                    <a:pt x="296" y="1"/>
                    <a:pt x="1" y="163"/>
                    <a:pt x="1" y="163"/>
                  </a:cubicBezTo>
                  <a:cubicBezTo>
                    <a:pt x="1" y="163"/>
                    <a:pt x="1" y="6618"/>
                    <a:pt x="809" y="6618"/>
                  </a:cubicBezTo>
                  <a:cubicBezTo>
                    <a:pt x="817" y="6618"/>
                    <a:pt x="826" y="6617"/>
                    <a:pt x="834" y="6616"/>
                  </a:cubicBezTo>
                  <a:cubicBezTo>
                    <a:pt x="1667" y="6481"/>
                    <a:pt x="2662" y="5836"/>
                    <a:pt x="2582" y="4035"/>
                  </a:cubicBezTo>
                  <a:cubicBezTo>
                    <a:pt x="2501" y="2234"/>
                    <a:pt x="2017" y="755"/>
                    <a:pt x="1452" y="271"/>
                  </a:cubicBezTo>
                  <a:cubicBezTo>
                    <a:pt x="1194" y="64"/>
                    <a:pt x="919" y="1"/>
                    <a:pt x="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95;p59"/>
            <p:cNvSpPr/>
            <p:nvPr/>
          </p:nvSpPr>
          <p:spPr>
            <a:xfrm>
              <a:off x="7378432" y="2445234"/>
              <a:ext cx="87778" cy="431777"/>
            </a:xfrm>
            <a:custGeom>
              <a:avLst/>
              <a:gdLst/>
              <a:ahLst/>
              <a:cxnLst/>
              <a:rect l="l" t="t" r="r" b="b"/>
              <a:pathLst>
                <a:path w="1345" h="6616" extrusionOk="0">
                  <a:moveTo>
                    <a:pt x="511" y="0"/>
                  </a:moveTo>
                  <a:cubicBezTo>
                    <a:pt x="216" y="54"/>
                    <a:pt x="1" y="161"/>
                    <a:pt x="1" y="161"/>
                  </a:cubicBezTo>
                  <a:cubicBezTo>
                    <a:pt x="1" y="161"/>
                    <a:pt x="1" y="6616"/>
                    <a:pt x="809" y="6616"/>
                  </a:cubicBezTo>
                  <a:cubicBezTo>
                    <a:pt x="817" y="6616"/>
                    <a:pt x="826" y="6615"/>
                    <a:pt x="834" y="6614"/>
                  </a:cubicBezTo>
                  <a:cubicBezTo>
                    <a:pt x="968" y="6587"/>
                    <a:pt x="1130" y="6560"/>
                    <a:pt x="1264" y="6479"/>
                  </a:cubicBezTo>
                  <a:cubicBezTo>
                    <a:pt x="1345" y="4382"/>
                    <a:pt x="1022" y="1371"/>
                    <a:pt x="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96;p59"/>
            <p:cNvSpPr/>
            <p:nvPr/>
          </p:nvSpPr>
          <p:spPr>
            <a:xfrm>
              <a:off x="6494195" y="2330307"/>
              <a:ext cx="972020" cy="755805"/>
            </a:xfrm>
            <a:custGeom>
              <a:avLst/>
              <a:gdLst/>
              <a:ahLst/>
              <a:cxnLst/>
              <a:rect l="l" t="t" r="r" b="b"/>
              <a:pathLst>
                <a:path w="14894" h="11581" extrusionOk="0">
                  <a:moveTo>
                    <a:pt x="7444" y="0"/>
                  </a:moveTo>
                  <a:cubicBezTo>
                    <a:pt x="6412" y="0"/>
                    <a:pt x="5377" y="94"/>
                    <a:pt x="4355" y="283"/>
                  </a:cubicBezTo>
                  <a:cubicBezTo>
                    <a:pt x="3065" y="498"/>
                    <a:pt x="1748" y="874"/>
                    <a:pt x="1344" y="1519"/>
                  </a:cubicBezTo>
                  <a:cubicBezTo>
                    <a:pt x="484" y="2917"/>
                    <a:pt x="0" y="9316"/>
                    <a:pt x="834" y="10230"/>
                  </a:cubicBezTo>
                  <a:cubicBezTo>
                    <a:pt x="1371" y="10875"/>
                    <a:pt x="3280" y="11197"/>
                    <a:pt x="5081" y="11439"/>
                  </a:cubicBezTo>
                  <a:cubicBezTo>
                    <a:pt x="5874" y="11533"/>
                    <a:pt x="6661" y="11581"/>
                    <a:pt x="7444" y="11581"/>
                  </a:cubicBezTo>
                  <a:cubicBezTo>
                    <a:pt x="8227" y="11581"/>
                    <a:pt x="9006" y="11533"/>
                    <a:pt x="9786" y="11439"/>
                  </a:cubicBezTo>
                  <a:cubicBezTo>
                    <a:pt x="11614" y="11197"/>
                    <a:pt x="13523" y="10875"/>
                    <a:pt x="14060" y="10230"/>
                  </a:cubicBezTo>
                  <a:cubicBezTo>
                    <a:pt x="14894" y="9316"/>
                    <a:pt x="14410" y="2917"/>
                    <a:pt x="13550" y="1519"/>
                  </a:cubicBezTo>
                  <a:cubicBezTo>
                    <a:pt x="13146" y="874"/>
                    <a:pt x="11829" y="498"/>
                    <a:pt x="10512" y="283"/>
                  </a:cubicBezTo>
                  <a:cubicBezTo>
                    <a:pt x="9504" y="94"/>
                    <a:pt x="8475" y="0"/>
                    <a:pt x="7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97;p59"/>
            <p:cNvSpPr/>
            <p:nvPr/>
          </p:nvSpPr>
          <p:spPr>
            <a:xfrm>
              <a:off x="6520496" y="2475059"/>
              <a:ext cx="919418" cy="446134"/>
            </a:xfrm>
            <a:custGeom>
              <a:avLst/>
              <a:gdLst/>
              <a:ahLst/>
              <a:cxnLst/>
              <a:rect l="l" t="t" r="r" b="b"/>
              <a:pathLst>
                <a:path w="14088" h="6836" extrusionOk="0">
                  <a:moveTo>
                    <a:pt x="646" y="0"/>
                  </a:moveTo>
                  <a:cubicBezTo>
                    <a:pt x="323" y="1022"/>
                    <a:pt x="108" y="2742"/>
                    <a:pt x="27" y="4329"/>
                  </a:cubicBezTo>
                  <a:cubicBezTo>
                    <a:pt x="0" y="5054"/>
                    <a:pt x="457" y="5726"/>
                    <a:pt x="1183" y="5968"/>
                  </a:cubicBezTo>
                  <a:cubicBezTo>
                    <a:pt x="3092" y="6546"/>
                    <a:pt x="5068" y="6835"/>
                    <a:pt x="7044" y="6835"/>
                  </a:cubicBezTo>
                  <a:cubicBezTo>
                    <a:pt x="9020" y="6835"/>
                    <a:pt x="10996" y="6546"/>
                    <a:pt x="12905" y="5968"/>
                  </a:cubicBezTo>
                  <a:cubicBezTo>
                    <a:pt x="13604" y="5726"/>
                    <a:pt x="14088" y="5054"/>
                    <a:pt x="14061" y="4329"/>
                  </a:cubicBezTo>
                  <a:cubicBezTo>
                    <a:pt x="13980" y="2742"/>
                    <a:pt x="13765" y="1022"/>
                    <a:pt x="13442" y="0"/>
                  </a:cubicBezTo>
                  <a:cubicBezTo>
                    <a:pt x="11359" y="686"/>
                    <a:pt x="9201" y="1029"/>
                    <a:pt x="7044" y="1029"/>
                  </a:cubicBezTo>
                  <a:cubicBezTo>
                    <a:pt x="4887" y="1029"/>
                    <a:pt x="2729" y="686"/>
                    <a:pt x="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98;p59"/>
            <p:cNvSpPr/>
            <p:nvPr/>
          </p:nvSpPr>
          <p:spPr>
            <a:xfrm>
              <a:off x="6571400" y="2078524"/>
              <a:ext cx="86016" cy="373758"/>
            </a:xfrm>
            <a:custGeom>
              <a:avLst/>
              <a:gdLst/>
              <a:ahLst/>
              <a:cxnLst/>
              <a:rect l="l" t="t" r="r" b="b"/>
              <a:pathLst>
                <a:path w="1318" h="5727" extrusionOk="0">
                  <a:moveTo>
                    <a:pt x="0" y="5727"/>
                  </a:moveTo>
                  <a:lnTo>
                    <a:pt x="1317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99;p59"/>
            <p:cNvSpPr/>
            <p:nvPr/>
          </p:nvSpPr>
          <p:spPr>
            <a:xfrm>
              <a:off x="6629288" y="2038192"/>
              <a:ext cx="56191" cy="56191"/>
            </a:xfrm>
            <a:custGeom>
              <a:avLst/>
              <a:gdLst/>
              <a:ahLst/>
              <a:cxnLst/>
              <a:rect l="l" t="t" r="r" b="b"/>
              <a:pathLst>
                <a:path w="861" h="861" extrusionOk="0">
                  <a:moveTo>
                    <a:pt x="430" y="0"/>
                  </a:moveTo>
                  <a:cubicBezTo>
                    <a:pt x="188" y="0"/>
                    <a:pt x="0" y="188"/>
                    <a:pt x="0" y="430"/>
                  </a:cubicBezTo>
                  <a:cubicBezTo>
                    <a:pt x="0" y="645"/>
                    <a:pt x="188" y="860"/>
                    <a:pt x="430" y="860"/>
                  </a:cubicBezTo>
                  <a:cubicBezTo>
                    <a:pt x="672" y="860"/>
                    <a:pt x="860" y="645"/>
                    <a:pt x="860" y="430"/>
                  </a:cubicBezTo>
                  <a:cubicBezTo>
                    <a:pt x="860" y="188"/>
                    <a:pt x="672" y="0"/>
                    <a:pt x="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00;p59"/>
            <p:cNvSpPr/>
            <p:nvPr/>
          </p:nvSpPr>
          <p:spPr>
            <a:xfrm>
              <a:off x="6541575" y="3487410"/>
              <a:ext cx="886069" cy="994862"/>
            </a:xfrm>
            <a:custGeom>
              <a:avLst/>
              <a:gdLst/>
              <a:ahLst/>
              <a:cxnLst/>
              <a:rect l="l" t="t" r="r" b="b"/>
              <a:pathLst>
                <a:path w="13577" h="15244" extrusionOk="0">
                  <a:moveTo>
                    <a:pt x="2715" y="0"/>
                  </a:moveTo>
                  <a:cubicBezTo>
                    <a:pt x="2420" y="0"/>
                    <a:pt x="2124" y="188"/>
                    <a:pt x="2016" y="484"/>
                  </a:cubicBezTo>
                  <a:cubicBezTo>
                    <a:pt x="0" y="6372"/>
                    <a:pt x="457" y="15243"/>
                    <a:pt x="457" y="15243"/>
                  </a:cubicBezTo>
                  <a:lnTo>
                    <a:pt x="13119" y="15243"/>
                  </a:lnTo>
                  <a:cubicBezTo>
                    <a:pt x="13119" y="15243"/>
                    <a:pt x="13576" y="6372"/>
                    <a:pt x="11560" y="484"/>
                  </a:cubicBezTo>
                  <a:cubicBezTo>
                    <a:pt x="11453" y="188"/>
                    <a:pt x="11157" y="0"/>
                    <a:pt x="10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01;p59"/>
            <p:cNvSpPr/>
            <p:nvPr/>
          </p:nvSpPr>
          <p:spPr>
            <a:xfrm>
              <a:off x="6587128" y="3538249"/>
              <a:ext cx="794897" cy="944022"/>
            </a:xfrm>
            <a:custGeom>
              <a:avLst/>
              <a:gdLst/>
              <a:ahLst/>
              <a:cxnLst/>
              <a:rect l="l" t="t" r="r" b="b"/>
              <a:pathLst>
                <a:path w="12180" h="14465" extrusionOk="0">
                  <a:moveTo>
                    <a:pt x="2447" y="1"/>
                  </a:moveTo>
                  <a:cubicBezTo>
                    <a:pt x="2152" y="1"/>
                    <a:pt x="1910" y="162"/>
                    <a:pt x="1802" y="431"/>
                  </a:cubicBezTo>
                  <a:cubicBezTo>
                    <a:pt x="1" y="5727"/>
                    <a:pt x="404" y="14464"/>
                    <a:pt x="404" y="14464"/>
                  </a:cubicBezTo>
                  <a:lnTo>
                    <a:pt x="11776" y="14464"/>
                  </a:lnTo>
                  <a:cubicBezTo>
                    <a:pt x="11776" y="14464"/>
                    <a:pt x="12179" y="5727"/>
                    <a:pt x="10378" y="431"/>
                  </a:cubicBezTo>
                  <a:cubicBezTo>
                    <a:pt x="10271" y="162"/>
                    <a:pt x="10029" y="1"/>
                    <a:pt x="9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02;p59"/>
            <p:cNvSpPr/>
            <p:nvPr/>
          </p:nvSpPr>
          <p:spPr>
            <a:xfrm>
              <a:off x="6704731" y="3604947"/>
              <a:ext cx="559756" cy="52667"/>
            </a:xfrm>
            <a:custGeom>
              <a:avLst/>
              <a:gdLst/>
              <a:ahLst/>
              <a:cxnLst/>
              <a:rect l="l" t="t" r="r" b="b"/>
              <a:pathLst>
                <a:path w="8577" h="807" extrusionOk="0">
                  <a:moveTo>
                    <a:pt x="403" y="0"/>
                  </a:moveTo>
                  <a:cubicBezTo>
                    <a:pt x="162" y="0"/>
                    <a:pt x="0" y="189"/>
                    <a:pt x="0" y="404"/>
                  </a:cubicBezTo>
                  <a:cubicBezTo>
                    <a:pt x="0" y="646"/>
                    <a:pt x="162" y="807"/>
                    <a:pt x="403" y="807"/>
                  </a:cubicBezTo>
                  <a:lnTo>
                    <a:pt x="8173" y="807"/>
                  </a:lnTo>
                  <a:cubicBezTo>
                    <a:pt x="8415" y="807"/>
                    <a:pt x="8576" y="646"/>
                    <a:pt x="8576" y="404"/>
                  </a:cubicBezTo>
                  <a:cubicBezTo>
                    <a:pt x="8576" y="189"/>
                    <a:pt x="8388" y="0"/>
                    <a:pt x="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03;p59"/>
            <p:cNvSpPr/>
            <p:nvPr/>
          </p:nvSpPr>
          <p:spPr>
            <a:xfrm>
              <a:off x="6704731" y="3757596"/>
              <a:ext cx="559756" cy="52667"/>
            </a:xfrm>
            <a:custGeom>
              <a:avLst/>
              <a:gdLst/>
              <a:ahLst/>
              <a:cxnLst/>
              <a:rect l="l" t="t" r="r" b="b"/>
              <a:pathLst>
                <a:path w="8577" h="807" extrusionOk="0">
                  <a:moveTo>
                    <a:pt x="403" y="0"/>
                  </a:moveTo>
                  <a:cubicBezTo>
                    <a:pt x="162" y="0"/>
                    <a:pt x="0" y="189"/>
                    <a:pt x="0" y="404"/>
                  </a:cubicBezTo>
                  <a:cubicBezTo>
                    <a:pt x="0" y="619"/>
                    <a:pt x="162" y="807"/>
                    <a:pt x="403" y="807"/>
                  </a:cubicBezTo>
                  <a:lnTo>
                    <a:pt x="8173" y="807"/>
                  </a:lnTo>
                  <a:cubicBezTo>
                    <a:pt x="8415" y="807"/>
                    <a:pt x="8576" y="619"/>
                    <a:pt x="8576" y="404"/>
                  </a:cubicBezTo>
                  <a:cubicBezTo>
                    <a:pt x="8576" y="189"/>
                    <a:pt x="8388" y="0"/>
                    <a:pt x="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04;p59"/>
            <p:cNvSpPr/>
            <p:nvPr/>
          </p:nvSpPr>
          <p:spPr>
            <a:xfrm>
              <a:off x="6704731" y="3910245"/>
              <a:ext cx="559756" cy="52667"/>
            </a:xfrm>
            <a:custGeom>
              <a:avLst/>
              <a:gdLst/>
              <a:ahLst/>
              <a:cxnLst/>
              <a:rect l="l" t="t" r="r" b="b"/>
              <a:pathLst>
                <a:path w="8577" h="807" extrusionOk="0">
                  <a:moveTo>
                    <a:pt x="403" y="0"/>
                  </a:moveTo>
                  <a:cubicBezTo>
                    <a:pt x="162" y="0"/>
                    <a:pt x="0" y="188"/>
                    <a:pt x="0" y="404"/>
                  </a:cubicBezTo>
                  <a:cubicBezTo>
                    <a:pt x="0" y="619"/>
                    <a:pt x="162" y="807"/>
                    <a:pt x="403" y="807"/>
                  </a:cubicBezTo>
                  <a:lnTo>
                    <a:pt x="8173" y="807"/>
                  </a:lnTo>
                  <a:cubicBezTo>
                    <a:pt x="8415" y="807"/>
                    <a:pt x="8576" y="619"/>
                    <a:pt x="8576" y="404"/>
                  </a:cubicBezTo>
                  <a:cubicBezTo>
                    <a:pt x="8576" y="188"/>
                    <a:pt x="8388" y="0"/>
                    <a:pt x="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05;p59"/>
            <p:cNvSpPr/>
            <p:nvPr/>
          </p:nvSpPr>
          <p:spPr>
            <a:xfrm>
              <a:off x="6704731" y="4062894"/>
              <a:ext cx="559756" cy="52667"/>
            </a:xfrm>
            <a:custGeom>
              <a:avLst/>
              <a:gdLst/>
              <a:ahLst/>
              <a:cxnLst/>
              <a:rect l="l" t="t" r="r" b="b"/>
              <a:pathLst>
                <a:path w="8577" h="807" extrusionOk="0">
                  <a:moveTo>
                    <a:pt x="403" y="0"/>
                  </a:moveTo>
                  <a:cubicBezTo>
                    <a:pt x="162" y="0"/>
                    <a:pt x="0" y="161"/>
                    <a:pt x="0" y="403"/>
                  </a:cubicBezTo>
                  <a:cubicBezTo>
                    <a:pt x="0" y="619"/>
                    <a:pt x="162" y="807"/>
                    <a:pt x="403" y="807"/>
                  </a:cubicBezTo>
                  <a:lnTo>
                    <a:pt x="8173" y="807"/>
                  </a:lnTo>
                  <a:cubicBezTo>
                    <a:pt x="8415" y="807"/>
                    <a:pt x="8576" y="619"/>
                    <a:pt x="8576" y="403"/>
                  </a:cubicBezTo>
                  <a:cubicBezTo>
                    <a:pt x="8576" y="161"/>
                    <a:pt x="8388" y="0"/>
                    <a:pt x="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06;p59"/>
            <p:cNvSpPr/>
            <p:nvPr/>
          </p:nvSpPr>
          <p:spPr>
            <a:xfrm>
              <a:off x="6704731" y="4213781"/>
              <a:ext cx="559756" cy="54429"/>
            </a:xfrm>
            <a:custGeom>
              <a:avLst/>
              <a:gdLst/>
              <a:ahLst/>
              <a:cxnLst/>
              <a:rect l="l" t="t" r="r" b="b"/>
              <a:pathLst>
                <a:path w="8577" h="834" extrusionOk="0">
                  <a:moveTo>
                    <a:pt x="403" y="0"/>
                  </a:moveTo>
                  <a:cubicBezTo>
                    <a:pt x="162" y="0"/>
                    <a:pt x="0" y="188"/>
                    <a:pt x="0" y="430"/>
                  </a:cubicBezTo>
                  <a:cubicBezTo>
                    <a:pt x="0" y="645"/>
                    <a:pt x="162" y="834"/>
                    <a:pt x="403" y="834"/>
                  </a:cubicBezTo>
                  <a:lnTo>
                    <a:pt x="8173" y="834"/>
                  </a:lnTo>
                  <a:cubicBezTo>
                    <a:pt x="8415" y="834"/>
                    <a:pt x="8576" y="645"/>
                    <a:pt x="8576" y="430"/>
                  </a:cubicBezTo>
                  <a:cubicBezTo>
                    <a:pt x="8576" y="188"/>
                    <a:pt x="8388" y="0"/>
                    <a:pt x="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07;p59"/>
            <p:cNvSpPr/>
            <p:nvPr/>
          </p:nvSpPr>
          <p:spPr>
            <a:xfrm>
              <a:off x="6704731" y="4366429"/>
              <a:ext cx="559756" cy="54429"/>
            </a:xfrm>
            <a:custGeom>
              <a:avLst/>
              <a:gdLst/>
              <a:ahLst/>
              <a:cxnLst/>
              <a:rect l="l" t="t" r="r" b="b"/>
              <a:pathLst>
                <a:path w="8577" h="834" extrusionOk="0">
                  <a:moveTo>
                    <a:pt x="403" y="0"/>
                  </a:moveTo>
                  <a:cubicBezTo>
                    <a:pt x="162" y="0"/>
                    <a:pt x="0" y="188"/>
                    <a:pt x="0" y="403"/>
                  </a:cubicBezTo>
                  <a:cubicBezTo>
                    <a:pt x="0" y="645"/>
                    <a:pt x="162" y="834"/>
                    <a:pt x="403" y="834"/>
                  </a:cubicBezTo>
                  <a:lnTo>
                    <a:pt x="8173" y="834"/>
                  </a:lnTo>
                  <a:cubicBezTo>
                    <a:pt x="8415" y="834"/>
                    <a:pt x="8576" y="645"/>
                    <a:pt x="8576" y="403"/>
                  </a:cubicBezTo>
                  <a:cubicBezTo>
                    <a:pt x="8576" y="188"/>
                    <a:pt x="8388" y="0"/>
                    <a:pt x="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08;p59"/>
            <p:cNvSpPr/>
            <p:nvPr/>
          </p:nvSpPr>
          <p:spPr>
            <a:xfrm>
              <a:off x="5888888" y="3273349"/>
              <a:ext cx="879086" cy="770293"/>
            </a:xfrm>
            <a:custGeom>
              <a:avLst/>
              <a:gdLst/>
              <a:ahLst/>
              <a:cxnLst/>
              <a:rect l="l" t="t" r="r" b="b"/>
              <a:pathLst>
                <a:path w="13470" h="11803" extrusionOk="0">
                  <a:moveTo>
                    <a:pt x="1506" y="0"/>
                  </a:moveTo>
                  <a:cubicBezTo>
                    <a:pt x="672" y="0"/>
                    <a:pt x="0" y="646"/>
                    <a:pt x="0" y="1479"/>
                  </a:cubicBezTo>
                  <a:lnTo>
                    <a:pt x="0" y="8254"/>
                  </a:lnTo>
                  <a:cubicBezTo>
                    <a:pt x="0" y="9087"/>
                    <a:pt x="672" y="9759"/>
                    <a:pt x="1506" y="9759"/>
                  </a:cubicBezTo>
                  <a:lnTo>
                    <a:pt x="8764" y="9759"/>
                  </a:lnTo>
                  <a:lnTo>
                    <a:pt x="11345" y="11802"/>
                  </a:lnTo>
                  <a:lnTo>
                    <a:pt x="11587" y="9759"/>
                  </a:lnTo>
                  <a:lnTo>
                    <a:pt x="11990" y="9759"/>
                  </a:lnTo>
                  <a:cubicBezTo>
                    <a:pt x="12797" y="9759"/>
                    <a:pt x="13469" y="9087"/>
                    <a:pt x="13469" y="8254"/>
                  </a:cubicBezTo>
                  <a:lnTo>
                    <a:pt x="13469" y="1479"/>
                  </a:lnTo>
                  <a:cubicBezTo>
                    <a:pt x="13469" y="646"/>
                    <a:pt x="12797" y="0"/>
                    <a:pt x="1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09;p59"/>
            <p:cNvSpPr/>
            <p:nvPr/>
          </p:nvSpPr>
          <p:spPr>
            <a:xfrm>
              <a:off x="5974839" y="3545297"/>
              <a:ext cx="91302" cy="91302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699" y="0"/>
                  </a:moveTo>
                  <a:cubicBezTo>
                    <a:pt x="323" y="0"/>
                    <a:pt x="0" y="323"/>
                    <a:pt x="0" y="699"/>
                  </a:cubicBezTo>
                  <a:cubicBezTo>
                    <a:pt x="0" y="1076"/>
                    <a:pt x="323" y="1398"/>
                    <a:pt x="699" y="1398"/>
                  </a:cubicBezTo>
                  <a:cubicBezTo>
                    <a:pt x="1103" y="1398"/>
                    <a:pt x="1398" y="1076"/>
                    <a:pt x="1398" y="699"/>
                  </a:cubicBezTo>
                  <a:cubicBezTo>
                    <a:pt x="1398" y="323"/>
                    <a:pt x="1103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10;p59"/>
            <p:cNvSpPr/>
            <p:nvPr/>
          </p:nvSpPr>
          <p:spPr>
            <a:xfrm>
              <a:off x="6129249" y="3545297"/>
              <a:ext cx="91302" cy="91302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699" y="0"/>
                  </a:moveTo>
                  <a:cubicBezTo>
                    <a:pt x="323" y="0"/>
                    <a:pt x="0" y="323"/>
                    <a:pt x="0" y="699"/>
                  </a:cubicBezTo>
                  <a:cubicBezTo>
                    <a:pt x="0" y="1076"/>
                    <a:pt x="323" y="1398"/>
                    <a:pt x="699" y="1398"/>
                  </a:cubicBezTo>
                  <a:cubicBezTo>
                    <a:pt x="1076" y="1398"/>
                    <a:pt x="1398" y="1076"/>
                    <a:pt x="1398" y="699"/>
                  </a:cubicBezTo>
                  <a:cubicBezTo>
                    <a:pt x="1398" y="323"/>
                    <a:pt x="1076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11;p59"/>
            <p:cNvSpPr/>
            <p:nvPr/>
          </p:nvSpPr>
          <p:spPr>
            <a:xfrm>
              <a:off x="6283659" y="3545297"/>
              <a:ext cx="91302" cy="91302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699" y="0"/>
                  </a:moveTo>
                  <a:cubicBezTo>
                    <a:pt x="296" y="0"/>
                    <a:pt x="0" y="323"/>
                    <a:pt x="0" y="699"/>
                  </a:cubicBezTo>
                  <a:cubicBezTo>
                    <a:pt x="0" y="1076"/>
                    <a:pt x="296" y="1398"/>
                    <a:pt x="699" y="1398"/>
                  </a:cubicBezTo>
                  <a:cubicBezTo>
                    <a:pt x="1075" y="1398"/>
                    <a:pt x="1398" y="1076"/>
                    <a:pt x="1398" y="699"/>
                  </a:cubicBezTo>
                  <a:cubicBezTo>
                    <a:pt x="1398" y="323"/>
                    <a:pt x="1075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12;p59"/>
            <p:cNvSpPr/>
            <p:nvPr/>
          </p:nvSpPr>
          <p:spPr>
            <a:xfrm>
              <a:off x="6438004" y="3545297"/>
              <a:ext cx="89540" cy="91302"/>
            </a:xfrm>
            <a:custGeom>
              <a:avLst/>
              <a:gdLst/>
              <a:ahLst/>
              <a:cxnLst/>
              <a:rect l="l" t="t" r="r" b="b"/>
              <a:pathLst>
                <a:path w="1372" h="1399" extrusionOk="0">
                  <a:moveTo>
                    <a:pt x="673" y="0"/>
                  </a:moveTo>
                  <a:cubicBezTo>
                    <a:pt x="297" y="0"/>
                    <a:pt x="1" y="323"/>
                    <a:pt x="1" y="699"/>
                  </a:cubicBezTo>
                  <a:cubicBezTo>
                    <a:pt x="1" y="1076"/>
                    <a:pt x="297" y="1398"/>
                    <a:pt x="673" y="1398"/>
                  </a:cubicBezTo>
                  <a:cubicBezTo>
                    <a:pt x="1076" y="1398"/>
                    <a:pt x="1372" y="1076"/>
                    <a:pt x="1372" y="699"/>
                  </a:cubicBezTo>
                  <a:cubicBezTo>
                    <a:pt x="1372" y="323"/>
                    <a:pt x="1076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13;p59"/>
            <p:cNvSpPr/>
            <p:nvPr/>
          </p:nvSpPr>
          <p:spPr>
            <a:xfrm>
              <a:off x="6590652" y="3545297"/>
              <a:ext cx="91302" cy="91302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700" y="0"/>
                  </a:moveTo>
                  <a:cubicBezTo>
                    <a:pt x="323" y="0"/>
                    <a:pt x="1" y="323"/>
                    <a:pt x="1" y="699"/>
                  </a:cubicBezTo>
                  <a:cubicBezTo>
                    <a:pt x="1" y="1076"/>
                    <a:pt x="323" y="1398"/>
                    <a:pt x="700" y="1398"/>
                  </a:cubicBezTo>
                  <a:cubicBezTo>
                    <a:pt x="1076" y="1398"/>
                    <a:pt x="1399" y="1076"/>
                    <a:pt x="1399" y="699"/>
                  </a:cubicBezTo>
                  <a:cubicBezTo>
                    <a:pt x="1399" y="323"/>
                    <a:pt x="1076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14;p59"/>
            <p:cNvSpPr/>
            <p:nvPr/>
          </p:nvSpPr>
          <p:spPr>
            <a:xfrm>
              <a:off x="7122278" y="3120700"/>
              <a:ext cx="680818" cy="605375"/>
            </a:xfrm>
            <a:custGeom>
              <a:avLst/>
              <a:gdLst/>
              <a:ahLst/>
              <a:cxnLst/>
              <a:rect l="l" t="t" r="r" b="b"/>
              <a:pathLst>
                <a:path w="10432" h="9276" extrusionOk="0">
                  <a:moveTo>
                    <a:pt x="5216" y="1"/>
                  </a:moveTo>
                  <a:cubicBezTo>
                    <a:pt x="2340" y="1"/>
                    <a:pt x="1" y="1748"/>
                    <a:pt x="1" y="3926"/>
                  </a:cubicBezTo>
                  <a:cubicBezTo>
                    <a:pt x="1" y="4786"/>
                    <a:pt x="377" y="5592"/>
                    <a:pt x="1022" y="6238"/>
                  </a:cubicBezTo>
                  <a:lnTo>
                    <a:pt x="1" y="9275"/>
                  </a:lnTo>
                  <a:lnTo>
                    <a:pt x="3038" y="7474"/>
                  </a:lnTo>
                  <a:cubicBezTo>
                    <a:pt x="3684" y="7689"/>
                    <a:pt x="4436" y="7824"/>
                    <a:pt x="5216" y="7824"/>
                  </a:cubicBezTo>
                  <a:cubicBezTo>
                    <a:pt x="8093" y="7824"/>
                    <a:pt x="10432" y="6076"/>
                    <a:pt x="10432" y="3926"/>
                  </a:cubicBezTo>
                  <a:cubicBezTo>
                    <a:pt x="10432" y="1748"/>
                    <a:pt x="8093" y="1"/>
                    <a:pt x="5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580;p59"/>
          <p:cNvSpPr txBox="1">
            <a:spLocks/>
          </p:cNvSpPr>
          <p:nvPr/>
        </p:nvSpPr>
        <p:spPr>
          <a:xfrm>
            <a:off x="812098" y="2143391"/>
            <a:ext cx="3778264" cy="22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 Black"/>
                <a:ea typeface="Montserrat Black"/>
                <a:cs typeface="Montserrat Black"/>
                <a:sym typeface="Montserrat Black"/>
              </a:rPr>
              <a:t>(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 Black"/>
                <a:ea typeface="Montserrat Black"/>
                <a:cs typeface="Montserrat Black"/>
                <a:sym typeface="Montserrat Black"/>
              </a:rPr>
              <a:t>Dodatni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000" dirty="0" err="1" smtClean="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motiv</a:t>
            </a:r>
            <a:r>
              <a:rPr lang="en-US" sz="4000" dirty="0" smtClean="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tabLst/>
              <a:defRPr/>
            </a:pPr>
            <a:r>
              <a:rPr lang="en-US" sz="4000" dirty="0" smtClean="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q"/>
              <a:tabLst/>
              <a:defRPr/>
            </a:pPr>
            <a:endParaRPr lang="en-US" sz="4000" dirty="0" smtClean="0">
              <a:solidFill>
                <a:schemeClr val="lt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q"/>
              <a:tabLst/>
              <a:defRPr/>
            </a:pP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q"/>
              <a:tabLst/>
              <a:defRPr/>
            </a:pPr>
            <a:endParaRPr lang="en-US" sz="4000" dirty="0" smtClean="0">
              <a:solidFill>
                <a:schemeClr val="lt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580;p59"/>
          <p:cNvSpPr txBox="1">
            <a:spLocks/>
          </p:cNvSpPr>
          <p:nvPr/>
        </p:nvSpPr>
        <p:spPr>
          <a:xfrm>
            <a:off x="812098" y="2143391"/>
            <a:ext cx="3778264" cy="22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q"/>
              <a:tabLst/>
              <a:defRPr/>
            </a:pPr>
            <a:endParaRPr lang="en-US" sz="4000" dirty="0" smtClean="0">
              <a:solidFill>
                <a:schemeClr val="lt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q"/>
              <a:tabLst/>
              <a:defRPr/>
            </a:pP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q"/>
              <a:tabLst/>
              <a:defRPr/>
            </a:pPr>
            <a:endParaRPr lang="en-US" sz="4000" dirty="0" smtClean="0">
              <a:solidFill>
                <a:schemeClr val="lt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31" name="Google Shape;1667;p62"/>
          <p:cNvGrpSpPr/>
          <p:nvPr/>
        </p:nvGrpSpPr>
        <p:grpSpPr>
          <a:xfrm>
            <a:off x="641175" y="1457950"/>
            <a:ext cx="2961341" cy="1957279"/>
            <a:chOff x="717375" y="1534150"/>
            <a:chExt cx="3846031" cy="2948202"/>
          </a:xfrm>
        </p:grpSpPr>
        <p:sp>
          <p:nvSpPr>
            <p:cNvPr id="32" name="Google Shape;1668;p62"/>
            <p:cNvSpPr/>
            <p:nvPr/>
          </p:nvSpPr>
          <p:spPr>
            <a:xfrm flipH="1">
              <a:off x="1596889" y="2260618"/>
              <a:ext cx="2966517" cy="1690250"/>
            </a:xfrm>
            <a:custGeom>
              <a:avLst/>
              <a:gdLst/>
              <a:ahLst/>
              <a:cxnLst/>
              <a:rect l="l" t="t" r="r" b="b"/>
              <a:pathLst>
                <a:path w="76674" h="43687" extrusionOk="0">
                  <a:moveTo>
                    <a:pt x="1" y="0"/>
                  </a:moveTo>
                  <a:lnTo>
                    <a:pt x="1" y="43687"/>
                  </a:lnTo>
                  <a:lnTo>
                    <a:pt x="76674" y="43687"/>
                  </a:lnTo>
                  <a:lnTo>
                    <a:pt x="766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69;p62"/>
            <p:cNvSpPr/>
            <p:nvPr/>
          </p:nvSpPr>
          <p:spPr>
            <a:xfrm flipH="1">
              <a:off x="1797649" y="3119752"/>
              <a:ext cx="797826" cy="176852"/>
            </a:xfrm>
            <a:custGeom>
              <a:avLst/>
              <a:gdLst/>
              <a:ahLst/>
              <a:cxnLst/>
              <a:rect l="l" t="t" r="r" b="b"/>
              <a:pathLst>
                <a:path w="20621" h="4571" extrusionOk="0">
                  <a:moveTo>
                    <a:pt x="0" y="0"/>
                  </a:moveTo>
                  <a:lnTo>
                    <a:pt x="0" y="4571"/>
                  </a:lnTo>
                  <a:lnTo>
                    <a:pt x="20620" y="4571"/>
                  </a:lnTo>
                  <a:lnTo>
                    <a:pt x="20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70;p62"/>
            <p:cNvSpPr/>
            <p:nvPr/>
          </p:nvSpPr>
          <p:spPr>
            <a:xfrm flipH="1">
              <a:off x="1834057" y="3377694"/>
              <a:ext cx="725012" cy="29172"/>
            </a:xfrm>
            <a:custGeom>
              <a:avLst/>
              <a:gdLst/>
              <a:ahLst/>
              <a:cxnLst/>
              <a:rect l="l" t="t" r="r" b="b"/>
              <a:pathLst>
                <a:path w="18739" h="754" extrusionOk="0">
                  <a:moveTo>
                    <a:pt x="0" y="1"/>
                  </a:moveTo>
                  <a:lnTo>
                    <a:pt x="0" y="753"/>
                  </a:lnTo>
                  <a:lnTo>
                    <a:pt x="18738" y="753"/>
                  </a:lnTo>
                  <a:lnTo>
                    <a:pt x="18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71;p62"/>
            <p:cNvSpPr/>
            <p:nvPr/>
          </p:nvSpPr>
          <p:spPr>
            <a:xfrm flipH="1">
              <a:off x="1834057" y="3463004"/>
              <a:ext cx="725012" cy="29134"/>
            </a:xfrm>
            <a:custGeom>
              <a:avLst/>
              <a:gdLst/>
              <a:ahLst/>
              <a:cxnLst/>
              <a:rect l="l" t="t" r="r" b="b"/>
              <a:pathLst>
                <a:path w="18739" h="753" extrusionOk="0">
                  <a:moveTo>
                    <a:pt x="0" y="0"/>
                  </a:moveTo>
                  <a:lnTo>
                    <a:pt x="0" y="753"/>
                  </a:lnTo>
                  <a:lnTo>
                    <a:pt x="18738" y="753"/>
                  </a:lnTo>
                  <a:lnTo>
                    <a:pt x="187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72;p62"/>
            <p:cNvSpPr/>
            <p:nvPr/>
          </p:nvSpPr>
          <p:spPr>
            <a:xfrm flipH="1">
              <a:off x="1834057" y="3547230"/>
              <a:ext cx="725012" cy="30217"/>
            </a:xfrm>
            <a:custGeom>
              <a:avLst/>
              <a:gdLst/>
              <a:ahLst/>
              <a:cxnLst/>
              <a:rect l="l" t="t" r="r" b="b"/>
              <a:pathLst>
                <a:path w="18739" h="781" extrusionOk="0">
                  <a:moveTo>
                    <a:pt x="0" y="1"/>
                  </a:moveTo>
                  <a:lnTo>
                    <a:pt x="0" y="780"/>
                  </a:lnTo>
                  <a:lnTo>
                    <a:pt x="18738" y="780"/>
                  </a:lnTo>
                  <a:lnTo>
                    <a:pt x="18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73;p62"/>
            <p:cNvSpPr/>
            <p:nvPr/>
          </p:nvSpPr>
          <p:spPr>
            <a:xfrm flipH="1">
              <a:off x="1596889" y="3658539"/>
              <a:ext cx="2966517" cy="292303"/>
            </a:xfrm>
            <a:custGeom>
              <a:avLst/>
              <a:gdLst/>
              <a:ahLst/>
              <a:cxnLst/>
              <a:rect l="l" t="t" r="r" b="b"/>
              <a:pathLst>
                <a:path w="76674" h="7555" extrusionOk="0">
                  <a:moveTo>
                    <a:pt x="1" y="0"/>
                  </a:moveTo>
                  <a:lnTo>
                    <a:pt x="1" y="7555"/>
                  </a:lnTo>
                  <a:lnTo>
                    <a:pt x="76674" y="7555"/>
                  </a:lnTo>
                  <a:lnTo>
                    <a:pt x="7667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74;p62"/>
            <p:cNvSpPr/>
            <p:nvPr/>
          </p:nvSpPr>
          <p:spPr>
            <a:xfrm flipH="1">
              <a:off x="3004225" y="3728219"/>
              <a:ext cx="152942" cy="152942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90" y="1"/>
                  </a:moveTo>
                  <a:cubicBezTo>
                    <a:pt x="888" y="1"/>
                    <a:pt x="1" y="888"/>
                    <a:pt x="1" y="1990"/>
                  </a:cubicBezTo>
                  <a:cubicBezTo>
                    <a:pt x="1" y="3065"/>
                    <a:pt x="888" y="3953"/>
                    <a:pt x="1990" y="3953"/>
                  </a:cubicBezTo>
                  <a:cubicBezTo>
                    <a:pt x="3066" y="3953"/>
                    <a:pt x="3953" y="3065"/>
                    <a:pt x="3953" y="1990"/>
                  </a:cubicBezTo>
                  <a:cubicBezTo>
                    <a:pt x="3953" y="888"/>
                    <a:pt x="3066" y="1"/>
                    <a:pt x="1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75;p62"/>
            <p:cNvSpPr/>
            <p:nvPr/>
          </p:nvSpPr>
          <p:spPr>
            <a:xfrm flipH="1">
              <a:off x="2456055" y="4373091"/>
              <a:ext cx="1249223" cy="109261"/>
            </a:xfrm>
            <a:custGeom>
              <a:avLst/>
              <a:gdLst/>
              <a:ahLst/>
              <a:cxnLst/>
              <a:rect l="l" t="t" r="r" b="b"/>
              <a:pathLst>
                <a:path w="32288" h="2824" extrusionOk="0">
                  <a:moveTo>
                    <a:pt x="0" y="1"/>
                  </a:moveTo>
                  <a:lnTo>
                    <a:pt x="0" y="2823"/>
                  </a:lnTo>
                  <a:lnTo>
                    <a:pt x="32288" y="2823"/>
                  </a:lnTo>
                  <a:lnTo>
                    <a:pt x="32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76;p62"/>
            <p:cNvSpPr/>
            <p:nvPr/>
          </p:nvSpPr>
          <p:spPr>
            <a:xfrm flipH="1">
              <a:off x="2659917" y="3950798"/>
              <a:ext cx="840463" cy="422340"/>
            </a:xfrm>
            <a:custGeom>
              <a:avLst/>
              <a:gdLst/>
              <a:ahLst/>
              <a:cxnLst/>
              <a:rect l="l" t="t" r="r" b="b"/>
              <a:pathLst>
                <a:path w="21723" h="10916" extrusionOk="0">
                  <a:moveTo>
                    <a:pt x="3630" y="1"/>
                  </a:moveTo>
                  <a:cubicBezTo>
                    <a:pt x="3630" y="1"/>
                    <a:pt x="3871" y="6480"/>
                    <a:pt x="0" y="10916"/>
                  </a:cubicBezTo>
                  <a:lnTo>
                    <a:pt x="21722" y="10916"/>
                  </a:lnTo>
                  <a:cubicBezTo>
                    <a:pt x="17851" y="6480"/>
                    <a:pt x="18093" y="1"/>
                    <a:pt x="180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77;p62"/>
            <p:cNvSpPr/>
            <p:nvPr/>
          </p:nvSpPr>
          <p:spPr>
            <a:xfrm flipH="1">
              <a:off x="2789956" y="3950798"/>
              <a:ext cx="580427" cy="125897"/>
            </a:xfrm>
            <a:custGeom>
              <a:avLst/>
              <a:gdLst/>
              <a:ahLst/>
              <a:cxnLst/>
              <a:rect l="l" t="t" r="r" b="b"/>
              <a:pathLst>
                <a:path w="15002" h="3254" extrusionOk="0">
                  <a:moveTo>
                    <a:pt x="270" y="1"/>
                  </a:moveTo>
                  <a:cubicBezTo>
                    <a:pt x="270" y="1"/>
                    <a:pt x="323" y="1345"/>
                    <a:pt x="1" y="3254"/>
                  </a:cubicBezTo>
                  <a:lnTo>
                    <a:pt x="15002" y="3254"/>
                  </a:lnTo>
                  <a:cubicBezTo>
                    <a:pt x="14679" y="1372"/>
                    <a:pt x="14733" y="1"/>
                    <a:pt x="14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78;p62"/>
            <p:cNvSpPr/>
            <p:nvPr/>
          </p:nvSpPr>
          <p:spPr>
            <a:xfrm flipH="1">
              <a:off x="1870465" y="2390614"/>
              <a:ext cx="652197" cy="652236"/>
            </a:xfrm>
            <a:custGeom>
              <a:avLst/>
              <a:gdLst/>
              <a:ahLst/>
              <a:cxnLst/>
              <a:rect l="l" t="t" r="r" b="b"/>
              <a:pathLst>
                <a:path w="16857" h="16858" extrusionOk="0">
                  <a:moveTo>
                    <a:pt x="8442" y="1"/>
                  </a:moveTo>
                  <a:cubicBezTo>
                    <a:pt x="3791" y="1"/>
                    <a:pt x="0" y="3791"/>
                    <a:pt x="0" y="8442"/>
                  </a:cubicBezTo>
                  <a:cubicBezTo>
                    <a:pt x="0" y="13093"/>
                    <a:pt x="3791" y="16857"/>
                    <a:pt x="8442" y="16857"/>
                  </a:cubicBezTo>
                  <a:cubicBezTo>
                    <a:pt x="13093" y="16857"/>
                    <a:pt x="16856" y="13093"/>
                    <a:pt x="16856" y="8442"/>
                  </a:cubicBezTo>
                  <a:cubicBezTo>
                    <a:pt x="16856" y="7797"/>
                    <a:pt x="16776" y="7152"/>
                    <a:pt x="16641" y="6561"/>
                  </a:cubicBezTo>
                  <a:lnTo>
                    <a:pt x="8442" y="8442"/>
                  </a:lnTo>
                  <a:lnTo>
                    <a:pt x="11937" y="780"/>
                  </a:lnTo>
                  <a:cubicBezTo>
                    <a:pt x="10861" y="297"/>
                    <a:pt x="9678" y="1"/>
                    <a:pt x="8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79;p62"/>
            <p:cNvSpPr/>
            <p:nvPr/>
          </p:nvSpPr>
          <p:spPr>
            <a:xfrm flipH="1">
              <a:off x="1788295" y="2337571"/>
              <a:ext cx="327704" cy="304800"/>
            </a:xfrm>
            <a:custGeom>
              <a:avLst/>
              <a:gdLst/>
              <a:ahLst/>
              <a:cxnLst/>
              <a:rect l="l" t="t" r="r" b="b"/>
              <a:pathLst>
                <a:path w="8470" h="7878" extrusionOk="0">
                  <a:moveTo>
                    <a:pt x="3630" y="1"/>
                  </a:moveTo>
                  <a:lnTo>
                    <a:pt x="1" y="7878"/>
                  </a:lnTo>
                  <a:lnTo>
                    <a:pt x="1" y="7878"/>
                  </a:lnTo>
                  <a:lnTo>
                    <a:pt x="8469" y="5942"/>
                  </a:lnTo>
                  <a:cubicBezTo>
                    <a:pt x="7878" y="3307"/>
                    <a:pt x="6050" y="1103"/>
                    <a:pt x="3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80;p62"/>
            <p:cNvSpPr/>
            <p:nvPr/>
          </p:nvSpPr>
          <p:spPr>
            <a:xfrm flipH="1">
              <a:off x="1870468" y="2643371"/>
              <a:ext cx="489931" cy="399474"/>
            </a:xfrm>
            <a:custGeom>
              <a:avLst/>
              <a:gdLst/>
              <a:ahLst/>
              <a:cxnLst/>
              <a:rect l="l" t="t" r="r" b="b"/>
              <a:pathLst>
                <a:path w="12663" h="10325" extrusionOk="0">
                  <a:moveTo>
                    <a:pt x="12447" y="1"/>
                  </a:moveTo>
                  <a:lnTo>
                    <a:pt x="4248" y="1882"/>
                  </a:lnTo>
                  <a:lnTo>
                    <a:pt x="0" y="9168"/>
                  </a:lnTo>
                  <a:cubicBezTo>
                    <a:pt x="1237" y="9894"/>
                    <a:pt x="2688" y="10324"/>
                    <a:pt x="4248" y="10324"/>
                  </a:cubicBezTo>
                  <a:cubicBezTo>
                    <a:pt x="8899" y="10324"/>
                    <a:pt x="12662" y="6560"/>
                    <a:pt x="12662" y="1909"/>
                  </a:cubicBezTo>
                  <a:cubicBezTo>
                    <a:pt x="12662" y="1237"/>
                    <a:pt x="12582" y="619"/>
                    <a:pt x="12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81;p62"/>
            <p:cNvSpPr/>
            <p:nvPr/>
          </p:nvSpPr>
          <p:spPr>
            <a:xfrm flipH="1">
              <a:off x="2786832" y="2370883"/>
              <a:ext cx="23949" cy="1205542"/>
            </a:xfrm>
            <a:custGeom>
              <a:avLst/>
              <a:gdLst/>
              <a:ahLst/>
              <a:cxnLst/>
              <a:rect l="l" t="t" r="r" b="b"/>
              <a:pathLst>
                <a:path w="619" h="31159" extrusionOk="0">
                  <a:moveTo>
                    <a:pt x="0" y="0"/>
                  </a:moveTo>
                  <a:lnTo>
                    <a:pt x="0" y="31159"/>
                  </a:lnTo>
                  <a:lnTo>
                    <a:pt x="619" y="31159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82;p62"/>
            <p:cNvSpPr/>
            <p:nvPr/>
          </p:nvSpPr>
          <p:spPr>
            <a:xfrm flipH="1">
              <a:off x="4417740" y="3016762"/>
              <a:ext cx="85311" cy="73898"/>
            </a:xfrm>
            <a:custGeom>
              <a:avLst/>
              <a:gdLst/>
              <a:ahLst/>
              <a:cxnLst/>
              <a:rect l="l" t="t" r="r" b="b"/>
              <a:pathLst>
                <a:path w="2205" h="1910" extrusionOk="0">
                  <a:moveTo>
                    <a:pt x="0" y="1"/>
                  </a:moveTo>
                  <a:lnTo>
                    <a:pt x="0" y="1910"/>
                  </a:lnTo>
                  <a:lnTo>
                    <a:pt x="2205" y="1910"/>
                  </a:lnTo>
                  <a:lnTo>
                    <a:pt x="2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83;p62"/>
            <p:cNvSpPr/>
            <p:nvPr/>
          </p:nvSpPr>
          <p:spPr>
            <a:xfrm flipH="1">
              <a:off x="3857133" y="2325114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84;p62"/>
            <p:cNvSpPr/>
            <p:nvPr/>
          </p:nvSpPr>
          <p:spPr>
            <a:xfrm flipH="1">
              <a:off x="3379690" y="2325114"/>
              <a:ext cx="932003" cy="1333490"/>
            </a:xfrm>
            <a:custGeom>
              <a:avLst/>
              <a:gdLst/>
              <a:ahLst/>
              <a:cxnLst/>
              <a:rect l="l" t="t" r="r" b="b"/>
              <a:pathLst>
                <a:path w="24089" h="34466" extrusionOk="0">
                  <a:moveTo>
                    <a:pt x="11749" y="0"/>
                  </a:moveTo>
                  <a:cubicBezTo>
                    <a:pt x="11507" y="0"/>
                    <a:pt x="5162" y="135"/>
                    <a:pt x="3200" y="4839"/>
                  </a:cubicBezTo>
                  <a:cubicBezTo>
                    <a:pt x="1184" y="9651"/>
                    <a:pt x="1452" y="12851"/>
                    <a:pt x="296" y="14786"/>
                  </a:cubicBezTo>
                  <a:cubicBezTo>
                    <a:pt x="296" y="14786"/>
                    <a:pt x="1" y="15216"/>
                    <a:pt x="619" y="15566"/>
                  </a:cubicBezTo>
                  <a:cubicBezTo>
                    <a:pt x="1237" y="15915"/>
                    <a:pt x="2474" y="16104"/>
                    <a:pt x="2528" y="16614"/>
                  </a:cubicBezTo>
                  <a:cubicBezTo>
                    <a:pt x="2608" y="17125"/>
                    <a:pt x="2232" y="18926"/>
                    <a:pt x="1963" y="19437"/>
                  </a:cubicBezTo>
                  <a:cubicBezTo>
                    <a:pt x="1694" y="19921"/>
                    <a:pt x="2393" y="20244"/>
                    <a:pt x="2151" y="20755"/>
                  </a:cubicBezTo>
                  <a:cubicBezTo>
                    <a:pt x="1936" y="21238"/>
                    <a:pt x="1614" y="21561"/>
                    <a:pt x="1856" y="21830"/>
                  </a:cubicBezTo>
                  <a:cubicBezTo>
                    <a:pt x="2071" y="22099"/>
                    <a:pt x="2393" y="22610"/>
                    <a:pt x="2313" y="23524"/>
                  </a:cubicBezTo>
                  <a:cubicBezTo>
                    <a:pt x="2072" y="26368"/>
                    <a:pt x="3984" y="26814"/>
                    <a:pt x="5935" y="26814"/>
                  </a:cubicBezTo>
                  <a:cubicBezTo>
                    <a:pt x="6827" y="26814"/>
                    <a:pt x="7727" y="26721"/>
                    <a:pt x="8433" y="26721"/>
                  </a:cubicBezTo>
                  <a:cubicBezTo>
                    <a:pt x="9118" y="26721"/>
                    <a:pt x="9622" y="26808"/>
                    <a:pt x="9760" y="27153"/>
                  </a:cubicBezTo>
                  <a:cubicBezTo>
                    <a:pt x="10324" y="28632"/>
                    <a:pt x="9410" y="34465"/>
                    <a:pt x="9410" y="34465"/>
                  </a:cubicBezTo>
                  <a:lnTo>
                    <a:pt x="22637" y="34465"/>
                  </a:lnTo>
                  <a:cubicBezTo>
                    <a:pt x="22637" y="34465"/>
                    <a:pt x="20056" y="28121"/>
                    <a:pt x="20755" y="26911"/>
                  </a:cubicBezTo>
                  <a:cubicBezTo>
                    <a:pt x="21454" y="25728"/>
                    <a:pt x="24089" y="24169"/>
                    <a:pt x="23927" y="19222"/>
                  </a:cubicBezTo>
                  <a:lnTo>
                    <a:pt x="23901" y="19115"/>
                  </a:lnTo>
                  <a:cubicBezTo>
                    <a:pt x="22529" y="19679"/>
                    <a:pt x="21051" y="19975"/>
                    <a:pt x="19518" y="19975"/>
                  </a:cubicBezTo>
                  <a:cubicBezTo>
                    <a:pt x="13147" y="19975"/>
                    <a:pt x="8012" y="14840"/>
                    <a:pt x="8012" y="8469"/>
                  </a:cubicBezTo>
                  <a:cubicBezTo>
                    <a:pt x="8012" y="5108"/>
                    <a:pt x="9464" y="2097"/>
                    <a:pt x="11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85;p62"/>
            <p:cNvSpPr/>
            <p:nvPr/>
          </p:nvSpPr>
          <p:spPr>
            <a:xfrm flipH="1">
              <a:off x="3360971" y="2370883"/>
              <a:ext cx="567969" cy="581472"/>
            </a:xfrm>
            <a:custGeom>
              <a:avLst/>
              <a:gdLst/>
              <a:ahLst/>
              <a:cxnLst/>
              <a:rect l="l" t="t" r="r" b="b"/>
              <a:pathLst>
                <a:path w="14680" h="15029" extrusionOk="0">
                  <a:moveTo>
                    <a:pt x="7340" y="4758"/>
                  </a:moveTo>
                  <a:cubicBezTo>
                    <a:pt x="8873" y="4758"/>
                    <a:pt x="10082" y="5995"/>
                    <a:pt x="10082" y="7501"/>
                  </a:cubicBezTo>
                  <a:cubicBezTo>
                    <a:pt x="10082" y="9033"/>
                    <a:pt x="8873" y="10243"/>
                    <a:pt x="7340" y="10243"/>
                  </a:cubicBezTo>
                  <a:cubicBezTo>
                    <a:pt x="5835" y="10243"/>
                    <a:pt x="4598" y="9033"/>
                    <a:pt x="4598" y="7501"/>
                  </a:cubicBezTo>
                  <a:cubicBezTo>
                    <a:pt x="4598" y="5995"/>
                    <a:pt x="5835" y="4758"/>
                    <a:pt x="7340" y="4758"/>
                  </a:cubicBezTo>
                  <a:close/>
                  <a:moveTo>
                    <a:pt x="6722" y="0"/>
                  </a:moveTo>
                  <a:lnTo>
                    <a:pt x="6507" y="1640"/>
                  </a:lnTo>
                  <a:cubicBezTo>
                    <a:pt x="5808" y="1721"/>
                    <a:pt x="5163" y="1936"/>
                    <a:pt x="4571" y="2258"/>
                  </a:cubicBezTo>
                  <a:lnTo>
                    <a:pt x="3442" y="1048"/>
                  </a:lnTo>
                  <a:lnTo>
                    <a:pt x="2421" y="1801"/>
                  </a:lnTo>
                  <a:lnTo>
                    <a:pt x="3200" y="3253"/>
                  </a:lnTo>
                  <a:cubicBezTo>
                    <a:pt x="2716" y="3710"/>
                    <a:pt x="2313" y="4275"/>
                    <a:pt x="2017" y="4893"/>
                  </a:cubicBezTo>
                  <a:lnTo>
                    <a:pt x="404" y="4597"/>
                  </a:lnTo>
                  <a:lnTo>
                    <a:pt x="1" y="5780"/>
                  </a:lnTo>
                  <a:lnTo>
                    <a:pt x="1506" y="6506"/>
                  </a:lnTo>
                  <a:cubicBezTo>
                    <a:pt x="1426" y="6829"/>
                    <a:pt x="1399" y="7178"/>
                    <a:pt x="1399" y="7501"/>
                  </a:cubicBezTo>
                  <a:cubicBezTo>
                    <a:pt x="1399" y="7850"/>
                    <a:pt x="1453" y="8173"/>
                    <a:pt x="1506" y="8522"/>
                  </a:cubicBezTo>
                  <a:lnTo>
                    <a:pt x="1" y="9221"/>
                  </a:lnTo>
                  <a:lnTo>
                    <a:pt x="404" y="10431"/>
                  </a:lnTo>
                  <a:lnTo>
                    <a:pt x="2017" y="10135"/>
                  </a:lnTo>
                  <a:cubicBezTo>
                    <a:pt x="2313" y="10754"/>
                    <a:pt x="2716" y="11291"/>
                    <a:pt x="3200" y="11775"/>
                  </a:cubicBezTo>
                  <a:lnTo>
                    <a:pt x="2421" y="13200"/>
                  </a:lnTo>
                  <a:lnTo>
                    <a:pt x="3442" y="13953"/>
                  </a:lnTo>
                  <a:lnTo>
                    <a:pt x="4571" y="12770"/>
                  </a:lnTo>
                  <a:cubicBezTo>
                    <a:pt x="5163" y="13066"/>
                    <a:pt x="5808" y="13281"/>
                    <a:pt x="6507" y="13388"/>
                  </a:cubicBezTo>
                  <a:lnTo>
                    <a:pt x="6722" y="15028"/>
                  </a:lnTo>
                  <a:lnTo>
                    <a:pt x="7986" y="15028"/>
                  </a:lnTo>
                  <a:lnTo>
                    <a:pt x="8201" y="13388"/>
                  </a:lnTo>
                  <a:cubicBezTo>
                    <a:pt x="8873" y="13281"/>
                    <a:pt x="9518" y="13066"/>
                    <a:pt x="10109" y="12770"/>
                  </a:cubicBezTo>
                  <a:lnTo>
                    <a:pt x="11239" y="13953"/>
                  </a:lnTo>
                  <a:lnTo>
                    <a:pt x="12287" y="13200"/>
                  </a:lnTo>
                  <a:lnTo>
                    <a:pt x="11480" y="11775"/>
                  </a:lnTo>
                  <a:cubicBezTo>
                    <a:pt x="11964" y="11291"/>
                    <a:pt x="12368" y="10754"/>
                    <a:pt x="12663" y="10135"/>
                  </a:cubicBezTo>
                  <a:lnTo>
                    <a:pt x="14303" y="10431"/>
                  </a:lnTo>
                  <a:lnTo>
                    <a:pt x="14680" y="9221"/>
                  </a:lnTo>
                  <a:lnTo>
                    <a:pt x="13201" y="8522"/>
                  </a:lnTo>
                  <a:cubicBezTo>
                    <a:pt x="13255" y="8200"/>
                    <a:pt x="13282" y="7850"/>
                    <a:pt x="13282" y="7501"/>
                  </a:cubicBezTo>
                  <a:cubicBezTo>
                    <a:pt x="13282" y="7151"/>
                    <a:pt x="13255" y="6829"/>
                    <a:pt x="13201" y="6506"/>
                  </a:cubicBezTo>
                  <a:lnTo>
                    <a:pt x="14680" y="5780"/>
                  </a:lnTo>
                  <a:lnTo>
                    <a:pt x="14303" y="4597"/>
                  </a:lnTo>
                  <a:lnTo>
                    <a:pt x="12663" y="4893"/>
                  </a:lnTo>
                  <a:cubicBezTo>
                    <a:pt x="12368" y="4275"/>
                    <a:pt x="11964" y="3737"/>
                    <a:pt x="11480" y="3253"/>
                  </a:cubicBezTo>
                  <a:lnTo>
                    <a:pt x="12287" y="1801"/>
                  </a:lnTo>
                  <a:lnTo>
                    <a:pt x="11239" y="1048"/>
                  </a:lnTo>
                  <a:lnTo>
                    <a:pt x="10109" y="2258"/>
                  </a:lnTo>
                  <a:cubicBezTo>
                    <a:pt x="9518" y="1936"/>
                    <a:pt x="8873" y="1721"/>
                    <a:pt x="8201" y="1640"/>
                  </a:cubicBezTo>
                  <a:lnTo>
                    <a:pt x="7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6;p62"/>
            <p:cNvSpPr/>
            <p:nvPr/>
          </p:nvSpPr>
          <p:spPr>
            <a:xfrm flipH="1">
              <a:off x="2988591" y="2717229"/>
              <a:ext cx="358888" cy="359933"/>
            </a:xfrm>
            <a:custGeom>
              <a:avLst/>
              <a:gdLst/>
              <a:ahLst/>
              <a:cxnLst/>
              <a:rect l="l" t="t" r="r" b="b"/>
              <a:pathLst>
                <a:path w="9276" h="9303" extrusionOk="0">
                  <a:moveTo>
                    <a:pt x="4624" y="2796"/>
                  </a:moveTo>
                  <a:cubicBezTo>
                    <a:pt x="5646" y="2796"/>
                    <a:pt x="6479" y="3630"/>
                    <a:pt x="6479" y="4651"/>
                  </a:cubicBezTo>
                  <a:cubicBezTo>
                    <a:pt x="6479" y="5673"/>
                    <a:pt x="5646" y="6479"/>
                    <a:pt x="4624" y="6479"/>
                  </a:cubicBezTo>
                  <a:cubicBezTo>
                    <a:pt x="3603" y="6479"/>
                    <a:pt x="2796" y="5673"/>
                    <a:pt x="2796" y="4651"/>
                  </a:cubicBezTo>
                  <a:cubicBezTo>
                    <a:pt x="2796" y="3630"/>
                    <a:pt x="3603" y="2796"/>
                    <a:pt x="4624" y="2796"/>
                  </a:cubicBezTo>
                  <a:close/>
                  <a:moveTo>
                    <a:pt x="4087" y="0"/>
                  </a:moveTo>
                  <a:lnTo>
                    <a:pt x="4087" y="1103"/>
                  </a:lnTo>
                  <a:cubicBezTo>
                    <a:pt x="3818" y="1130"/>
                    <a:pt x="3576" y="1210"/>
                    <a:pt x="3334" y="1291"/>
                  </a:cubicBezTo>
                  <a:lnTo>
                    <a:pt x="2796" y="350"/>
                  </a:lnTo>
                  <a:lnTo>
                    <a:pt x="1828" y="888"/>
                  </a:lnTo>
                  <a:lnTo>
                    <a:pt x="2393" y="1828"/>
                  </a:lnTo>
                  <a:cubicBezTo>
                    <a:pt x="2178" y="2017"/>
                    <a:pt x="1990" y="2178"/>
                    <a:pt x="1828" y="2393"/>
                  </a:cubicBezTo>
                  <a:lnTo>
                    <a:pt x="887" y="1855"/>
                  </a:lnTo>
                  <a:lnTo>
                    <a:pt x="350" y="2796"/>
                  </a:lnTo>
                  <a:lnTo>
                    <a:pt x="1291" y="3334"/>
                  </a:lnTo>
                  <a:cubicBezTo>
                    <a:pt x="1183" y="3576"/>
                    <a:pt x="1129" y="3845"/>
                    <a:pt x="1076" y="4087"/>
                  </a:cubicBezTo>
                  <a:lnTo>
                    <a:pt x="0" y="4087"/>
                  </a:lnTo>
                  <a:lnTo>
                    <a:pt x="0" y="5189"/>
                  </a:lnTo>
                  <a:lnTo>
                    <a:pt x="1076" y="5189"/>
                  </a:lnTo>
                  <a:cubicBezTo>
                    <a:pt x="1129" y="5458"/>
                    <a:pt x="1183" y="5700"/>
                    <a:pt x="1291" y="5942"/>
                  </a:cubicBezTo>
                  <a:lnTo>
                    <a:pt x="350" y="6506"/>
                  </a:lnTo>
                  <a:lnTo>
                    <a:pt x="887" y="7447"/>
                  </a:lnTo>
                  <a:lnTo>
                    <a:pt x="1828" y="6883"/>
                  </a:lnTo>
                  <a:cubicBezTo>
                    <a:pt x="1990" y="7098"/>
                    <a:pt x="2178" y="7286"/>
                    <a:pt x="2393" y="7447"/>
                  </a:cubicBezTo>
                  <a:lnTo>
                    <a:pt x="1828" y="8388"/>
                  </a:lnTo>
                  <a:lnTo>
                    <a:pt x="2796" y="8953"/>
                  </a:lnTo>
                  <a:lnTo>
                    <a:pt x="3334" y="7985"/>
                  </a:lnTo>
                  <a:cubicBezTo>
                    <a:pt x="3576" y="8092"/>
                    <a:pt x="3818" y="8146"/>
                    <a:pt x="4087" y="8200"/>
                  </a:cubicBezTo>
                  <a:lnTo>
                    <a:pt x="4087" y="9302"/>
                  </a:lnTo>
                  <a:lnTo>
                    <a:pt x="5189" y="9302"/>
                  </a:lnTo>
                  <a:lnTo>
                    <a:pt x="5189" y="8200"/>
                  </a:lnTo>
                  <a:cubicBezTo>
                    <a:pt x="5458" y="8146"/>
                    <a:pt x="5700" y="8092"/>
                    <a:pt x="5942" y="7985"/>
                  </a:cubicBezTo>
                  <a:lnTo>
                    <a:pt x="6479" y="8953"/>
                  </a:lnTo>
                  <a:lnTo>
                    <a:pt x="7447" y="8388"/>
                  </a:lnTo>
                  <a:lnTo>
                    <a:pt x="6882" y="7447"/>
                  </a:lnTo>
                  <a:cubicBezTo>
                    <a:pt x="7098" y="7286"/>
                    <a:pt x="7286" y="7098"/>
                    <a:pt x="7447" y="6883"/>
                  </a:cubicBezTo>
                  <a:lnTo>
                    <a:pt x="8388" y="7447"/>
                  </a:lnTo>
                  <a:lnTo>
                    <a:pt x="8926" y="6506"/>
                  </a:lnTo>
                  <a:lnTo>
                    <a:pt x="7985" y="5942"/>
                  </a:lnTo>
                  <a:cubicBezTo>
                    <a:pt x="8092" y="5700"/>
                    <a:pt x="8146" y="5458"/>
                    <a:pt x="8200" y="5189"/>
                  </a:cubicBezTo>
                  <a:lnTo>
                    <a:pt x="9275" y="5189"/>
                  </a:lnTo>
                  <a:lnTo>
                    <a:pt x="9275" y="4087"/>
                  </a:lnTo>
                  <a:lnTo>
                    <a:pt x="8200" y="4087"/>
                  </a:lnTo>
                  <a:cubicBezTo>
                    <a:pt x="8146" y="3845"/>
                    <a:pt x="8092" y="3576"/>
                    <a:pt x="7985" y="3334"/>
                  </a:cubicBezTo>
                  <a:lnTo>
                    <a:pt x="8926" y="2796"/>
                  </a:lnTo>
                  <a:lnTo>
                    <a:pt x="8388" y="1855"/>
                  </a:lnTo>
                  <a:lnTo>
                    <a:pt x="7447" y="2393"/>
                  </a:lnTo>
                  <a:cubicBezTo>
                    <a:pt x="7286" y="2178"/>
                    <a:pt x="7098" y="1990"/>
                    <a:pt x="6882" y="1828"/>
                  </a:cubicBezTo>
                  <a:lnTo>
                    <a:pt x="7447" y="888"/>
                  </a:lnTo>
                  <a:lnTo>
                    <a:pt x="6479" y="350"/>
                  </a:lnTo>
                  <a:lnTo>
                    <a:pt x="5942" y="1291"/>
                  </a:lnTo>
                  <a:cubicBezTo>
                    <a:pt x="5700" y="1210"/>
                    <a:pt x="5458" y="1130"/>
                    <a:pt x="5189" y="1103"/>
                  </a:cubicBezTo>
                  <a:lnTo>
                    <a:pt x="51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7;p62"/>
            <p:cNvSpPr/>
            <p:nvPr/>
          </p:nvSpPr>
          <p:spPr>
            <a:xfrm flipH="1">
              <a:off x="2934503" y="2302209"/>
              <a:ext cx="376570" cy="371385"/>
            </a:xfrm>
            <a:custGeom>
              <a:avLst/>
              <a:gdLst/>
              <a:ahLst/>
              <a:cxnLst/>
              <a:rect l="l" t="t" r="r" b="b"/>
              <a:pathLst>
                <a:path w="9733" h="9599" extrusionOk="0">
                  <a:moveTo>
                    <a:pt x="4866" y="2743"/>
                  </a:moveTo>
                  <a:cubicBezTo>
                    <a:pt x="6022" y="2743"/>
                    <a:pt x="6963" y="3684"/>
                    <a:pt x="6963" y="4840"/>
                  </a:cubicBezTo>
                  <a:cubicBezTo>
                    <a:pt x="6963" y="6023"/>
                    <a:pt x="6049" y="6964"/>
                    <a:pt x="4866" y="6964"/>
                  </a:cubicBezTo>
                  <a:cubicBezTo>
                    <a:pt x="3710" y="6964"/>
                    <a:pt x="2769" y="6023"/>
                    <a:pt x="2769" y="4840"/>
                  </a:cubicBezTo>
                  <a:cubicBezTo>
                    <a:pt x="2769" y="3684"/>
                    <a:pt x="3710" y="2743"/>
                    <a:pt x="4866" y="2743"/>
                  </a:cubicBezTo>
                  <a:close/>
                  <a:moveTo>
                    <a:pt x="4328" y="1"/>
                  </a:moveTo>
                  <a:lnTo>
                    <a:pt x="4086" y="1264"/>
                  </a:lnTo>
                  <a:cubicBezTo>
                    <a:pt x="3764" y="1345"/>
                    <a:pt x="3468" y="1452"/>
                    <a:pt x="3172" y="1587"/>
                  </a:cubicBezTo>
                  <a:lnTo>
                    <a:pt x="2178" y="807"/>
                  </a:lnTo>
                  <a:lnTo>
                    <a:pt x="1344" y="1479"/>
                  </a:lnTo>
                  <a:lnTo>
                    <a:pt x="1963" y="2608"/>
                  </a:lnTo>
                  <a:cubicBezTo>
                    <a:pt x="1774" y="2877"/>
                    <a:pt x="1613" y="3146"/>
                    <a:pt x="1479" y="3442"/>
                  </a:cubicBezTo>
                  <a:lnTo>
                    <a:pt x="188" y="3469"/>
                  </a:lnTo>
                  <a:lnTo>
                    <a:pt x="0" y="4544"/>
                  </a:lnTo>
                  <a:lnTo>
                    <a:pt x="1210" y="5028"/>
                  </a:lnTo>
                  <a:cubicBezTo>
                    <a:pt x="1210" y="5351"/>
                    <a:pt x="1264" y="5673"/>
                    <a:pt x="1371" y="5969"/>
                  </a:cubicBezTo>
                  <a:lnTo>
                    <a:pt x="403" y="6802"/>
                  </a:lnTo>
                  <a:lnTo>
                    <a:pt x="941" y="7743"/>
                  </a:lnTo>
                  <a:lnTo>
                    <a:pt x="2178" y="7340"/>
                  </a:lnTo>
                  <a:cubicBezTo>
                    <a:pt x="2393" y="7582"/>
                    <a:pt x="2635" y="7770"/>
                    <a:pt x="2904" y="7958"/>
                  </a:cubicBezTo>
                  <a:lnTo>
                    <a:pt x="2715" y="9222"/>
                  </a:lnTo>
                  <a:lnTo>
                    <a:pt x="3737" y="9598"/>
                  </a:lnTo>
                  <a:lnTo>
                    <a:pt x="4409" y="8496"/>
                  </a:lnTo>
                  <a:cubicBezTo>
                    <a:pt x="4543" y="8523"/>
                    <a:pt x="4705" y="8550"/>
                    <a:pt x="4866" y="8550"/>
                  </a:cubicBezTo>
                  <a:cubicBezTo>
                    <a:pt x="5027" y="8550"/>
                    <a:pt x="5189" y="8523"/>
                    <a:pt x="5350" y="8496"/>
                  </a:cubicBezTo>
                  <a:lnTo>
                    <a:pt x="6022" y="9598"/>
                  </a:lnTo>
                  <a:lnTo>
                    <a:pt x="7044" y="9222"/>
                  </a:lnTo>
                  <a:lnTo>
                    <a:pt x="6856" y="7958"/>
                  </a:lnTo>
                  <a:cubicBezTo>
                    <a:pt x="7124" y="7797"/>
                    <a:pt x="7366" y="7582"/>
                    <a:pt x="7581" y="7340"/>
                  </a:cubicBezTo>
                  <a:lnTo>
                    <a:pt x="8791" y="7743"/>
                  </a:lnTo>
                  <a:lnTo>
                    <a:pt x="9329" y="6802"/>
                  </a:lnTo>
                  <a:lnTo>
                    <a:pt x="8388" y="5969"/>
                  </a:lnTo>
                  <a:cubicBezTo>
                    <a:pt x="8495" y="5673"/>
                    <a:pt x="8522" y="5351"/>
                    <a:pt x="8549" y="5028"/>
                  </a:cubicBezTo>
                  <a:lnTo>
                    <a:pt x="9732" y="4544"/>
                  </a:lnTo>
                  <a:lnTo>
                    <a:pt x="9544" y="3469"/>
                  </a:lnTo>
                  <a:lnTo>
                    <a:pt x="8280" y="3442"/>
                  </a:lnTo>
                  <a:cubicBezTo>
                    <a:pt x="8146" y="3146"/>
                    <a:pt x="7985" y="2877"/>
                    <a:pt x="7796" y="2608"/>
                  </a:cubicBezTo>
                  <a:lnTo>
                    <a:pt x="8415" y="1479"/>
                  </a:lnTo>
                  <a:lnTo>
                    <a:pt x="7581" y="807"/>
                  </a:lnTo>
                  <a:lnTo>
                    <a:pt x="6587" y="1587"/>
                  </a:lnTo>
                  <a:cubicBezTo>
                    <a:pt x="6291" y="1452"/>
                    <a:pt x="5995" y="1345"/>
                    <a:pt x="5673" y="1264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8;p62"/>
            <p:cNvSpPr/>
            <p:nvPr/>
          </p:nvSpPr>
          <p:spPr>
            <a:xfrm flipH="1">
              <a:off x="4417740" y="2561195"/>
              <a:ext cx="85311" cy="73898"/>
            </a:xfrm>
            <a:custGeom>
              <a:avLst/>
              <a:gdLst/>
              <a:ahLst/>
              <a:cxnLst/>
              <a:rect l="l" t="t" r="r" b="b"/>
              <a:pathLst>
                <a:path w="2205" h="1910" extrusionOk="0">
                  <a:moveTo>
                    <a:pt x="0" y="1"/>
                  </a:moveTo>
                  <a:lnTo>
                    <a:pt x="0" y="1910"/>
                  </a:lnTo>
                  <a:lnTo>
                    <a:pt x="2205" y="1910"/>
                  </a:lnTo>
                  <a:lnTo>
                    <a:pt x="2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89;p62"/>
            <p:cNvSpPr/>
            <p:nvPr/>
          </p:nvSpPr>
          <p:spPr>
            <a:xfrm flipH="1">
              <a:off x="4066164" y="2594507"/>
              <a:ext cx="395296" cy="7312"/>
            </a:xfrm>
            <a:custGeom>
              <a:avLst/>
              <a:gdLst/>
              <a:ahLst/>
              <a:cxnLst/>
              <a:rect l="l" t="t" r="r" b="b"/>
              <a:pathLst>
                <a:path w="10217" h="189" extrusionOk="0">
                  <a:moveTo>
                    <a:pt x="0" y="0"/>
                  </a:moveTo>
                  <a:lnTo>
                    <a:pt x="0" y="188"/>
                  </a:lnTo>
                  <a:lnTo>
                    <a:pt x="10216" y="18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90;p62"/>
            <p:cNvSpPr/>
            <p:nvPr/>
          </p:nvSpPr>
          <p:spPr>
            <a:xfrm flipH="1">
              <a:off x="4066164" y="3050073"/>
              <a:ext cx="395296" cy="7312"/>
            </a:xfrm>
            <a:custGeom>
              <a:avLst/>
              <a:gdLst/>
              <a:ahLst/>
              <a:cxnLst/>
              <a:rect l="l" t="t" r="r" b="b"/>
              <a:pathLst>
                <a:path w="10217" h="189" extrusionOk="0">
                  <a:moveTo>
                    <a:pt x="0" y="0"/>
                  </a:moveTo>
                  <a:lnTo>
                    <a:pt x="0" y="188"/>
                  </a:lnTo>
                  <a:lnTo>
                    <a:pt x="10216" y="18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91;p62"/>
            <p:cNvSpPr/>
            <p:nvPr/>
          </p:nvSpPr>
          <p:spPr>
            <a:xfrm flipH="1">
              <a:off x="3857122" y="3505639"/>
              <a:ext cx="604338" cy="7312"/>
            </a:xfrm>
            <a:custGeom>
              <a:avLst/>
              <a:gdLst/>
              <a:ahLst/>
              <a:cxnLst/>
              <a:rect l="l" t="t" r="r" b="b"/>
              <a:pathLst>
                <a:path w="15620" h="189" extrusionOk="0">
                  <a:moveTo>
                    <a:pt x="0" y="0"/>
                  </a:moveTo>
                  <a:lnTo>
                    <a:pt x="0" y="189"/>
                  </a:lnTo>
                  <a:lnTo>
                    <a:pt x="15620" y="189"/>
                  </a:lnTo>
                  <a:lnTo>
                    <a:pt x="15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92;p62"/>
            <p:cNvSpPr/>
            <p:nvPr/>
          </p:nvSpPr>
          <p:spPr>
            <a:xfrm flipH="1">
              <a:off x="4417740" y="3471322"/>
              <a:ext cx="85311" cy="74904"/>
            </a:xfrm>
            <a:custGeom>
              <a:avLst/>
              <a:gdLst/>
              <a:ahLst/>
              <a:cxnLst/>
              <a:rect l="l" t="t" r="r" b="b"/>
              <a:pathLst>
                <a:path w="2205" h="1936" extrusionOk="0">
                  <a:moveTo>
                    <a:pt x="0" y="0"/>
                  </a:moveTo>
                  <a:lnTo>
                    <a:pt x="0" y="1936"/>
                  </a:lnTo>
                  <a:lnTo>
                    <a:pt x="2205" y="1936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93;p62"/>
            <p:cNvSpPr/>
            <p:nvPr/>
          </p:nvSpPr>
          <p:spPr>
            <a:xfrm flipH="1">
              <a:off x="1460020" y="4225415"/>
              <a:ext cx="104076" cy="196623"/>
            </a:xfrm>
            <a:custGeom>
              <a:avLst/>
              <a:gdLst/>
              <a:ahLst/>
              <a:cxnLst/>
              <a:rect l="l" t="t" r="r" b="b"/>
              <a:pathLst>
                <a:path w="2690" h="5082" extrusionOk="0">
                  <a:moveTo>
                    <a:pt x="1" y="0"/>
                  </a:moveTo>
                  <a:lnTo>
                    <a:pt x="1" y="5081"/>
                  </a:lnTo>
                  <a:lnTo>
                    <a:pt x="2286" y="508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94;p62"/>
            <p:cNvSpPr/>
            <p:nvPr/>
          </p:nvSpPr>
          <p:spPr>
            <a:xfrm flipH="1">
              <a:off x="1215656" y="1534150"/>
              <a:ext cx="251678" cy="220069"/>
            </a:xfrm>
            <a:custGeom>
              <a:avLst/>
              <a:gdLst/>
              <a:ahLst/>
              <a:cxnLst/>
              <a:rect l="l" t="t" r="r" b="b"/>
              <a:pathLst>
                <a:path w="6505" h="5688" extrusionOk="0">
                  <a:moveTo>
                    <a:pt x="3082" y="0"/>
                  </a:moveTo>
                  <a:cubicBezTo>
                    <a:pt x="2607" y="0"/>
                    <a:pt x="2017" y="112"/>
                    <a:pt x="1667" y="389"/>
                  </a:cubicBezTo>
                  <a:cubicBezTo>
                    <a:pt x="1156" y="792"/>
                    <a:pt x="1075" y="1195"/>
                    <a:pt x="726" y="1276"/>
                  </a:cubicBezTo>
                  <a:cubicBezTo>
                    <a:pt x="350" y="1357"/>
                    <a:pt x="269" y="1303"/>
                    <a:pt x="215" y="1410"/>
                  </a:cubicBezTo>
                  <a:cubicBezTo>
                    <a:pt x="161" y="1518"/>
                    <a:pt x="161" y="1867"/>
                    <a:pt x="161" y="2136"/>
                  </a:cubicBezTo>
                  <a:cubicBezTo>
                    <a:pt x="135" y="2432"/>
                    <a:pt x="108" y="2754"/>
                    <a:pt x="54" y="3319"/>
                  </a:cubicBezTo>
                  <a:cubicBezTo>
                    <a:pt x="0" y="3857"/>
                    <a:pt x="323" y="5067"/>
                    <a:pt x="726" y="5255"/>
                  </a:cubicBezTo>
                  <a:cubicBezTo>
                    <a:pt x="1129" y="5443"/>
                    <a:pt x="5027" y="5604"/>
                    <a:pt x="5027" y="5604"/>
                  </a:cubicBezTo>
                  <a:cubicBezTo>
                    <a:pt x="5027" y="5604"/>
                    <a:pt x="5111" y="5688"/>
                    <a:pt x="5254" y="5688"/>
                  </a:cubicBezTo>
                  <a:cubicBezTo>
                    <a:pt x="5326" y="5688"/>
                    <a:pt x="5413" y="5667"/>
                    <a:pt x="5511" y="5604"/>
                  </a:cubicBezTo>
                  <a:cubicBezTo>
                    <a:pt x="5807" y="5443"/>
                    <a:pt x="6345" y="4932"/>
                    <a:pt x="6372" y="4099"/>
                  </a:cubicBezTo>
                  <a:cubicBezTo>
                    <a:pt x="6425" y="3292"/>
                    <a:pt x="6264" y="3023"/>
                    <a:pt x="6372" y="2459"/>
                  </a:cubicBezTo>
                  <a:cubicBezTo>
                    <a:pt x="6505" y="1873"/>
                    <a:pt x="5794" y="523"/>
                    <a:pt x="4840" y="523"/>
                  </a:cubicBezTo>
                  <a:cubicBezTo>
                    <a:pt x="4831" y="523"/>
                    <a:pt x="4822" y="523"/>
                    <a:pt x="4812" y="523"/>
                  </a:cubicBezTo>
                  <a:cubicBezTo>
                    <a:pt x="4749" y="527"/>
                    <a:pt x="4690" y="528"/>
                    <a:pt x="4636" y="528"/>
                  </a:cubicBezTo>
                  <a:cubicBezTo>
                    <a:pt x="3867" y="528"/>
                    <a:pt x="4006" y="192"/>
                    <a:pt x="3629" y="66"/>
                  </a:cubicBezTo>
                  <a:cubicBezTo>
                    <a:pt x="3494" y="24"/>
                    <a:pt x="3300" y="0"/>
                    <a:pt x="3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95;p62"/>
            <p:cNvSpPr/>
            <p:nvPr/>
          </p:nvSpPr>
          <p:spPr>
            <a:xfrm flipH="1">
              <a:off x="775644" y="4064196"/>
              <a:ext cx="161260" cy="221578"/>
            </a:xfrm>
            <a:custGeom>
              <a:avLst/>
              <a:gdLst/>
              <a:ahLst/>
              <a:cxnLst/>
              <a:rect l="l" t="t" r="r" b="b"/>
              <a:pathLst>
                <a:path w="4168" h="5727" extrusionOk="0">
                  <a:moveTo>
                    <a:pt x="2447" y="0"/>
                  </a:moveTo>
                  <a:lnTo>
                    <a:pt x="1" y="1102"/>
                  </a:lnTo>
                  <a:lnTo>
                    <a:pt x="2098" y="5726"/>
                  </a:lnTo>
                  <a:lnTo>
                    <a:pt x="4168" y="4812"/>
                  </a:lnTo>
                  <a:lnTo>
                    <a:pt x="2447" y="0"/>
                  </a:ln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96;p62"/>
            <p:cNvSpPr/>
            <p:nvPr/>
          </p:nvSpPr>
          <p:spPr>
            <a:xfrm flipH="1">
              <a:off x="725693" y="4213924"/>
              <a:ext cx="340162" cy="233069"/>
            </a:xfrm>
            <a:custGeom>
              <a:avLst/>
              <a:gdLst/>
              <a:ahLst/>
              <a:cxnLst/>
              <a:rect l="l" t="t" r="r" b="b"/>
              <a:pathLst>
                <a:path w="8792" h="6024" extrusionOk="0">
                  <a:moveTo>
                    <a:pt x="7285" y="0"/>
                  </a:moveTo>
                  <a:cubicBezTo>
                    <a:pt x="7276" y="0"/>
                    <a:pt x="7268" y="1"/>
                    <a:pt x="7259" y="1"/>
                  </a:cubicBezTo>
                  <a:cubicBezTo>
                    <a:pt x="6936" y="1"/>
                    <a:pt x="6748" y="163"/>
                    <a:pt x="6560" y="485"/>
                  </a:cubicBezTo>
                  <a:cubicBezTo>
                    <a:pt x="6447" y="654"/>
                    <a:pt x="6239" y="691"/>
                    <a:pt x="6042" y="691"/>
                  </a:cubicBezTo>
                  <a:cubicBezTo>
                    <a:pt x="5895" y="691"/>
                    <a:pt x="5756" y="670"/>
                    <a:pt x="5668" y="670"/>
                  </a:cubicBezTo>
                  <a:cubicBezTo>
                    <a:pt x="5649" y="670"/>
                    <a:pt x="5633" y="671"/>
                    <a:pt x="5619" y="673"/>
                  </a:cubicBezTo>
                  <a:cubicBezTo>
                    <a:pt x="5458" y="700"/>
                    <a:pt x="5135" y="808"/>
                    <a:pt x="4866" y="1399"/>
                  </a:cubicBezTo>
                  <a:cubicBezTo>
                    <a:pt x="4597" y="1964"/>
                    <a:pt x="3092" y="3389"/>
                    <a:pt x="2097" y="4034"/>
                  </a:cubicBezTo>
                  <a:cubicBezTo>
                    <a:pt x="1129" y="4679"/>
                    <a:pt x="0" y="5029"/>
                    <a:pt x="27" y="6023"/>
                  </a:cubicBezTo>
                  <a:lnTo>
                    <a:pt x="8791" y="2071"/>
                  </a:lnTo>
                  <a:cubicBezTo>
                    <a:pt x="8791" y="2071"/>
                    <a:pt x="8630" y="1131"/>
                    <a:pt x="8092" y="754"/>
                  </a:cubicBezTo>
                  <a:cubicBezTo>
                    <a:pt x="7571" y="415"/>
                    <a:pt x="7555" y="0"/>
                    <a:pt x="7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97;p62"/>
            <p:cNvSpPr/>
            <p:nvPr/>
          </p:nvSpPr>
          <p:spPr>
            <a:xfrm flipH="1">
              <a:off x="810995" y="2560151"/>
              <a:ext cx="780145" cy="1732732"/>
            </a:xfrm>
            <a:custGeom>
              <a:avLst/>
              <a:gdLst/>
              <a:ahLst/>
              <a:cxnLst/>
              <a:rect l="l" t="t" r="r" b="b"/>
              <a:pathLst>
                <a:path w="20164" h="44785" extrusionOk="0">
                  <a:moveTo>
                    <a:pt x="5018" y="1"/>
                  </a:moveTo>
                  <a:cubicBezTo>
                    <a:pt x="3445" y="1"/>
                    <a:pt x="2196" y="270"/>
                    <a:pt x="1990" y="1076"/>
                  </a:cubicBezTo>
                  <a:cubicBezTo>
                    <a:pt x="1372" y="3496"/>
                    <a:pt x="539" y="14787"/>
                    <a:pt x="592" y="18739"/>
                  </a:cubicBezTo>
                  <a:cubicBezTo>
                    <a:pt x="646" y="22691"/>
                    <a:pt x="1" y="44252"/>
                    <a:pt x="1" y="44252"/>
                  </a:cubicBezTo>
                  <a:cubicBezTo>
                    <a:pt x="721" y="44684"/>
                    <a:pt x="1742" y="44784"/>
                    <a:pt x="2535" y="44784"/>
                  </a:cubicBezTo>
                  <a:cubicBezTo>
                    <a:pt x="3222" y="44784"/>
                    <a:pt x="3738" y="44709"/>
                    <a:pt x="3738" y="44709"/>
                  </a:cubicBezTo>
                  <a:cubicBezTo>
                    <a:pt x="3738" y="44709"/>
                    <a:pt x="5136" y="23040"/>
                    <a:pt x="5297" y="20728"/>
                  </a:cubicBezTo>
                  <a:cubicBezTo>
                    <a:pt x="5485" y="18417"/>
                    <a:pt x="6534" y="13551"/>
                    <a:pt x="6534" y="13550"/>
                  </a:cubicBezTo>
                  <a:lnTo>
                    <a:pt x="6534" y="13550"/>
                  </a:lnTo>
                  <a:cubicBezTo>
                    <a:pt x="6534" y="13551"/>
                    <a:pt x="6507" y="16938"/>
                    <a:pt x="6722" y="17744"/>
                  </a:cubicBezTo>
                  <a:cubicBezTo>
                    <a:pt x="6964" y="18551"/>
                    <a:pt x="8201" y="21723"/>
                    <a:pt x="10996" y="27476"/>
                  </a:cubicBezTo>
                  <a:cubicBezTo>
                    <a:pt x="13792" y="33203"/>
                    <a:pt x="16884" y="40945"/>
                    <a:pt x="16884" y="40945"/>
                  </a:cubicBezTo>
                  <a:cubicBezTo>
                    <a:pt x="17825" y="40703"/>
                    <a:pt x="20164" y="39682"/>
                    <a:pt x="20164" y="39682"/>
                  </a:cubicBezTo>
                  <a:cubicBezTo>
                    <a:pt x="18632" y="35783"/>
                    <a:pt x="12421" y="18174"/>
                    <a:pt x="12233" y="17717"/>
                  </a:cubicBezTo>
                  <a:cubicBezTo>
                    <a:pt x="12045" y="17234"/>
                    <a:pt x="12152" y="17260"/>
                    <a:pt x="12609" y="11642"/>
                  </a:cubicBezTo>
                  <a:cubicBezTo>
                    <a:pt x="13067" y="6023"/>
                    <a:pt x="12609" y="1076"/>
                    <a:pt x="12609" y="1076"/>
                  </a:cubicBezTo>
                  <a:cubicBezTo>
                    <a:pt x="12609" y="1076"/>
                    <a:pt x="8165" y="1"/>
                    <a:pt x="5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98;p62"/>
            <p:cNvSpPr/>
            <p:nvPr/>
          </p:nvSpPr>
          <p:spPr>
            <a:xfrm flipH="1">
              <a:off x="1981126" y="1741525"/>
              <a:ext cx="133171" cy="230206"/>
            </a:xfrm>
            <a:custGeom>
              <a:avLst/>
              <a:gdLst/>
              <a:ahLst/>
              <a:cxnLst/>
              <a:rect l="l" t="t" r="r" b="b"/>
              <a:pathLst>
                <a:path w="3442" h="5950" extrusionOk="0">
                  <a:moveTo>
                    <a:pt x="418" y="0"/>
                  </a:moveTo>
                  <a:cubicBezTo>
                    <a:pt x="194" y="0"/>
                    <a:pt x="244" y="226"/>
                    <a:pt x="269" y="379"/>
                  </a:cubicBezTo>
                  <a:cubicBezTo>
                    <a:pt x="296" y="540"/>
                    <a:pt x="1049" y="2529"/>
                    <a:pt x="1049" y="2529"/>
                  </a:cubicBezTo>
                  <a:cubicBezTo>
                    <a:pt x="1049" y="2529"/>
                    <a:pt x="975" y="2509"/>
                    <a:pt x="887" y="2509"/>
                  </a:cubicBezTo>
                  <a:cubicBezTo>
                    <a:pt x="800" y="2509"/>
                    <a:pt x="699" y="2529"/>
                    <a:pt x="645" y="2610"/>
                  </a:cubicBezTo>
                  <a:lnTo>
                    <a:pt x="565" y="2771"/>
                  </a:lnTo>
                  <a:cubicBezTo>
                    <a:pt x="565" y="2771"/>
                    <a:pt x="296" y="2798"/>
                    <a:pt x="242" y="2986"/>
                  </a:cubicBezTo>
                  <a:cubicBezTo>
                    <a:pt x="188" y="3175"/>
                    <a:pt x="242" y="3336"/>
                    <a:pt x="242" y="3336"/>
                  </a:cubicBezTo>
                  <a:cubicBezTo>
                    <a:pt x="242" y="3336"/>
                    <a:pt x="234" y="3323"/>
                    <a:pt x="216" y="3323"/>
                  </a:cubicBezTo>
                  <a:cubicBezTo>
                    <a:pt x="191" y="3323"/>
                    <a:pt x="145" y="3352"/>
                    <a:pt x="81" y="3497"/>
                  </a:cubicBezTo>
                  <a:cubicBezTo>
                    <a:pt x="0" y="3766"/>
                    <a:pt x="296" y="4384"/>
                    <a:pt x="672" y="4653"/>
                  </a:cubicBezTo>
                  <a:cubicBezTo>
                    <a:pt x="1049" y="4922"/>
                    <a:pt x="1560" y="4976"/>
                    <a:pt x="2097" y="5702"/>
                  </a:cubicBezTo>
                  <a:cubicBezTo>
                    <a:pt x="2224" y="5881"/>
                    <a:pt x="2370" y="5949"/>
                    <a:pt x="2519" y="5949"/>
                  </a:cubicBezTo>
                  <a:cubicBezTo>
                    <a:pt x="2970" y="5949"/>
                    <a:pt x="3441" y="5325"/>
                    <a:pt x="3441" y="5325"/>
                  </a:cubicBezTo>
                  <a:lnTo>
                    <a:pt x="3334" y="4814"/>
                  </a:lnTo>
                  <a:cubicBezTo>
                    <a:pt x="3334" y="4814"/>
                    <a:pt x="2716" y="4035"/>
                    <a:pt x="2581" y="3497"/>
                  </a:cubicBezTo>
                  <a:cubicBezTo>
                    <a:pt x="2420" y="2959"/>
                    <a:pt x="2474" y="2395"/>
                    <a:pt x="2339" y="2287"/>
                  </a:cubicBezTo>
                  <a:cubicBezTo>
                    <a:pt x="2279" y="2251"/>
                    <a:pt x="2224" y="2226"/>
                    <a:pt x="2175" y="2226"/>
                  </a:cubicBezTo>
                  <a:cubicBezTo>
                    <a:pt x="2114" y="2226"/>
                    <a:pt x="2061" y="2264"/>
                    <a:pt x="2017" y="2368"/>
                  </a:cubicBezTo>
                  <a:cubicBezTo>
                    <a:pt x="1922" y="2534"/>
                    <a:pt x="1994" y="2722"/>
                    <a:pt x="2013" y="2763"/>
                  </a:cubicBezTo>
                  <a:lnTo>
                    <a:pt x="2013" y="2763"/>
                  </a:lnTo>
                  <a:cubicBezTo>
                    <a:pt x="1936" y="2597"/>
                    <a:pt x="743" y="28"/>
                    <a:pt x="457" y="2"/>
                  </a:cubicBezTo>
                  <a:cubicBezTo>
                    <a:pt x="443" y="1"/>
                    <a:pt x="430" y="0"/>
                    <a:pt x="418" y="0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99;p62"/>
            <p:cNvSpPr/>
            <p:nvPr/>
          </p:nvSpPr>
          <p:spPr>
            <a:xfrm flipH="1">
              <a:off x="1055392" y="1879916"/>
              <a:ext cx="981952" cy="761264"/>
            </a:xfrm>
            <a:custGeom>
              <a:avLst/>
              <a:gdLst/>
              <a:ahLst/>
              <a:cxnLst/>
              <a:rect l="l" t="t" r="r" b="b"/>
              <a:pathLst>
                <a:path w="25380" h="19676" extrusionOk="0">
                  <a:moveTo>
                    <a:pt x="19868" y="1"/>
                  </a:moveTo>
                  <a:lnTo>
                    <a:pt x="15593" y="162"/>
                  </a:lnTo>
                  <a:cubicBezTo>
                    <a:pt x="15593" y="162"/>
                    <a:pt x="14088" y="323"/>
                    <a:pt x="12609" y="942"/>
                  </a:cubicBezTo>
                  <a:cubicBezTo>
                    <a:pt x="11104" y="1533"/>
                    <a:pt x="6507" y="7044"/>
                    <a:pt x="6507" y="7044"/>
                  </a:cubicBezTo>
                  <a:cubicBezTo>
                    <a:pt x="5593" y="5485"/>
                    <a:pt x="1426" y="1103"/>
                    <a:pt x="1426" y="1103"/>
                  </a:cubicBezTo>
                  <a:cubicBezTo>
                    <a:pt x="888" y="1291"/>
                    <a:pt x="1" y="2205"/>
                    <a:pt x="1" y="2205"/>
                  </a:cubicBezTo>
                  <a:cubicBezTo>
                    <a:pt x="1" y="2205"/>
                    <a:pt x="4812" y="10199"/>
                    <a:pt x="6696" y="10199"/>
                  </a:cubicBezTo>
                  <a:cubicBezTo>
                    <a:pt x="6733" y="10199"/>
                    <a:pt x="6768" y="10196"/>
                    <a:pt x="6802" y="10190"/>
                  </a:cubicBezTo>
                  <a:cubicBezTo>
                    <a:pt x="8872" y="9840"/>
                    <a:pt x="12421" y="5431"/>
                    <a:pt x="12421" y="5431"/>
                  </a:cubicBezTo>
                  <a:cubicBezTo>
                    <a:pt x="12448" y="6964"/>
                    <a:pt x="12824" y="9840"/>
                    <a:pt x="13093" y="12179"/>
                  </a:cubicBezTo>
                  <a:cubicBezTo>
                    <a:pt x="13335" y="14491"/>
                    <a:pt x="12717" y="19411"/>
                    <a:pt x="12717" y="19411"/>
                  </a:cubicBezTo>
                  <a:cubicBezTo>
                    <a:pt x="13107" y="19606"/>
                    <a:pt x="13998" y="19675"/>
                    <a:pt x="14874" y="19675"/>
                  </a:cubicBezTo>
                  <a:cubicBezTo>
                    <a:pt x="15568" y="19675"/>
                    <a:pt x="16253" y="19632"/>
                    <a:pt x="16669" y="19572"/>
                  </a:cubicBezTo>
                  <a:cubicBezTo>
                    <a:pt x="17583" y="19465"/>
                    <a:pt x="18658" y="19492"/>
                    <a:pt x="20809" y="19357"/>
                  </a:cubicBezTo>
                  <a:cubicBezTo>
                    <a:pt x="22960" y="19196"/>
                    <a:pt x="24600" y="18497"/>
                    <a:pt x="24600" y="18497"/>
                  </a:cubicBezTo>
                  <a:cubicBezTo>
                    <a:pt x="24196" y="17475"/>
                    <a:pt x="23497" y="13281"/>
                    <a:pt x="23497" y="13281"/>
                  </a:cubicBezTo>
                  <a:cubicBezTo>
                    <a:pt x="23497" y="13281"/>
                    <a:pt x="24680" y="12582"/>
                    <a:pt x="25030" y="12260"/>
                  </a:cubicBezTo>
                  <a:cubicBezTo>
                    <a:pt x="25379" y="11937"/>
                    <a:pt x="25083" y="7528"/>
                    <a:pt x="25030" y="6050"/>
                  </a:cubicBezTo>
                  <a:cubicBezTo>
                    <a:pt x="24976" y="4544"/>
                    <a:pt x="24600" y="2797"/>
                    <a:pt x="24600" y="2797"/>
                  </a:cubicBezTo>
                  <a:cubicBezTo>
                    <a:pt x="23228" y="727"/>
                    <a:pt x="19868" y="1"/>
                    <a:pt x="19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00;p62"/>
            <p:cNvSpPr/>
            <p:nvPr/>
          </p:nvSpPr>
          <p:spPr>
            <a:xfrm flipH="1">
              <a:off x="1269668" y="1759283"/>
              <a:ext cx="164394" cy="240304"/>
            </a:xfrm>
            <a:custGeom>
              <a:avLst/>
              <a:gdLst/>
              <a:ahLst/>
              <a:cxnLst/>
              <a:rect l="l" t="t" r="r" b="b"/>
              <a:pathLst>
                <a:path w="4249" h="6211" extrusionOk="0">
                  <a:moveTo>
                    <a:pt x="864" y="1"/>
                  </a:moveTo>
                  <a:cubicBezTo>
                    <a:pt x="640" y="1"/>
                    <a:pt x="510" y="39"/>
                    <a:pt x="538" y="135"/>
                  </a:cubicBezTo>
                  <a:cubicBezTo>
                    <a:pt x="672" y="592"/>
                    <a:pt x="565" y="2769"/>
                    <a:pt x="538" y="2957"/>
                  </a:cubicBezTo>
                  <a:cubicBezTo>
                    <a:pt x="484" y="3173"/>
                    <a:pt x="0" y="3253"/>
                    <a:pt x="0" y="3253"/>
                  </a:cubicBezTo>
                  <a:cubicBezTo>
                    <a:pt x="162" y="4920"/>
                    <a:pt x="2205" y="6210"/>
                    <a:pt x="2205" y="6210"/>
                  </a:cubicBezTo>
                  <a:cubicBezTo>
                    <a:pt x="3791" y="5565"/>
                    <a:pt x="4248" y="3119"/>
                    <a:pt x="4248" y="3119"/>
                  </a:cubicBezTo>
                  <a:cubicBezTo>
                    <a:pt x="3549" y="2662"/>
                    <a:pt x="3872" y="538"/>
                    <a:pt x="3872" y="538"/>
                  </a:cubicBezTo>
                  <a:cubicBezTo>
                    <a:pt x="3872" y="538"/>
                    <a:pt x="1707" y="1"/>
                    <a:pt x="864" y="1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01;p62"/>
            <p:cNvSpPr/>
            <p:nvPr/>
          </p:nvSpPr>
          <p:spPr>
            <a:xfrm flipH="1">
              <a:off x="1245873" y="1642209"/>
              <a:ext cx="204825" cy="190239"/>
            </a:xfrm>
            <a:custGeom>
              <a:avLst/>
              <a:gdLst/>
              <a:ahLst/>
              <a:cxnLst/>
              <a:rect l="l" t="t" r="r" b="b"/>
              <a:pathLst>
                <a:path w="5294" h="4917" extrusionOk="0">
                  <a:moveTo>
                    <a:pt x="1653" y="1"/>
                  </a:moveTo>
                  <a:cubicBezTo>
                    <a:pt x="1621" y="1"/>
                    <a:pt x="1590" y="5"/>
                    <a:pt x="1560" y="15"/>
                  </a:cubicBezTo>
                  <a:cubicBezTo>
                    <a:pt x="1425" y="42"/>
                    <a:pt x="1318" y="150"/>
                    <a:pt x="1210" y="230"/>
                  </a:cubicBezTo>
                  <a:cubicBezTo>
                    <a:pt x="1102" y="311"/>
                    <a:pt x="995" y="365"/>
                    <a:pt x="887" y="392"/>
                  </a:cubicBezTo>
                  <a:cubicBezTo>
                    <a:pt x="619" y="526"/>
                    <a:pt x="323" y="741"/>
                    <a:pt x="0" y="741"/>
                  </a:cubicBezTo>
                  <a:cubicBezTo>
                    <a:pt x="0" y="741"/>
                    <a:pt x="81" y="2596"/>
                    <a:pt x="807" y="3537"/>
                  </a:cubicBezTo>
                  <a:cubicBezTo>
                    <a:pt x="1418" y="4360"/>
                    <a:pt x="2236" y="4916"/>
                    <a:pt x="2845" y="4916"/>
                  </a:cubicBezTo>
                  <a:cubicBezTo>
                    <a:pt x="2932" y="4916"/>
                    <a:pt x="3015" y="4905"/>
                    <a:pt x="3092" y="4881"/>
                  </a:cubicBezTo>
                  <a:cubicBezTo>
                    <a:pt x="3683" y="4720"/>
                    <a:pt x="4651" y="3322"/>
                    <a:pt x="4732" y="2085"/>
                  </a:cubicBezTo>
                  <a:cubicBezTo>
                    <a:pt x="4732" y="2085"/>
                    <a:pt x="5243" y="2032"/>
                    <a:pt x="5270" y="1252"/>
                  </a:cubicBezTo>
                  <a:cubicBezTo>
                    <a:pt x="5293" y="590"/>
                    <a:pt x="5151" y="323"/>
                    <a:pt x="4988" y="323"/>
                  </a:cubicBezTo>
                  <a:cubicBezTo>
                    <a:pt x="4965" y="323"/>
                    <a:pt x="4943" y="328"/>
                    <a:pt x="4920" y="338"/>
                  </a:cubicBezTo>
                  <a:cubicBezTo>
                    <a:pt x="4759" y="392"/>
                    <a:pt x="4624" y="580"/>
                    <a:pt x="4651" y="822"/>
                  </a:cubicBezTo>
                  <a:cubicBezTo>
                    <a:pt x="4676" y="1019"/>
                    <a:pt x="4655" y="1396"/>
                    <a:pt x="4528" y="1396"/>
                  </a:cubicBezTo>
                  <a:cubicBezTo>
                    <a:pt x="4516" y="1396"/>
                    <a:pt x="4503" y="1393"/>
                    <a:pt x="4490" y="1386"/>
                  </a:cubicBezTo>
                  <a:cubicBezTo>
                    <a:pt x="4329" y="1306"/>
                    <a:pt x="4302" y="741"/>
                    <a:pt x="4302" y="499"/>
                  </a:cubicBezTo>
                  <a:cubicBezTo>
                    <a:pt x="4113" y="445"/>
                    <a:pt x="3872" y="311"/>
                    <a:pt x="3764" y="150"/>
                  </a:cubicBezTo>
                  <a:cubicBezTo>
                    <a:pt x="3737" y="123"/>
                    <a:pt x="3710" y="123"/>
                    <a:pt x="3683" y="96"/>
                  </a:cubicBezTo>
                  <a:cubicBezTo>
                    <a:pt x="3656" y="96"/>
                    <a:pt x="3656" y="123"/>
                    <a:pt x="3630" y="123"/>
                  </a:cubicBezTo>
                  <a:cubicBezTo>
                    <a:pt x="3408" y="253"/>
                    <a:pt x="3154" y="308"/>
                    <a:pt x="2897" y="308"/>
                  </a:cubicBezTo>
                  <a:cubicBezTo>
                    <a:pt x="2624" y="308"/>
                    <a:pt x="2346" y="247"/>
                    <a:pt x="2097" y="150"/>
                  </a:cubicBezTo>
                  <a:cubicBezTo>
                    <a:pt x="1944" y="84"/>
                    <a:pt x="1791" y="1"/>
                    <a:pt x="1653" y="1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02;p62"/>
            <p:cNvSpPr/>
            <p:nvPr/>
          </p:nvSpPr>
          <p:spPr>
            <a:xfrm flipH="1">
              <a:off x="717375" y="4294049"/>
              <a:ext cx="347436" cy="167489"/>
            </a:xfrm>
            <a:custGeom>
              <a:avLst/>
              <a:gdLst/>
              <a:ahLst/>
              <a:cxnLst/>
              <a:rect l="l" t="t" r="r" b="b"/>
              <a:pathLst>
                <a:path w="8980" h="4329" extrusionOk="0">
                  <a:moveTo>
                    <a:pt x="8764" y="0"/>
                  </a:moveTo>
                  <a:lnTo>
                    <a:pt x="0" y="3952"/>
                  </a:lnTo>
                  <a:lnTo>
                    <a:pt x="188" y="4329"/>
                  </a:lnTo>
                  <a:lnTo>
                    <a:pt x="8979" y="404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03;p62"/>
            <p:cNvSpPr/>
            <p:nvPr/>
          </p:nvSpPr>
          <p:spPr>
            <a:xfrm flipH="1">
              <a:off x="1448602" y="4464630"/>
              <a:ext cx="372391" cy="17720"/>
            </a:xfrm>
            <a:custGeom>
              <a:avLst/>
              <a:gdLst/>
              <a:ahLst/>
              <a:cxnLst/>
              <a:rect l="l" t="t" r="r" b="b"/>
              <a:pathLst>
                <a:path w="9625" h="458" extrusionOk="0">
                  <a:moveTo>
                    <a:pt x="1" y="0"/>
                  </a:moveTo>
                  <a:lnTo>
                    <a:pt x="1" y="457"/>
                  </a:lnTo>
                  <a:lnTo>
                    <a:pt x="9625" y="457"/>
                  </a:lnTo>
                  <a:lnTo>
                    <a:pt x="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04;p62"/>
            <p:cNvSpPr/>
            <p:nvPr/>
          </p:nvSpPr>
          <p:spPr>
            <a:xfrm flipH="1">
              <a:off x="1439239" y="4363651"/>
              <a:ext cx="381754" cy="101020"/>
            </a:xfrm>
            <a:custGeom>
              <a:avLst/>
              <a:gdLst/>
              <a:ahLst/>
              <a:cxnLst/>
              <a:rect l="l" t="t" r="r" b="b"/>
              <a:pathLst>
                <a:path w="9867" h="2611" extrusionOk="0">
                  <a:moveTo>
                    <a:pt x="7112" y="0"/>
                  </a:moveTo>
                  <a:cubicBezTo>
                    <a:pt x="6933" y="0"/>
                    <a:pt x="6659" y="76"/>
                    <a:pt x="6318" y="379"/>
                  </a:cubicBezTo>
                  <a:cubicBezTo>
                    <a:pt x="5834" y="809"/>
                    <a:pt x="3872" y="1481"/>
                    <a:pt x="2716" y="1669"/>
                  </a:cubicBezTo>
                  <a:cubicBezTo>
                    <a:pt x="1560" y="1858"/>
                    <a:pt x="377" y="1723"/>
                    <a:pt x="1" y="2610"/>
                  </a:cubicBezTo>
                  <a:lnTo>
                    <a:pt x="9625" y="2610"/>
                  </a:lnTo>
                  <a:cubicBezTo>
                    <a:pt x="9625" y="2610"/>
                    <a:pt x="9867" y="1669"/>
                    <a:pt x="9517" y="1132"/>
                  </a:cubicBezTo>
                  <a:cubicBezTo>
                    <a:pt x="9168" y="567"/>
                    <a:pt x="9356" y="191"/>
                    <a:pt x="9060" y="83"/>
                  </a:cubicBezTo>
                  <a:cubicBezTo>
                    <a:pt x="8971" y="47"/>
                    <a:pt x="8884" y="30"/>
                    <a:pt x="8797" y="30"/>
                  </a:cubicBezTo>
                  <a:cubicBezTo>
                    <a:pt x="8621" y="30"/>
                    <a:pt x="8442" y="101"/>
                    <a:pt x="8227" y="245"/>
                  </a:cubicBezTo>
                  <a:cubicBezTo>
                    <a:pt x="8156" y="292"/>
                    <a:pt x="8079" y="310"/>
                    <a:pt x="8000" y="310"/>
                  </a:cubicBezTo>
                  <a:cubicBezTo>
                    <a:pt x="7719" y="310"/>
                    <a:pt x="7412" y="72"/>
                    <a:pt x="7286" y="30"/>
                  </a:cubicBezTo>
                  <a:cubicBezTo>
                    <a:pt x="7246" y="14"/>
                    <a:pt x="7187" y="0"/>
                    <a:pt x="7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05;p62"/>
            <p:cNvSpPr/>
            <p:nvPr/>
          </p:nvSpPr>
          <p:spPr>
            <a:xfrm flipH="1">
              <a:off x="1395524" y="2481109"/>
              <a:ext cx="195617" cy="144236"/>
            </a:xfrm>
            <a:custGeom>
              <a:avLst/>
              <a:gdLst/>
              <a:ahLst/>
              <a:cxnLst/>
              <a:rect l="l" t="t" r="r" b="b"/>
              <a:pathLst>
                <a:path w="5056" h="3728" extrusionOk="0">
                  <a:moveTo>
                    <a:pt x="4060" y="1"/>
                  </a:moveTo>
                  <a:cubicBezTo>
                    <a:pt x="4060" y="1"/>
                    <a:pt x="3980" y="216"/>
                    <a:pt x="3415" y="216"/>
                  </a:cubicBezTo>
                  <a:cubicBezTo>
                    <a:pt x="2851" y="270"/>
                    <a:pt x="2420" y="243"/>
                    <a:pt x="2313" y="377"/>
                  </a:cubicBezTo>
                  <a:cubicBezTo>
                    <a:pt x="2232" y="512"/>
                    <a:pt x="2609" y="700"/>
                    <a:pt x="2609" y="700"/>
                  </a:cubicBezTo>
                  <a:cubicBezTo>
                    <a:pt x="2609" y="700"/>
                    <a:pt x="1587" y="1372"/>
                    <a:pt x="861" y="1748"/>
                  </a:cubicBezTo>
                  <a:cubicBezTo>
                    <a:pt x="135" y="2125"/>
                    <a:pt x="1" y="2205"/>
                    <a:pt x="82" y="2313"/>
                  </a:cubicBezTo>
                  <a:cubicBezTo>
                    <a:pt x="107" y="2353"/>
                    <a:pt x="165" y="2370"/>
                    <a:pt x="246" y="2370"/>
                  </a:cubicBezTo>
                  <a:cubicBezTo>
                    <a:pt x="713" y="2370"/>
                    <a:pt x="1948" y="1787"/>
                    <a:pt x="2130" y="1683"/>
                  </a:cubicBezTo>
                  <a:lnTo>
                    <a:pt x="2130" y="1683"/>
                  </a:lnTo>
                  <a:cubicBezTo>
                    <a:pt x="1924" y="1829"/>
                    <a:pt x="320" y="2912"/>
                    <a:pt x="270" y="3039"/>
                  </a:cubicBezTo>
                  <a:cubicBezTo>
                    <a:pt x="252" y="3110"/>
                    <a:pt x="341" y="3182"/>
                    <a:pt x="483" y="3182"/>
                  </a:cubicBezTo>
                  <a:cubicBezTo>
                    <a:pt x="554" y="3182"/>
                    <a:pt x="637" y="3164"/>
                    <a:pt x="727" y="3119"/>
                  </a:cubicBezTo>
                  <a:cubicBezTo>
                    <a:pt x="996" y="3012"/>
                    <a:pt x="2501" y="2232"/>
                    <a:pt x="2501" y="2232"/>
                  </a:cubicBezTo>
                  <a:lnTo>
                    <a:pt x="2501" y="2232"/>
                  </a:lnTo>
                  <a:cubicBezTo>
                    <a:pt x="2501" y="2232"/>
                    <a:pt x="1049" y="3388"/>
                    <a:pt x="996" y="3576"/>
                  </a:cubicBezTo>
                  <a:cubicBezTo>
                    <a:pt x="968" y="3674"/>
                    <a:pt x="1041" y="3728"/>
                    <a:pt x="1162" y="3728"/>
                  </a:cubicBezTo>
                  <a:cubicBezTo>
                    <a:pt x="1275" y="3728"/>
                    <a:pt x="1431" y="3680"/>
                    <a:pt x="1587" y="3576"/>
                  </a:cubicBezTo>
                  <a:cubicBezTo>
                    <a:pt x="1937" y="3388"/>
                    <a:pt x="3119" y="2555"/>
                    <a:pt x="3119" y="2555"/>
                  </a:cubicBezTo>
                  <a:lnTo>
                    <a:pt x="3119" y="2555"/>
                  </a:lnTo>
                  <a:cubicBezTo>
                    <a:pt x="3119" y="2555"/>
                    <a:pt x="3012" y="2877"/>
                    <a:pt x="3227" y="2877"/>
                  </a:cubicBezTo>
                  <a:cubicBezTo>
                    <a:pt x="3442" y="2850"/>
                    <a:pt x="4141" y="2420"/>
                    <a:pt x="4410" y="1936"/>
                  </a:cubicBezTo>
                  <a:cubicBezTo>
                    <a:pt x="4652" y="1479"/>
                    <a:pt x="5055" y="1184"/>
                    <a:pt x="5055" y="1184"/>
                  </a:cubicBezTo>
                  <a:lnTo>
                    <a:pt x="4060" y="1"/>
                  </a:ln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" name="Google Shape;1326;p50"/>
          <p:cNvCxnSpPr>
            <a:cxnSpLocks/>
          </p:cNvCxnSpPr>
          <p:nvPr/>
        </p:nvCxnSpPr>
        <p:spPr>
          <a:xfrm flipH="1">
            <a:off x="3650905" y="1467468"/>
            <a:ext cx="1670700" cy="668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1" name="Google Shape;1326;p50"/>
          <p:cNvCxnSpPr>
            <a:cxnSpLocks/>
          </p:cNvCxnSpPr>
          <p:nvPr/>
        </p:nvCxnSpPr>
        <p:spPr>
          <a:xfrm rot="10800000">
            <a:off x="3617855" y="2477391"/>
            <a:ext cx="1758377" cy="14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5" name="Google Shape;1326;p50"/>
          <p:cNvCxnSpPr>
            <a:cxnSpLocks/>
          </p:cNvCxnSpPr>
          <p:nvPr/>
        </p:nvCxnSpPr>
        <p:spPr>
          <a:xfrm rot="10800000">
            <a:off x="3694974" y="2796881"/>
            <a:ext cx="1637190" cy="5632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7" name="Google Shape;1058;p46"/>
          <p:cNvSpPr txBox="1">
            <a:spLocks noGrp="1"/>
          </p:cNvSpPr>
          <p:nvPr>
            <p:ph type="title"/>
          </p:nvPr>
        </p:nvSpPr>
        <p:spPr>
          <a:xfrm>
            <a:off x="432393" y="639050"/>
            <a:ext cx="4055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 smtClean="0"/>
              <a:t>Trostruki</a:t>
            </a:r>
            <a:r>
              <a:rPr lang="en" dirty="0" smtClean="0"/>
              <a:t> </a:t>
            </a:r>
            <a:r>
              <a:rPr lang="sr-Latn-ME" dirty="0" smtClean="0">
                <a:solidFill>
                  <a:schemeClr val="lt2"/>
                </a:solidFill>
              </a:rPr>
              <a:t>dobitnici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0" name="Google Shape;1137;p47"/>
          <p:cNvSpPr txBox="1">
            <a:spLocks noGrp="1"/>
          </p:cNvSpPr>
          <p:nvPr>
            <p:ph type="subTitle" idx="4294967295"/>
          </p:nvPr>
        </p:nvSpPr>
        <p:spPr>
          <a:xfrm>
            <a:off x="5374524" y="1238429"/>
            <a:ext cx="1764406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3000" dirty="0" smtClean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Hotelijeri</a:t>
            </a:r>
            <a:endParaRPr lang="sr-Latn-ME" sz="30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2" name="Google Shape;1137;p47"/>
          <p:cNvSpPr txBox="1">
            <a:spLocks noGrp="1"/>
          </p:cNvSpPr>
          <p:nvPr>
            <p:ph type="subTitle" idx="4294967295"/>
          </p:nvPr>
        </p:nvSpPr>
        <p:spPr>
          <a:xfrm>
            <a:off x="5266061" y="2261162"/>
            <a:ext cx="3260993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Drugi privrednici</a:t>
            </a:r>
            <a:endParaRPr lang="sr-Latn-ME" sz="30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3" name="Google Shape;1137;p47"/>
          <p:cNvSpPr txBox="1">
            <a:spLocks noGrp="1"/>
          </p:cNvSpPr>
          <p:nvPr>
            <p:ph type="subTitle" idx="4294967295"/>
          </p:nvPr>
        </p:nvSpPr>
        <p:spPr>
          <a:xfrm>
            <a:off x="5453349" y="3140675"/>
            <a:ext cx="980501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3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Mi</a:t>
            </a:r>
            <a:endParaRPr lang="sr-Latn-ME" sz="30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5508;p74"/>
          <p:cNvGrpSpPr/>
          <p:nvPr/>
        </p:nvGrpSpPr>
        <p:grpSpPr>
          <a:xfrm>
            <a:off x="2489813" y="1311007"/>
            <a:ext cx="3558447" cy="2110414"/>
            <a:chOff x="724986" y="3605478"/>
            <a:chExt cx="1368681" cy="682918"/>
          </a:xfrm>
          <a:solidFill>
            <a:schemeClr val="accent5"/>
          </a:solidFill>
          <a:effectLst>
            <a:outerShdw blurRad="50800" dist="50800" dir="5400000" algn="ctr" rotWithShape="0">
              <a:schemeClr val="accent1"/>
            </a:outerShdw>
          </a:effectLst>
        </p:grpSpPr>
        <p:grpSp>
          <p:nvGrpSpPr>
            <p:cNvPr id="293" name="Google Shape;5509;p74"/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  <a:grpFill/>
          </p:grpSpPr>
          <p:sp>
            <p:nvSpPr>
              <p:cNvPr id="359" name="Google Shape;5510;p74"/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5511;p74"/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5512;p74"/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5513;p74"/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5514;p74"/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5515;p74"/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5516;p74"/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5517;p74"/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5518;p74"/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5519;p74"/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5520;p74"/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5521;p74"/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5522;p74"/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5523;p74"/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5524;p74"/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5525;p74"/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5526;p74"/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5527;p74"/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5528;p74"/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5529;p74"/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grpFill/>
              <a:ln w="800" cap="rnd" cmpd="sng">
                <a:solidFill>
                  <a:schemeClr val="tx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5530;p74"/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  <a:grpFill/>
          </p:grpSpPr>
          <p:grpSp>
            <p:nvGrpSpPr>
              <p:cNvPr id="295" name="Google Shape;5531;p74"/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  <a:grpFill/>
            </p:grpSpPr>
            <p:grpSp>
              <p:nvGrpSpPr>
                <p:cNvPr id="351" name="Google Shape;5532;p74"/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  <a:grpFill/>
              </p:grpSpPr>
              <p:sp>
                <p:nvSpPr>
                  <p:cNvPr id="357" name="Google Shape;5533;p74"/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5534;p74"/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2" name="Google Shape;5535;p74"/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  <a:grpFill/>
              </p:grpSpPr>
              <p:sp>
                <p:nvSpPr>
                  <p:cNvPr id="353" name="Google Shape;5536;p74"/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54" name="Google Shape;5537;p74"/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  <a:grpFill/>
                </p:grpSpPr>
                <p:sp>
                  <p:nvSpPr>
                    <p:cNvPr id="355" name="Google Shape;5538;p74"/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" name="Google Shape;5539;p74"/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>
                          <a:lumMod val="75000"/>
                        </a:schemeClr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296" name="Google Shape;5540;p74"/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  <a:grpFill/>
            </p:grpSpPr>
            <p:grpSp>
              <p:nvGrpSpPr>
                <p:cNvPr id="338" name="Google Shape;5541;p74"/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  <a:grpFill/>
              </p:grpSpPr>
              <p:sp>
                <p:nvSpPr>
                  <p:cNvPr id="349" name="Google Shape;5542;p74"/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5543;p74"/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9" name="Google Shape;5544;p74"/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  <a:grpFill/>
              </p:grpSpPr>
              <p:sp>
                <p:nvSpPr>
                  <p:cNvPr id="347" name="Google Shape;5545;p74"/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5546;p74"/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0" name="Google Shape;5547;p74"/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  <a:grpFill/>
              </p:grpSpPr>
              <p:grpSp>
                <p:nvGrpSpPr>
                  <p:cNvPr id="341" name="Google Shape;5548;p74"/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  <a:grpFill/>
                </p:grpSpPr>
                <p:sp>
                  <p:nvSpPr>
                    <p:cNvPr id="344" name="Google Shape;5549;p74"/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5550;p74"/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>
                          <a:lumMod val="75000"/>
                        </a:schemeClr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5551;p74"/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2" name="Google Shape;5552;p74"/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" name="Google Shape;5553;p74"/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7" name="Google Shape;5554;p74"/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>
                    <a:lumMod val="75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5555;p74"/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  <a:grpFill/>
            </p:grpSpPr>
            <p:grpSp>
              <p:nvGrpSpPr>
                <p:cNvPr id="331" name="Google Shape;5556;p74"/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  <a:grpFill/>
              </p:grpSpPr>
              <p:sp>
                <p:nvSpPr>
                  <p:cNvPr id="335" name="Google Shape;5557;p74"/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5558;p74"/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5559;p74"/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2" name="Google Shape;5560;p74"/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  <a:grpFill/>
              </p:grpSpPr>
              <p:sp>
                <p:nvSpPr>
                  <p:cNvPr id="333" name="Google Shape;5561;p74"/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5562;p74"/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9" name="Google Shape;5563;p74"/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  <a:grpFill/>
            </p:grpSpPr>
            <p:grpSp>
              <p:nvGrpSpPr>
                <p:cNvPr id="324" name="Google Shape;5564;p74"/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  <a:grpFill/>
              </p:grpSpPr>
              <p:sp>
                <p:nvSpPr>
                  <p:cNvPr id="329" name="Google Shape;5565;p74"/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5566;p74"/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5" name="Google Shape;5567;p74"/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  <a:grpFill/>
              </p:grpSpPr>
              <p:sp>
                <p:nvSpPr>
                  <p:cNvPr id="326" name="Google Shape;5568;p74"/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5569;p74"/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5570;p74"/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0" name="Google Shape;5571;p74"/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  <a:grpFill/>
            </p:grpSpPr>
            <p:grpSp>
              <p:nvGrpSpPr>
                <p:cNvPr id="316" name="Google Shape;5572;p74"/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  <a:grpFill/>
              </p:grpSpPr>
              <p:sp>
                <p:nvSpPr>
                  <p:cNvPr id="322" name="Google Shape;5573;p74"/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5574;p74"/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7" name="Google Shape;5575;p74"/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  <a:grpFill/>
              </p:grpSpPr>
              <p:sp>
                <p:nvSpPr>
                  <p:cNvPr id="318" name="Google Shape;5576;p74"/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19" name="Google Shape;5577;p74"/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  <a:grpFill/>
                </p:grpSpPr>
                <p:sp>
                  <p:nvSpPr>
                    <p:cNvPr id="320" name="Google Shape;5578;p74"/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5579;p74"/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>
                          <a:lumMod val="75000"/>
                        </a:schemeClr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01" name="Google Shape;5580;p74"/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  <a:grpFill/>
            </p:grpSpPr>
            <p:grpSp>
              <p:nvGrpSpPr>
                <p:cNvPr id="302" name="Google Shape;5581;p74"/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  <a:grpFill/>
              </p:grpSpPr>
              <p:sp>
                <p:nvSpPr>
                  <p:cNvPr id="314" name="Google Shape;5582;p74"/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5583;p74"/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3" name="Google Shape;5584;p74"/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  <a:grpFill/>
              </p:grpSpPr>
              <p:grpSp>
                <p:nvGrpSpPr>
                  <p:cNvPr id="307" name="Google Shape;5585;p74"/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  <a:grpFill/>
                </p:grpSpPr>
                <p:grpSp>
                  <p:nvGrpSpPr>
                    <p:cNvPr id="310" name="Google Shape;5586;p74"/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  <a:grpFill/>
                  </p:grpSpPr>
                  <p:sp>
                    <p:nvSpPr>
                      <p:cNvPr id="312" name="Google Shape;5587;p74"/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solidFill>
                          <a:schemeClr val="tx1">
                            <a:lumMod val="75000"/>
                          </a:schemeClr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13" name="Google Shape;5588;p74"/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9525" cap="rnd" cmpd="sng">
                        <a:solidFill>
                          <a:schemeClr val="tx1">
                            <a:lumMod val="7500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311" name="Google Shape;5589;p74"/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08" name="Google Shape;5590;p74"/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5591;p74"/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4" name="Google Shape;5592;p74"/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  <a:grpFill/>
              </p:grpSpPr>
              <p:sp>
                <p:nvSpPr>
                  <p:cNvPr id="305" name="Google Shape;5593;p74"/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5594;p74"/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chemeClr val="tx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79" name="Google Shape;1137;p47"/>
          <p:cNvSpPr txBox="1">
            <a:spLocks noGrp="1"/>
          </p:cNvSpPr>
          <p:nvPr>
            <p:ph type="subTitle" idx="4294967295"/>
          </p:nvPr>
        </p:nvSpPr>
        <p:spPr>
          <a:xfrm>
            <a:off x="361850" y="1983036"/>
            <a:ext cx="1764406" cy="790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sr-Latn-ME" sz="3000" dirty="0" smtClean="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Hotelijeri</a:t>
            </a:r>
          </a:p>
        </p:txBody>
      </p:sp>
      <p:sp>
        <p:nvSpPr>
          <p:cNvPr id="380" name="Google Shape;1137;p47"/>
          <p:cNvSpPr txBox="1">
            <a:spLocks noGrp="1"/>
          </p:cNvSpPr>
          <p:nvPr>
            <p:ph type="subTitle" idx="4294967295"/>
          </p:nvPr>
        </p:nvSpPr>
        <p:spPr>
          <a:xfrm>
            <a:off x="6399094" y="2020627"/>
            <a:ext cx="2072878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sz="3000" dirty="0" smtClean="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Privrednici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296579" y="3536415"/>
            <a:ext cx="4693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ME" dirty="0" smtClean="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Poboljšavanje saradnje hotelijera i privrednika koji nude neke usluge preko hotela. Naravno takav vid saradnje često postoji, gdje hotelijeri i vlasnici ugostiteljskih objekata budu posrednici izmedju privrednika koji  pružaju  razne tipove usluga,  i turista, u zamjenu za finansijsku nadoknadu odnosno proviziju. </a:t>
            </a:r>
            <a:endParaRPr lang="en-US" dirty="0" smtClean="0">
              <a:solidFill>
                <a:schemeClr val="dk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isation: Impacting the Energy Value Chain by Slidesgo">
  <a:themeElements>
    <a:clrScheme name="Simple Light">
      <a:dk1>
        <a:srgbClr val="553E73"/>
      </a:dk1>
      <a:lt1>
        <a:srgbClr val="FFFFFF"/>
      </a:lt1>
      <a:dk2>
        <a:srgbClr val="FF5E7C"/>
      </a:dk2>
      <a:lt2>
        <a:srgbClr val="558DA9"/>
      </a:lt2>
      <a:accent1>
        <a:srgbClr val="58CBB6"/>
      </a:accent1>
      <a:accent2>
        <a:srgbClr val="EAFAF7"/>
      </a:accent2>
      <a:accent3>
        <a:srgbClr val="FD8EA3"/>
      </a:accent3>
      <a:accent4>
        <a:srgbClr val="FFB756"/>
      </a:accent4>
      <a:accent5>
        <a:srgbClr val="6C779F"/>
      </a:accent5>
      <a:accent6>
        <a:srgbClr val="E4E4EB"/>
      </a:accent6>
      <a:hlink>
        <a:srgbClr val="553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487</Words>
  <Application>Microsoft Office PowerPoint</Application>
  <PresentationFormat>On-screen Show (16:9)</PresentationFormat>
  <Paragraphs>118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Digitalisation: Impacting the Energy Value Chain by Slidesgo</vt:lpstr>
      <vt:lpstr>Hotel Services</vt:lpstr>
      <vt:lpstr>—Bill Gates</vt:lpstr>
      <vt:lpstr>O projektu</vt:lpstr>
      <vt:lpstr>Na čemu ćemo raditi </vt:lpstr>
      <vt:lpstr>Sadašnjost</vt:lpstr>
      <vt:lpstr>Naša budućnost</vt:lpstr>
      <vt:lpstr>Kec u rukavu</vt:lpstr>
      <vt:lpstr>Trostruki dobitnici</vt:lpstr>
      <vt:lpstr>Slide 9</vt:lpstr>
      <vt:lpstr>Kako mi tu  pomažemo?</vt:lpstr>
      <vt:lpstr>Kako mi tu  pomažemo?</vt:lpstr>
      <vt:lpstr>Kako mi tu  pomažemo?</vt:lpstr>
      <vt:lpstr>Glavne funkcionalnosti</vt:lpstr>
      <vt:lpstr>Ciljevi projekta </vt:lpstr>
      <vt:lpstr>Slide 15</vt:lpstr>
      <vt:lpstr>Gdje se nalazimo?</vt:lpstr>
      <vt:lpstr>Statistika testnog tržišta Crne Gore</vt:lpstr>
      <vt:lpstr>Očekivani rezultati</vt:lpstr>
      <vt:lpstr>Faze projekta</vt:lpstr>
      <vt:lpstr>Vremenska linija</vt:lpstr>
      <vt:lpstr>Naš tim</vt:lpstr>
      <vt:lpstr>Hvala na pažnji!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Services</dc:title>
  <dc:creator>Dimitrije Gerenčić</dc:creator>
  <cp:lastModifiedBy>Korisnik</cp:lastModifiedBy>
  <cp:revision>12</cp:revision>
  <dcterms:modified xsi:type="dcterms:W3CDTF">2021-11-19T19:06:56Z</dcterms:modified>
</cp:coreProperties>
</file>