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6"/>
  </p:notesMasterIdLst>
  <p:sldIdLst>
    <p:sldId id="256" r:id="rId2"/>
    <p:sldId id="260" r:id="rId3"/>
    <p:sldId id="258" r:id="rId4"/>
    <p:sldId id="262" r:id="rId5"/>
    <p:sldId id="265" r:id="rId6"/>
    <p:sldId id="266" r:id="rId7"/>
    <p:sldId id="263" r:id="rId8"/>
    <p:sldId id="279" r:id="rId9"/>
    <p:sldId id="272" r:id="rId10"/>
    <p:sldId id="273" r:id="rId11"/>
    <p:sldId id="340" r:id="rId12"/>
    <p:sldId id="276" r:id="rId13"/>
    <p:sldId id="277" r:id="rId14"/>
    <p:sldId id="341" r:id="rId15"/>
    <p:sldId id="278" r:id="rId16"/>
    <p:sldId id="344" r:id="rId17"/>
    <p:sldId id="280" r:id="rId18"/>
    <p:sldId id="342" r:id="rId19"/>
    <p:sldId id="343" r:id="rId20"/>
    <p:sldId id="345" r:id="rId21"/>
    <p:sldId id="346" r:id="rId22"/>
    <p:sldId id="347" r:id="rId23"/>
    <p:sldId id="348" r:id="rId24"/>
    <p:sldId id="284" r:id="rId25"/>
  </p:sldIdLst>
  <p:sldSz cx="9144000" cy="5143500" type="screen16x9"/>
  <p:notesSz cx="6858000" cy="9144000"/>
  <p:embeddedFontLst>
    <p:embeddedFont>
      <p:font typeface="Aldrich" panose="020B0604020202020204" charset="0"/>
      <p:regular r:id="rId27"/>
    </p:embeddedFont>
    <p:embeddedFont>
      <p:font typeface="Anaheim" panose="020B0604020202020204" charset="0"/>
      <p:regular r:id="rId28"/>
      <p:bold r:id="rId29"/>
    </p:embeddedFont>
    <p:embeddedFont>
      <p:font typeface="Bai Jamjuree" panose="020B0604020202020204" charset="-34"/>
      <p:regular r:id="rId30"/>
      <p:bold r:id="rId31"/>
      <p:italic r:id="rId32"/>
      <p:boldItalic r:id="rId33"/>
    </p:embeddedFont>
    <p:embeddedFont>
      <p:font typeface="Lexend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BB1E54-21E5-4EFB-AEA8-5CF32A4B22D1}">
  <a:tblStyle styleId="{73BB1E54-21E5-4EFB-AEA8-5CF32A4B22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g13e437834e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5" name="Google Shape;3075;g13e437834e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248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g12948bcd1fb_0_22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3" name="Google Shape;3203;g12948bcd1fb_0_22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g13df85ff71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0" name="Google Shape;3230;g13df85ff71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06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11be10ac1a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Google Shape;3295;g11be10ac1a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091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00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82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180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160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425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12948bcd1fb_0_2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12948bcd1fb_0_2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988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127f379f98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127f379f98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2" name="Google Shape;2922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13e437834e8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2" name="Google Shape;2942;g13e437834e8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g127f379f98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g127f379f98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1_1_1_2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Google Shape;1030;p2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3256861" y="13205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 txBox="1">
            <a:spLocks noGrp="1"/>
          </p:cNvSpPr>
          <p:nvPr>
            <p:ph type="subTitle" idx="2"/>
          </p:nvPr>
        </p:nvSpPr>
        <p:spPr>
          <a:xfrm>
            <a:off x="3256856" y="17850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2"/>
          <p:cNvSpPr txBox="1">
            <a:spLocks noGrp="1"/>
          </p:cNvSpPr>
          <p:nvPr>
            <p:ph type="subTitle" idx="3"/>
          </p:nvPr>
        </p:nvSpPr>
        <p:spPr>
          <a:xfrm>
            <a:off x="3256861" y="24359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2"/>
          <p:cNvSpPr txBox="1">
            <a:spLocks noGrp="1"/>
          </p:cNvSpPr>
          <p:nvPr>
            <p:ph type="subTitle" idx="4"/>
          </p:nvPr>
        </p:nvSpPr>
        <p:spPr>
          <a:xfrm>
            <a:off x="3256856" y="29004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2"/>
          <p:cNvSpPr txBox="1">
            <a:spLocks noGrp="1"/>
          </p:cNvSpPr>
          <p:nvPr>
            <p:ph type="subTitle" idx="5"/>
          </p:nvPr>
        </p:nvSpPr>
        <p:spPr>
          <a:xfrm>
            <a:off x="3256861" y="3551375"/>
            <a:ext cx="220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6" name="Google Shape;1036;p22"/>
          <p:cNvSpPr txBox="1">
            <a:spLocks noGrp="1"/>
          </p:cNvSpPr>
          <p:nvPr>
            <p:ph type="subTitle" idx="6"/>
          </p:nvPr>
        </p:nvSpPr>
        <p:spPr>
          <a:xfrm>
            <a:off x="3256856" y="4015826"/>
            <a:ext cx="3280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038" name="Google Shape;1038;p22"/>
          <p:cNvGrpSpPr/>
          <p:nvPr/>
        </p:nvGrpSpPr>
        <p:grpSpPr>
          <a:xfrm flipH="1">
            <a:off x="-760312" y="4088195"/>
            <a:ext cx="1965289" cy="517060"/>
            <a:chOff x="3539975" y="3523525"/>
            <a:chExt cx="745925" cy="196250"/>
          </a:xfrm>
        </p:grpSpPr>
        <p:sp>
          <p:nvSpPr>
            <p:cNvPr id="1039" name="Google Shape;1039;p2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22"/>
          <p:cNvGrpSpPr/>
          <p:nvPr/>
        </p:nvGrpSpPr>
        <p:grpSpPr>
          <a:xfrm>
            <a:off x="743688" y="1615450"/>
            <a:ext cx="357454" cy="956304"/>
            <a:chOff x="357713" y="600975"/>
            <a:chExt cx="357454" cy="956304"/>
          </a:xfrm>
        </p:grpSpPr>
        <p:sp>
          <p:nvSpPr>
            <p:cNvPr id="1056" name="Google Shape;1056;p2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Google Shape;1061;p23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23"/>
          <p:cNvSpPr txBox="1">
            <a:spLocks noGrp="1"/>
          </p:cNvSpPr>
          <p:nvPr>
            <p:ph type="subTitle" idx="1"/>
          </p:nvPr>
        </p:nvSpPr>
        <p:spPr>
          <a:xfrm>
            <a:off x="3358449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23"/>
          <p:cNvSpPr txBox="1">
            <a:spLocks noGrp="1"/>
          </p:cNvSpPr>
          <p:nvPr>
            <p:ph type="subTitle" idx="2"/>
          </p:nvPr>
        </p:nvSpPr>
        <p:spPr>
          <a:xfrm>
            <a:off x="3358449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3"/>
          <p:cNvSpPr txBox="1">
            <a:spLocks noGrp="1"/>
          </p:cNvSpPr>
          <p:nvPr>
            <p:ph type="subTitle" idx="3"/>
          </p:nvPr>
        </p:nvSpPr>
        <p:spPr>
          <a:xfrm>
            <a:off x="5977723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23"/>
          <p:cNvSpPr txBox="1">
            <a:spLocks noGrp="1"/>
          </p:cNvSpPr>
          <p:nvPr>
            <p:ph type="subTitle" idx="4"/>
          </p:nvPr>
        </p:nvSpPr>
        <p:spPr>
          <a:xfrm>
            <a:off x="5977723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3"/>
          <p:cNvSpPr txBox="1">
            <a:spLocks noGrp="1"/>
          </p:cNvSpPr>
          <p:nvPr>
            <p:ph type="subTitle" idx="5"/>
          </p:nvPr>
        </p:nvSpPr>
        <p:spPr>
          <a:xfrm>
            <a:off x="739174" y="2462609"/>
            <a:ext cx="24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3"/>
          <p:cNvSpPr txBox="1">
            <a:spLocks noGrp="1"/>
          </p:cNvSpPr>
          <p:nvPr>
            <p:ph type="subTitle" idx="6"/>
          </p:nvPr>
        </p:nvSpPr>
        <p:spPr>
          <a:xfrm>
            <a:off x="739174" y="3003259"/>
            <a:ext cx="24744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3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069" name="Google Shape;1069;p2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272534" y="3684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3"/>
          <p:cNvGrpSpPr/>
          <p:nvPr/>
        </p:nvGrpSpPr>
        <p:grpSpPr>
          <a:xfrm flipH="1">
            <a:off x="6673896" y="4291395"/>
            <a:ext cx="283980" cy="284718"/>
            <a:chOff x="432750" y="3302025"/>
            <a:chExt cx="216911" cy="217475"/>
          </a:xfrm>
        </p:grpSpPr>
        <p:sp>
          <p:nvSpPr>
            <p:cNvPr id="1071" name="Google Shape;1071;p23"/>
            <p:cNvSpPr/>
            <p:nvPr/>
          </p:nvSpPr>
          <p:spPr>
            <a:xfrm>
              <a:off x="435536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3"/>
          <p:cNvGrpSpPr/>
          <p:nvPr/>
        </p:nvGrpSpPr>
        <p:grpSpPr>
          <a:xfrm flipH="1">
            <a:off x="-875276" y="4152020"/>
            <a:ext cx="1965289" cy="517060"/>
            <a:chOff x="3539975" y="3523525"/>
            <a:chExt cx="745925" cy="196250"/>
          </a:xfrm>
        </p:grpSpPr>
        <p:sp>
          <p:nvSpPr>
            <p:cNvPr id="1074" name="Google Shape;1074;p2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23"/>
          <p:cNvSpPr/>
          <p:nvPr/>
        </p:nvSpPr>
        <p:spPr>
          <a:xfrm flipH="1">
            <a:off x="3358461" y="4156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2_1_1_1_1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7" name="Google Shape;1727;p37"/>
          <p:cNvSpPr txBox="1">
            <a:spLocks noGrp="1"/>
          </p:cNvSpPr>
          <p:nvPr>
            <p:ph type="subTitle" idx="1"/>
          </p:nvPr>
        </p:nvSpPr>
        <p:spPr>
          <a:xfrm>
            <a:off x="4045548" y="1648529"/>
            <a:ext cx="3867600" cy="20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8" name="Google Shape;1728;p3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37"/>
          <p:cNvSpPr txBox="1">
            <a:spLocks noGrp="1"/>
          </p:cNvSpPr>
          <p:nvPr>
            <p:ph type="subTitle" idx="2"/>
          </p:nvPr>
        </p:nvSpPr>
        <p:spPr>
          <a:xfrm>
            <a:off x="1592525" y="2303425"/>
            <a:ext cx="2453100" cy="7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30" name="Google Shape;1730;p37"/>
          <p:cNvGrpSpPr/>
          <p:nvPr/>
        </p:nvGrpSpPr>
        <p:grpSpPr>
          <a:xfrm>
            <a:off x="8147051" y="2303422"/>
            <a:ext cx="2019176" cy="2019176"/>
            <a:chOff x="1943325" y="-220375"/>
            <a:chExt cx="1298672" cy="1298672"/>
          </a:xfrm>
        </p:grpSpPr>
        <p:sp>
          <p:nvSpPr>
            <p:cNvPr id="1731" name="Google Shape;1731;p3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9" name="Google Shape;1779;p37"/>
          <p:cNvGrpSpPr/>
          <p:nvPr/>
        </p:nvGrpSpPr>
        <p:grpSpPr>
          <a:xfrm>
            <a:off x="1571802" y="4088183"/>
            <a:ext cx="1965289" cy="517060"/>
            <a:chOff x="3539975" y="3523525"/>
            <a:chExt cx="745925" cy="196250"/>
          </a:xfrm>
        </p:grpSpPr>
        <p:sp>
          <p:nvSpPr>
            <p:cNvPr id="1780" name="Google Shape;1780;p3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37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1797" name="Google Shape;1797;p37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5255192" y="4184363"/>
            <a:ext cx="1039906" cy="679800"/>
            <a:chOff x="4082325" y="3790650"/>
            <a:chExt cx="1039906" cy="679800"/>
          </a:xfrm>
        </p:grpSpPr>
        <p:sp>
          <p:nvSpPr>
            <p:cNvPr id="1801" name="Google Shape;1801;p37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3_1_1_1_1_1_1_1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8515238" y="322135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8428555" y="1737712"/>
            <a:ext cx="1039906" cy="6798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>
            <a:spLocks noGrp="1"/>
          </p:cNvSpPr>
          <p:nvPr>
            <p:ph type="subTitle" idx="1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subTitle" idx="2"/>
          </p:nvPr>
        </p:nvSpPr>
        <p:spPr>
          <a:xfrm>
            <a:off x="4981771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3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4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84751" y="37353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 rot="10800000" flipH="1">
            <a:off x="400702" y="1439175"/>
            <a:ext cx="283332" cy="284718"/>
            <a:chOff x="432750" y="3302025"/>
            <a:chExt cx="216416" cy="217475"/>
          </a:xfrm>
        </p:grpSpPr>
        <p:sp>
          <p:nvSpPr>
            <p:cNvPr id="191" name="Google Shape;191;p5"/>
            <p:cNvSpPr/>
            <p:nvPr/>
          </p:nvSpPr>
          <p:spPr>
            <a:xfrm>
              <a:off x="435041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 rot="10800000" flipH="1">
            <a:off x="357713" y="2873685"/>
            <a:ext cx="357454" cy="956304"/>
            <a:chOff x="357713" y="600975"/>
            <a:chExt cx="357454" cy="956304"/>
          </a:xfrm>
        </p:grpSpPr>
        <p:sp>
          <p:nvSpPr>
            <p:cNvPr id="194" name="Google Shape;194;p5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013814" y="-799203"/>
            <a:ext cx="2019176" cy="2019176"/>
            <a:chOff x="1943325" y="-220375"/>
            <a:chExt cx="1298672" cy="1298672"/>
          </a:xfrm>
        </p:grpSpPr>
        <p:sp>
          <p:nvSpPr>
            <p:cNvPr id="199" name="Google Shape;199;p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" name="Google Shape;248;p5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6" r:id="rId10"/>
    <p:sldLayoutId id="2147483668" r:id="rId11"/>
    <p:sldLayoutId id="2147483669" r:id="rId12"/>
    <p:sldLayoutId id="2147483678" r:id="rId13"/>
    <p:sldLayoutId id="2147483683" r:id="rId14"/>
    <p:sldLayoutId id="2147483692" r:id="rId15"/>
    <p:sldLayoutId id="2147483695" r:id="rId16"/>
    <p:sldLayoutId id="2147483697" r:id="rId17"/>
    <p:sldLayoutId id="2147483698" r:id="rId18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7121902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sr-Latn-RS" sz="5800" dirty="0"/>
              <a:t>Computer Vision</a:t>
            </a:r>
            <a:r>
              <a:rPr lang="en" sz="5050" dirty="0">
                <a:solidFill>
                  <a:schemeClr val="dk2"/>
                </a:solidFill>
              </a:rPr>
              <a:t> Pro</a:t>
            </a:r>
            <a:r>
              <a:rPr lang="sr-Latn-RS" sz="5050" dirty="0">
                <a:solidFill>
                  <a:schemeClr val="dk2"/>
                </a:solidFill>
              </a:rPr>
              <a:t>ject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75"/>
          <p:cNvSpPr txBox="1">
            <a:spLocks noGrp="1"/>
          </p:cNvSpPr>
          <p:nvPr>
            <p:ph type="title"/>
          </p:nvPr>
        </p:nvSpPr>
        <p:spPr>
          <a:xfrm>
            <a:off x="715500" y="323586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Slike iz trainset-a</a:t>
            </a:r>
            <a:endParaRPr dirty="0"/>
          </a:p>
        </p:txBody>
      </p:sp>
      <p:sp>
        <p:nvSpPr>
          <p:cNvPr id="3080" name="Google Shape;3080;p7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1" name="Google Shape;3081;p7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2" name="Google Shape;3082;p7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3" name="Google Shape;3083;p7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4" name="Google Shape;3084;p7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22C59-FB3B-97F5-0CC0-BCF3A6CBE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053" y="867408"/>
            <a:ext cx="3959893" cy="3861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2644123" y="1648529"/>
            <a:ext cx="5527797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 algn="ctr">
              <a:spcAft>
                <a:spcPts val="1200"/>
              </a:spcAft>
            </a:pPr>
            <a:r>
              <a:rPr lang="sr-Latn-RS" sz="4000" dirty="0"/>
              <a:t>Procesiranje podataka</a:t>
            </a:r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-60434" y="1435463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RS" dirty="0"/>
              <a:t>3</a:t>
            </a:r>
            <a:endParaRPr dirty="0"/>
          </a:p>
        </p:txBody>
      </p:sp>
      <p:cxnSp>
        <p:nvCxnSpPr>
          <p:cNvPr id="3316" name="Google Shape;3316;p81"/>
          <p:cNvCxnSpPr/>
          <p:nvPr/>
        </p:nvCxnSpPr>
        <p:spPr>
          <a:xfrm>
            <a:off x="2914409" y="3035363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470445" y="30663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6874779" y="3627155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03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p78"/>
          <p:cNvSpPr txBox="1">
            <a:spLocks noGrp="1"/>
          </p:cNvSpPr>
          <p:nvPr>
            <p:ph type="subTitle" idx="1"/>
          </p:nvPr>
        </p:nvSpPr>
        <p:spPr>
          <a:xfrm>
            <a:off x="498177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Random Crop</a:t>
            </a:r>
            <a:endParaRPr dirty="0"/>
          </a:p>
        </p:txBody>
      </p:sp>
      <p:sp>
        <p:nvSpPr>
          <p:cNvPr id="3206" name="Google Shape;3206;p78"/>
          <p:cNvSpPr txBox="1">
            <a:spLocks noGrp="1"/>
          </p:cNvSpPr>
          <p:nvPr>
            <p:ph type="subTitle" idx="2"/>
          </p:nvPr>
        </p:nvSpPr>
        <p:spPr>
          <a:xfrm>
            <a:off x="4981771" y="2964124"/>
            <a:ext cx="2281800" cy="443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Smanjivanje slike</a:t>
            </a:r>
            <a:endParaRPr dirty="0"/>
          </a:p>
        </p:txBody>
      </p:sp>
      <p:sp>
        <p:nvSpPr>
          <p:cNvPr id="3207" name="Google Shape;3207;p78"/>
          <p:cNvSpPr txBox="1">
            <a:spLocks noGrp="1"/>
          </p:cNvSpPr>
          <p:nvPr>
            <p:ph type="subTitle" idx="3"/>
          </p:nvPr>
        </p:nvSpPr>
        <p:spPr>
          <a:xfrm>
            <a:off x="1880430" y="2451554"/>
            <a:ext cx="22818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Horizontal Flip</a:t>
            </a:r>
            <a:endParaRPr dirty="0"/>
          </a:p>
        </p:txBody>
      </p:sp>
      <p:sp>
        <p:nvSpPr>
          <p:cNvPr id="3208" name="Google Shape;3208;p78"/>
          <p:cNvSpPr txBox="1">
            <a:spLocks noGrp="1"/>
          </p:cNvSpPr>
          <p:nvPr>
            <p:ph type="subTitle" idx="4"/>
          </p:nvPr>
        </p:nvSpPr>
        <p:spPr>
          <a:xfrm>
            <a:off x="1880425" y="2964124"/>
            <a:ext cx="2281800" cy="66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Promena pozicije slike</a:t>
            </a:r>
            <a:endParaRPr dirty="0"/>
          </a:p>
        </p:txBody>
      </p:sp>
      <p:sp>
        <p:nvSpPr>
          <p:cNvPr id="3209" name="Google Shape;3209;p78"/>
          <p:cNvSpPr/>
          <p:nvPr/>
        </p:nvSpPr>
        <p:spPr>
          <a:xfrm>
            <a:off x="2743572" y="182807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0" name="Google Shape;3210;p78"/>
          <p:cNvSpPr/>
          <p:nvPr/>
        </p:nvSpPr>
        <p:spPr>
          <a:xfrm>
            <a:off x="5844912" y="182807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1" name="Google Shape;3211;p78"/>
          <p:cNvGrpSpPr/>
          <p:nvPr/>
        </p:nvGrpSpPr>
        <p:grpSpPr>
          <a:xfrm>
            <a:off x="3778744" y="539969"/>
            <a:ext cx="793256" cy="182899"/>
            <a:chOff x="2685575" y="2835950"/>
            <a:chExt cx="433000" cy="99825"/>
          </a:xfrm>
        </p:grpSpPr>
        <p:sp>
          <p:nvSpPr>
            <p:cNvPr id="3212" name="Google Shape;3212;p7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7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6" name="Google Shape;3216;p78"/>
          <p:cNvSpPr/>
          <p:nvPr/>
        </p:nvSpPr>
        <p:spPr>
          <a:xfrm rot="-5400000">
            <a:off x="6270760" y="29875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7" name="Google Shape;3217;p78"/>
          <p:cNvSpPr txBox="1">
            <a:spLocks noGrp="1"/>
          </p:cNvSpPr>
          <p:nvPr>
            <p:ph type="title"/>
          </p:nvPr>
        </p:nvSpPr>
        <p:spPr>
          <a:xfrm>
            <a:off x="1131640" y="408896"/>
            <a:ext cx="3958444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Procesiranje </a:t>
            </a:r>
            <a:endParaRPr dirty="0"/>
          </a:p>
        </p:txBody>
      </p:sp>
      <p:grpSp>
        <p:nvGrpSpPr>
          <p:cNvPr id="3218" name="Google Shape;3218;p78"/>
          <p:cNvGrpSpPr/>
          <p:nvPr/>
        </p:nvGrpSpPr>
        <p:grpSpPr>
          <a:xfrm>
            <a:off x="2858211" y="1904139"/>
            <a:ext cx="355822" cy="354827"/>
            <a:chOff x="3868125" y="2689450"/>
            <a:chExt cx="411450" cy="410300"/>
          </a:xfrm>
        </p:grpSpPr>
        <p:sp>
          <p:nvSpPr>
            <p:cNvPr id="3219" name="Google Shape;3219;p78"/>
            <p:cNvSpPr/>
            <p:nvPr/>
          </p:nvSpPr>
          <p:spPr>
            <a:xfrm>
              <a:off x="4160275" y="2953500"/>
              <a:ext cx="55050" cy="108200"/>
            </a:xfrm>
            <a:custGeom>
              <a:avLst/>
              <a:gdLst/>
              <a:ahLst/>
              <a:cxnLst/>
              <a:rect l="l" t="t" r="r" b="b"/>
              <a:pathLst>
                <a:path w="2202" h="4328" extrusionOk="0">
                  <a:moveTo>
                    <a:pt x="825" y="945"/>
                  </a:moveTo>
                  <a:lnTo>
                    <a:pt x="825" y="1642"/>
                  </a:lnTo>
                  <a:cubicBezTo>
                    <a:pt x="780" y="1617"/>
                    <a:pt x="737" y="1588"/>
                    <a:pt x="695" y="1556"/>
                  </a:cubicBezTo>
                  <a:cubicBezTo>
                    <a:pt x="620" y="1497"/>
                    <a:pt x="588" y="1376"/>
                    <a:pt x="611" y="1247"/>
                  </a:cubicBezTo>
                  <a:cubicBezTo>
                    <a:pt x="632" y="1138"/>
                    <a:pt x="699" y="1010"/>
                    <a:pt x="825" y="945"/>
                  </a:cubicBezTo>
                  <a:close/>
                  <a:moveTo>
                    <a:pt x="1307" y="2370"/>
                  </a:moveTo>
                  <a:lnTo>
                    <a:pt x="1316" y="2373"/>
                  </a:lnTo>
                  <a:cubicBezTo>
                    <a:pt x="1685" y="2505"/>
                    <a:pt x="1663" y="2821"/>
                    <a:pt x="1647" y="2915"/>
                  </a:cubicBezTo>
                  <a:cubicBezTo>
                    <a:pt x="1614" y="3110"/>
                    <a:pt x="1487" y="3276"/>
                    <a:pt x="1307" y="3359"/>
                  </a:cubicBezTo>
                  <a:lnTo>
                    <a:pt x="1307" y="2370"/>
                  </a:lnTo>
                  <a:close/>
                  <a:moveTo>
                    <a:pt x="1067" y="0"/>
                  </a:moveTo>
                  <a:cubicBezTo>
                    <a:pt x="933" y="0"/>
                    <a:pt x="825" y="107"/>
                    <a:pt x="825" y="241"/>
                  </a:cubicBezTo>
                  <a:lnTo>
                    <a:pt x="825" y="438"/>
                  </a:lnTo>
                  <a:cubicBezTo>
                    <a:pt x="802" y="444"/>
                    <a:pt x="775" y="452"/>
                    <a:pt x="750" y="459"/>
                  </a:cubicBezTo>
                  <a:cubicBezTo>
                    <a:pt x="437" y="553"/>
                    <a:pt x="203" y="821"/>
                    <a:pt x="140" y="1157"/>
                  </a:cubicBezTo>
                  <a:cubicBezTo>
                    <a:pt x="81" y="1466"/>
                    <a:pt x="181" y="1764"/>
                    <a:pt x="399" y="1934"/>
                  </a:cubicBezTo>
                  <a:cubicBezTo>
                    <a:pt x="509" y="2020"/>
                    <a:pt x="642" y="2099"/>
                    <a:pt x="825" y="2181"/>
                  </a:cubicBezTo>
                  <a:lnTo>
                    <a:pt x="825" y="3402"/>
                  </a:lnTo>
                  <a:cubicBezTo>
                    <a:pt x="677" y="3388"/>
                    <a:pt x="575" y="3345"/>
                    <a:pt x="408" y="3235"/>
                  </a:cubicBezTo>
                  <a:cubicBezTo>
                    <a:pt x="367" y="3209"/>
                    <a:pt x="322" y="3196"/>
                    <a:pt x="277" y="3196"/>
                  </a:cubicBezTo>
                  <a:cubicBezTo>
                    <a:pt x="198" y="3196"/>
                    <a:pt x="120" y="3235"/>
                    <a:pt x="74" y="3306"/>
                  </a:cubicBezTo>
                  <a:cubicBezTo>
                    <a:pt x="1" y="3417"/>
                    <a:pt x="33" y="3565"/>
                    <a:pt x="144" y="3638"/>
                  </a:cubicBezTo>
                  <a:cubicBezTo>
                    <a:pt x="411" y="3812"/>
                    <a:pt x="595" y="3868"/>
                    <a:pt x="825" y="3884"/>
                  </a:cubicBezTo>
                  <a:lnTo>
                    <a:pt x="825" y="4088"/>
                  </a:lnTo>
                  <a:cubicBezTo>
                    <a:pt x="825" y="4220"/>
                    <a:pt x="933" y="4328"/>
                    <a:pt x="1067" y="4328"/>
                  </a:cubicBezTo>
                  <a:cubicBezTo>
                    <a:pt x="1198" y="4328"/>
                    <a:pt x="1307" y="4220"/>
                    <a:pt x="1307" y="4088"/>
                  </a:cubicBezTo>
                  <a:lnTo>
                    <a:pt x="1307" y="3864"/>
                  </a:lnTo>
                  <a:cubicBezTo>
                    <a:pt x="1764" y="3760"/>
                    <a:pt x="2057" y="3375"/>
                    <a:pt x="2121" y="2994"/>
                  </a:cubicBezTo>
                  <a:cubicBezTo>
                    <a:pt x="2202" y="2509"/>
                    <a:pt x="1948" y="2087"/>
                    <a:pt x="1475" y="1920"/>
                  </a:cubicBezTo>
                  <a:cubicBezTo>
                    <a:pt x="1420" y="1900"/>
                    <a:pt x="1362" y="1879"/>
                    <a:pt x="1307" y="1859"/>
                  </a:cubicBezTo>
                  <a:lnTo>
                    <a:pt x="1307" y="901"/>
                  </a:lnTo>
                  <a:cubicBezTo>
                    <a:pt x="1431" y="935"/>
                    <a:pt x="1496" y="999"/>
                    <a:pt x="1500" y="1004"/>
                  </a:cubicBezTo>
                  <a:cubicBezTo>
                    <a:pt x="1548" y="1058"/>
                    <a:pt x="1614" y="1085"/>
                    <a:pt x="1681" y="1085"/>
                  </a:cubicBezTo>
                  <a:cubicBezTo>
                    <a:pt x="1737" y="1085"/>
                    <a:pt x="1793" y="1066"/>
                    <a:pt x="1838" y="1026"/>
                  </a:cubicBezTo>
                  <a:cubicBezTo>
                    <a:pt x="1939" y="938"/>
                    <a:pt x="1948" y="785"/>
                    <a:pt x="1862" y="686"/>
                  </a:cubicBezTo>
                  <a:cubicBezTo>
                    <a:pt x="1850" y="674"/>
                    <a:pt x="1663" y="463"/>
                    <a:pt x="1307" y="411"/>
                  </a:cubicBezTo>
                  <a:lnTo>
                    <a:pt x="1307" y="241"/>
                  </a:lnTo>
                  <a:cubicBezTo>
                    <a:pt x="1307" y="107"/>
                    <a:pt x="1198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78"/>
            <p:cNvSpPr/>
            <p:nvPr/>
          </p:nvSpPr>
          <p:spPr>
            <a:xfrm>
              <a:off x="3868125" y="2689450"/>
              <a:ext cx="411450" cy="410300"/>
            </a:xfrm>
            <a:custGeom>
              <a:avLst/>
              <a:gdLst/>
              <a:ahLst/>
              <a:cxnLst/>
              <a:rect l="l" t="t" r="r" b="b"/>
              <a:pathLst>
                <a:path w="16458" h="16412" extrusionOk="0">
                  <a:moveTo>
                    <a:pt x="6448" y="963"/>
                  </a:moveTo>
                  <a:cubicBezTo>
                    <a:pt x="6643" y="963"/>
                    <a:pt x="6817" y="1080"/>
                    <a:pt x="6892" y="1259"/>
                  </a:cubicBezTo>
                  <a:cubicBezTo>
                    <a:pt x="6967" y="1439"/>
                    <a:pt x="6926" y="1645"/>
                    <a:pt x="6788" y="1783"/>
                  </a:cubicBezTo>
                  <a:cubicBezTo>
                    <a:pt x="6696" y="1875"/>
                    <a:pt x="6573" y="1924"/>
                    <a:pt x="6448" y="1924"/>
                  </a:cubicBezTo>
                  <a:cubicBezTo>
                    <a:pt x="6386" y="1924"/>
                    <a:pt x="6323" y="1912"/>
                    <a:pt x="6264" y="1887"/>
                  </a:cubicBezTo>
                  <a:cubicBezTo>
                    <a:pt x="6085" y="1812"/>
                    <a:pt x="5968" y="1638"/>
                    <a:pt x="5968" y="1443"/>
                  </a:cubicBezTo>
                  <a:cubicBezTo>
                    <a:pt x="5968" y="1178"/>
                    <a:pt x="6183" y="963"/>
                    <a:pt x="6448" y="963"/>
                  </a:cubicBezTo>
                  <a:close/>
                  <a:moveTo>
                    <a:pt x="6928" y="4895"/>
                  </a:moveTo>
                  <a:cubicBezTo>
                    <a:pt x="7529" y="4949"/>
                    <a:pt x="8116" y="5106"/>
                    <a:pt x="8664" y="5359"/>
                  </a:cubicBezTo>
                  <a:lnTo>
                    <a:pt x="8435" y="5758"/>
                  </a:lnTo>
                  <a:cubicBezTo>
                    <a:pt x="8302" y="5988"/>
                    <a:pt x="8381" y="6282"/>
                    <a:pt x="8611" y="6414"/>
                  </a:cubicBezTo>
                  <a:cubicBezTo>
                    <a:pt x="8687" y="6458"/>
                    <a:pt x="8770" y="6478"/>
                    <a:pt x="8851" y="6478"/>
                  </a:cubicBezTo>
                  <a:cubicBezTo>
                    <a:pt x="9017" y="6478"/>
                    <a:pt x="9178" y="6392"/>
                    <a:pt x="9267" y="6238"/>
                  </a:cubicBezTo>
                  <a:lnTo>
                    <a:pt x="9497" y="5841"/>
                  </a:lnTo>
                  <a:cubicBezTo>
                    <a:pt x="9991" y="6190"/>
                    <a:pt x="10420" y="6619"/>
                    <a:pt x="10768" y="7112"/>
                  </a:cubicBezTo>
                  <a:lnTo>
                    <a:pt x="10370" y="7342"/>
                  </a:lnTo>
                  <a:cubicBezTo>
                    <a:pt x="10140" y="7474"/>
                    <a:pt x="10062" y="7768"/>
                    <a:pt x="10194" y="7998"/>
                  </a:cubicBezTo>
                  <a:cubicBezTo>
                    <a:pt x="10284" y="8152"/>
                    <a:pt x="10445" y="8239"/>
                    <a:pt x="10612" y="8239"/>
                  </a:cubicBezTo>
                  <a:cubicBezTo>
                    <a:pt x="10693" y="8239"/>
                    <a:pt x="10776" y="8218"/>
                    <a:pt x="10852" y="8174"/>
                  </a:cubicBezTo>
                  <a:lnTo>
                    <a:pt x="11250" y="7944"/>
                  </a:lnTo>
                  <a:cubicBezTo>
                    <a:pt x="11436" y="8348"/>
                    <a:pt x="11571" y="8776"/>
                    <a:pt x="11651" y="9214"/>
                  </a:cubicBezTo>
                  <a:cubicBezTo>
                    <a:pt x="10165" y="9690"/>
                    <a:pt x="9086" y="11084"/>
                    <a:pt x="9086" y="12726"/>
                  </a:cubicBezTo>
                  <a:cubicBezTo>
                    <a:pt x="9084" y="13333"/>
                    <a:pt x="9234" y="13931"/>
                    <a:pt x="9522" y="14465"/>
                  </a:cubicBezTo>
                  <a:cubicBezTo>
                    <a:pt x="9513" y="14471"/>
                    <a:pt x="9506" y="14477"/>
                    <a:pt x="9497" y="14483"/>
                  </a:cubicBezTo>
                  <a:lnTo>
                    <a:pt x="9497" y="14481"/>
                  </a:lnTo>
                  <a:lnTo>
                    <a:pt x="9269" y="14085"/>
                  </a:lnTo>
                  <a:cubicBezTo>
                    <a:pt x="9181" y="13927"/>
                    <a:pt x="9017" y="13838"/>
                    <a:pt x="8849" y="13838"/>
                  </a:cubicBezTo>
                  <a:cubicBezTo>
                    <a:pt x="8767" y="13838"/>
                    <a:pt x="8684" y="13859"/>
                    <a:pt x="8608" y="13903"/>
                  </a:cubicBezTo>
                  <a:cubicBezTo>
                    <a:pt x="8375" y="14036"/>
                    <a:pt x="8298" y="14335"/>
                    <a:pt x="8435" y="14566"/>
                  </a:cubicBezTo>
                  <a:lnTo>
                    <a:pt x="8665" y="14963"/>
                  </a:lnTo>
                  <a:cubicBezTo>
                    <a:pt x="8116" y="15215"/>
                    <a:pt x="7530" y="15373"/>
                    <a:pt x="6928" y="15427"/>
                  </a:cubicBezTo>
                  <a:lnTo>
                    <a:pt x="6928" y="14969"/>
                  </a:lnTo>
                  <a:cubicBezTo>
                    <a:pt x="6924" y="14707"/>
                    <a:pt x="6710" y="14497"/>
                    <a:pt x="6448" y="14497"/>
                  </a:cubicBezTo>
                  <a:cubicBezTo>
                    <a:pt x="6186" y="14497"/>
                    <a:pt x="5972" y="14707"/>
                    <a:pt x="5968" y="14969"/>
                  </a:cubicBezTo>
                  <a:lnTo>
                    <a:pt x="5968" y="15427"/>
                  </a:lnTo>
                  <a:cubicBezTo>
                    <a:pt x="5366" y="15373"/>
                    <a:pt x="4779" y="15217"/>
                    <a:pt x="4231" y="14963"/>
                  </a:cubicBezTo>
                  <a:lnTo>
                    <a:pt x="4461" y="14566"/>
                  </a:lnTo>
                  <a:cubicBezTo>
                    <a:pt x="4593" y="14335"/>
                    <a:pt x="4515" y="14042"/>
                    <a:pt x="4285" y="13909"/>
                  </a:cubicBezTo>
                  <a:cubicBezTo>
                    <a:pt x="4209" y="13865"/>
                    <a:pt x="4127" y="13844"/>
                    <a:pt x="4045" y="13844"/>
                  </a:cubicBezTo>
                  <a:cubicBezTo>
                    <a:pt x="3879" y="13844"/>
                    <a:pt x="3717" y="13930"/>
                    <a:pt x="3628" y="14085"/>
                  </a:cubicBezTo>
                  <a:lnTo>
                    <a:pt x="3399" y="14480"/>
                  </a:lnTo>
                  <a:cubicBezTo>
                    <a:pt x="2907" y="14131"/>
                    <a:pt x="2478" y="13702"/>
                    <a:pt x="2129" y="13210"/>
                  </a:cubicBezTo>
                  <a:lnTo>
                    <a:pt x="2525" y="12982"/>
                  </a:lnTo>
                  <a:cubicBezTo>
                    <a:pt x="2755" y="12849"/>
                    <a:pt x="2834" y="12554"/>
                    <a:pt x="2701" y="12324"/>
                  </a:cubicBezTo>
                  <a:cubicBezTo>
                    <a:pt x="2611" y="12170"/>
                    <a:pt x="2449" y="12084"/>
                    <a:pt x="2283" y="12084"/>
                  </a:cubicBezTo>
                  <a:cubicBezTo>
                    <a:pt x="2202" y="12084"/>
                    <a:pt x="2119" y="12105"/>
                    <a:pt x="2043" y="12149"/>
                  </a:cubicBezTo>
                  <a:lnTo>
                    <a:pt x="1648" y="12378"/>
                  </a:lnTo>
                  <a:cubicBezTo>
                    <a:pt x="1393" y="11831"/>
                    <a:pt x="1236" y="11243"/>
                    <a:pt x="1182" y="10642"/>
                  </a:cubicBezTo>
                  <a:lnTo>
                    <a:pt x="1640" y="10642"/>
                  </a:lnTo>
                  <a:cubicBezTo>
                    <a:pt x="1644" y="10642"/>
                    <a:pt x="1647" y="10642"/>
                    <a:pt x="1651" y="10642"/>
                  </a:cubicBezTo>
                  <a:cubicBezTo>
                    <a:pt x="1916" y="10642"/>
                    <a:pt x="2131" y="10427"/>
                    <a:pt x="2131" y="10161"/>
                  </a:cubicBezTo>
                  <a:cubicBezTo>
                    <a:pt x="2131" y="9895"/>
                    <a:pt x="1916" y="9681"/>
                    <a:pt x="1651" y="9681"/>
                  </a:cubicBezTo>
                  <a:cubicBezTo>
                    <a:pt x="1647" y="9681"/>
                    <a:pt x="1644" y="9681"/>
                    <a:pt x="1640" y="9681"/>
                  </a:cubicBezTo>
                  <a:lnTo>
                    <a:pt x="1182" y="9681"/>
                  </a:lnTo>
                  <a:cubicBezTo>
                    <a:pt x="1236" y="9079"/>
                    <a:pt x="1393" y="8492"/>
                    <a:pt x="1648" y="7944"/>
                  </a:cubicBezTo>
                  <a:lnTo>
                    <a:pt x="2043" y="8174"/>
                  </a:lnTo>
                  <a:cubicBezTo>
                    <a:pt x="2121" y="8221"/>
                    <a:pt x="2207" y="8243"/>
                    <a:pt x="2291" y="8243"/>
                  </a:cubicBezTo>
                  <a:cubicBezTo>
                    <a:pt x="2458" y="8243"/>
                    <a:pt x="2620" y="8157"/>
                    <a:pt x="2708" y="8003"/>
                  </a:cubicBezTo>
                  <a:cubicBezTo>
                    <a:pt x="2843" y="7770"/>
                    <a:pt x="2761" y="7471"/>
                    <a:pt x="2525" y="7341"/>
                  </a:cubicBezTo>
                  <a:lnTo>
                    <a:pt x="2128" y="7112"/>
                  </a:lnTo>
                  <a:cubicBezTo>
                    <a:pt x="2476" y="6620"/>
                    <a:pt x="2906" y="6191"/>
                    <a:pt x="3399" y="5843"/>
                  </a:cubicBezTo>
                  <a:lnTo>
                    <a:pt x="3628" y="6238"/>
                  </a:lnTo>
                  <a:cubicBezTo>
                    <a:pt x="3718" y="6388"/>
                    <a:pt x="3877" y="6472"/>
                    <a:pt x="4040" y="6472"/>
                  </a:cubicBezTo>
                  <a:cubicBezTo>
                    <a:pt x="4122" y="6472"/>
                    <a:pt x="4205" y="6451"/>
                    <a:pt x="4281" y="6408"/>
                  </a:cubicBezTo>
                  <a:cubicBezTo>
                    <a:pt x="4508" y="6276"/>
                    <a:pt x="4588" y="5986"/>
                    <a:pt x="4459" y="5758"/>
                  </a:cubicBezTo>
                  <a:lnTo>
                    <a:pt x="4231" y="5361"/>
                  </a:lnTo>
                  <a:cubicBezTo>
                    <a:pt x="4779" y="5106"/>
                    <a:pt x="5366" y="4949"/>
                    <a:pt x="5966" y="4895"/>
                  </a:cubicBezTo>
                  <a:lnTo>
                    <a:pt x="5966" y="5353"/>
                  </a:lnTo>
                  <a:cubicBezTo>
                    <a:pt x="5971" y="5616"/>
                    <a:pt x="6185" y="5825"/>
                    <a:pt x="6447" y="5825"/>
                  </a:cubicBezTo>
                  <a:cubicBezTo>
                    <a:pt x="6709" y="5825"/>
                    <a:pt x="6923" y="5616"/>
                    <a:pt x="6928" y="5353"/>
                  </a:cubicBezTo>
                  <a:lnTo>
                    <a:pt x="6928" y="4895"/>
                  </a:lnTo>
                  <a:close/>
                  <a:moveTo>
                    <a:pt x="12772" y="10002"/>
                  </a:moveTo>
                  <a:cubicBezTo>
                    <a:pt x="14274" y="10002"/>
                    <a:pt x="15496" y="11223"/>
                    <a:pt x="15496" y="12726"/>
                  </a:cubicBezTo>
                  <a:cubicBezTo>
                    <a:pt x="15496" y="14228"/>
                    <a:pt x="14273" y="15449"/>
                    <a:pt x="12772" y="15449"/>
                  </a:cubicBezTo>
                  <a:cubicBezTo>
                    <a:pt x="11269" y="15449"/>
                    <a:pt x="10048" y="14228"/>
                    <a:pt x="10048" y="12726"/>
                  </a:cubicBezTo>
                  <a:cubicBezTo>
                    <a:pt x="10048" y="11223"/>
                    <a:pt x="11269" y="10002"/>
                    <a:pt x="12772" y="10002"/>
                  </a:cubicBezTo>
                  <a:close/>
                  <a:moveTo>
                    <a:pt x="6448" y="1"/>
                  </a:moveTo>
                  <a:cubicBezTo>
                    <a:pt x="5745" y="1"/>
                    <a:pt x="5145" y="506"/>
                    <a:pt x="5026" y="1199"/>
                  </a:cubicBezTo>
                  <a:cubicBezTo>
                    <a:pt x="4908" y="1891"/>
                    <a:pt x="5304" y="2568"/>
                    <a:pt x="5968" y="2802"/>
                  </a:cubicBezTo>
                  <a:lnTo>
                    <a:pt x="5968" y="3930"/>
                  </a:lnTo>
                  <a:cubicBezTo>
                    <a:pt x="4644" y="4031"/>
                    <a:pt x="3389" y="4552"/>
                    <a:pt x="2384" y="5418"/>
                  </a:cubicBezTo>
                  <a:lnTo>
                    <a:pt x="1689" y="4722"/>
                  </a:lnTo>
                  <a:lnTo>
                    <a:pt x="1829" y="4580"/>
                  </a:lnTo>
                  <a:cubicBezTo>
                    <a:pt x="2023" y="4394"/>
                    <a:pt x="2025" y="4084"/>
                    <a:pt x="1835" y="3895"/>
                  </a:cubicBezTo>
                  <a:cubicBezTo>
                    <a:pt x="1741" y="3801"/>
                    <a:pt x="1618" y="3754"/>
                    <a:pt x="1495" y="3754"/>
                  </a:cubicBezTo>
                  <a:cubicBezTo>
                    <a:pt x="1369" y="3754"/>
                    <a:pt x="1243" y="3803"/>
                    <a:pt x="1148" y="3901"/>
                  </a:cubicBezTo>
                  <a:lnTo>
                    <a:pt x="188" y="4863"/>
                  </a:lnTo>
                  <a:cubicBezTo>
                    <a:pt x="0" y="5050"/>
                    <a:pt x="0" y="5355"/>
                    <a:pt x="188" y="5542"/>
                  </a:cubicBezTo>
                  <a:cubicBezTo>
                    <a:pt x="281" y="5636"/>
                    <a:pt x="404" y="5683"/>
                    <a:pt x="527" y="5683"/>
                  </a:cubicBezTo>
                  <a:cubicBezTo>
                    <a:pt x="650" y="5683"/>
                    <a:pt x="773" y="5636"/>
                    <a:pt x="867" y="5542"/>
                  </a:cubicBezTo>
                  <a:lnTo>
                    <a:pt x="1008" y="5402"/>
                  </a:lnTo>
                  <a:lnTo>
                    <a:pt x="1703" y="6097"/>
                  </a:lnTo>
                  <a:cubicBezTo>
                    <a:pt x="731" y="7228"/>
                    <a:pt x="196" y="8669"/>
                    <a:pt x="198" y="10161"/>
                  </a:cubicBezTo>
                  <a:cubicBezTo>
                    <a:pt x="198" y="13607"/>
                    <a:pt x="3001" y="16412"/>
                    <a:pt x="6448" y="16412"/>
                  </a:cubicBezTo>
                  <a:cubicBezTo>
                    <a:pt x="7752" y="16410"/>
                    <a:pt x="9023" y="16001"/>
                    <a:pt x="10083" y="15244"/>
                  </a:cubicBezTo>
                  <a:cubicBezTo>
                    <a:pt x="10779" y="15988"/>
                    <a:pt x="11752" y="16412"/>
                    <a:pt x="12772" y="16412"/>
                  </a:cubicBezTo>
                  <a:cubicBezTo>
                    <a:pt x="14804" y="16412"/>
                    <a:pt x="16458" y="14758"/>
                    <a:pt x="16458" y="12726"/>
                  </a:cubicBezTo>
                  <a:cubicBezTo>
                    <a:pt x="16458" y="10693"/>
                    <a:pt x="14804" y="9039"/>
                    <a:pt x="12772" y="9039"/>
                  </a:cubicBezTo>
                  <a:cubicBezTo>
                    <a:pt x="12713" y="9039"/>
                    <a:pt x="12656" y="9041"/>
                    <a:pt x="12597" y="9044"/>
                  </a:cubicBezTo>
                  <a:cubicBezTo>
                    <a:pt x="12401" y="7953"/>
                    <a:pt x="11916" y="6935"/>
                    <a:pt x="11194" y="6094"/>
                  </a:cubicBezTo>
                  <a:lnTo>
                    <a:pt x="11887" y="5402"/>
                  </a:lnTo>
                  <a:lnTo>
                    <a:pt x="12028" y="5542"/>
                  </a:lnTo>
                  <a:cubicBezTo>
                    <a:pt x="12122" y="5636"/>
                    <a:pt x="12245" y="5683"/>
                    <a:pt x="12368" y="5683"/>
                  </a:cubicBezTo>
                  <a:cubicBezTo>
                    <a:pt x="12491" y="5683"/>
                    <a:pt x="12614" y="5636"/>
                    <a:pt x="12709" y="5542"/>
                  </a:cubicBezTo>
                  <a:cubicBezTo>
                    <a:pt x="12896" y="5355"/>
                    <a:pt x="12896" y="5050"/>
                    <a:pt x="12709" y="4863"/>
                  </a:cubicBezTo>
                  <a:lnTo>
                    <a:pt x="11747" y="3901"/>
                  </a:lnTo>
                  <a:cubicBezTo>
                    <a:pt x="11653" y="3803"/>
                    <a:pt x="11527" y="3754"/>
                    <a:pt x="11401" y="3754"/>
                  </a:cubicBezTo>
                  <a:cubicBezTo>
                    <a:pt x="11277" y="3754"/>
                    <a:pt x="11154" y="3801"/>
                    <a:pt x="11060" y="3895"/>
                  </a:cubicBezTo>
                  <a:cubicBezTo>
                    <a:pt x="10869" y="4085"/>
                    <a:pt x="10872" y="4394"/>
                    <a:pt x="11067" y="4582"/>
                  </a:cubicBezTo>
                  <a:lnTo>
                    <a:pt x="11208" y="4722"/>
                  </a:lnTo>
                  <a:lnTo>
                    <a:pt x="10515" y="5415"/>
                  </a:lnTo>
                  <a:cubicBezTo>
                    <a:pt x="9507" y="4551"/>
                    <a:pt x="8251" y="4031"/>
                    <a:pt x="6928" y="3930"/>
                  </a:cubicBezTo>
                  <a:lnTo>
                    <a:pt x="6928" y="2802"/>
                  </a:lnTo>
                  <a:cubicBezTo>
                    <a:pt x="7590" y="2568"/>
                    <a:pt x="7989" y="1891"/>
                    <a:pt x="7870" y="1199"/>
                  </a:cubicBezTo>
                  <a:cubicBezTo>
                    <a:pt x="7750" y="506"/>
                    <a:pt x="7151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78"/>
            <p:cNvSpPr/>
            <p:nvPr/>
          </p:nvSpPr>
          <p:spPr>
            <a:xfrm>
              <a:off x="3975600" y="2862200"/>
              <a:ext cx="91550" cy="155775"/>
            </a:xfrm>
            <a:custGeom>
              <a:avLst/>
              <a:gdLst/>
              <a:ahLst/>
              <a:cxnLst/>
              <a:rect l="l" t="t" r="r" b="b"/>
              <a:pathLst>
                <a:path w="3662" h="6231" extrusionOk="0">
                  <a:moveTo>
                    <a:pt x="2144" y="2768"/>
                  </a:moveTo>
                  <a:cubicBezTo>
                    <a:pt x="2392" y="2768"/>
                    <a:pt x="2629" y="2961"/>
                    <a:pt x="2629" y="3251"/>
                  </a:cubicBezTo>
                  <a:cubicBezTo>
                    <a:pt x="2629" y="3516"/>
                    <a:pt x="2414" y="3732"/>
                    <a:pt x="2148" y="3732"/>
                  </a:cubicBezTo>
                  <a:cubicBezTo>
                    <a:pt x="1720" y="3732"/>
                    <a:pt x="1505" y="3213"/>
                    <a:pt x="1808" y="2910"/>
                  </a:cubicBezTo>
                  <a:cubicBezTo>
                    <a:pt x="1906" y="2812"/>
                    <a:pt x="2026" y="2768"/>
                    <a:pt x="2144" y="2768"/>
                  </a:cubicBezTo>
                  <a:close/>
                  <a:moveTo>
                    <a:pt x="548" y="1"/>
                  </a:moveTo>
                  <a:cubicBezTo>
                    <a:pt x="467" y="1"/>
                    <a:pt x="384" y="21"/>
                    <a:pt x="308" y="65"/>
                  </a:cubicBezTo>
                  <a:cubicBezTo>
                    <a:pt x="81" y="196"/>
                    <a:pt x="1" y="486"/>
                    <a:pt x="130" y="716"/>
                  </a:cubicBezTo>
                  <a:lnTo>
                    <a:pt x="1052" y="2315"/>
                  </a:lnTo>
                  <a:cubicBezTo>
                    <a:pt x="591" y="2854"/>
                    <a:pt x="591" y="3650"/>
                    <a:pt x="1052" y="4188"/>
                  </a:cubicBezTo>
                  <a:lnTo>
                    <a:pt x="291" y="5509"/>
                  </a:lnTo>
                  <a:cubicBezTo>
                    <a:pt x="157" y="5739"/>
                    <a:pt x="237" y="6034"/>
                    <a:pt x="466" y="6166"/>
                  </a:cubicBezTo>
                  <a:cubicBezTo>
                    <a:pt x="542" y="6209"/>
                    <a:pt x="625" y="6230"/>
                    <a:pt x="706" y="6230"/>
                  </a:cubicBezTo>
                  <a:cubicBezTo>
                    <a:pt x="872" y="6230"/>
                    <a:pt x="1033" y="6144"/>
                    <a:pt x="1123" y="5990"/>
                  </a:cubicBezTo>
                  <a:lnTo>
                    <a:pt x="1886" y="4669"/>
                  </a:lnTo>
                  <a:cubicBezTo>
                    <a:pt x="1975" y="4685"/>
                    <a:pt x="2064" y="4693"/>
                    <a:pt x="2151" y="4693"/>
                  </a:cubicBezTo>
                  <a:cubicBezTo>
                    <a:pt x="2881" y="4693"/>
                    <a:pt x="3515" y="4137"/>
                    <a:pt x="3584" y="3383"/>
                  </a:cubicBezTo>
                  <a:cubicBezTo>
                    <a:pt x="3662" y="2538"/>
                    <a:pt x="2997" y="1809"/>
                    <a:pt x="2149" y="1809"/>
                  </a:cubicBezTo>
                  <a:lnTo>
                    <a:pt x="2148" y="1809"/>
                  </a:lnTo>
                  <a:cubicBezTo>
                    <a:pt x="2060" y="1809"/>
                    <a:pt x="1972" y="1818"/>
                    <a:pt x="1886" y="1834"/>
                  </a:cubicBezTo>
                  <a:lnTo>
                    <a:pt x="961" y="236"/>
                  </a:lnTo>
                  <a:cubicBezTo>
                    <a:pt x="871" y="84"/>
                    <a:pt x="712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2" name="Google Shape;3222;p78"/>
          <p:cNvSpPr/>
          <p:nvPr/>
        </p:nvSpPr>
        <p:spPr>
          <a:xfrm>
            <a:off x="5914425" y="1923504"/>
            <a:ext cx="341488" cy="338395"/>
          </a:xfrm>
          <a:custGeom>
            <a:avLst/>
            <a:gdLst/>
            <a:ahLst/>
            <a:cxnLst/>
            <a:rect l="l" t="t" r="r" b="b"/>
            <a:pathLst>
              <a:path w="16561" h="16411" extrusionOk="0">
                <a:moveTo>
                  <a:pt x="10712" y="962"/>
                </a:moveTo>
                <a:lnTo>
                  <a:pt x="10712" y="2007"/>
                </a:lnTo>
                <a:cubicBezTo>
                  <a:pt x="10554" y="1993"/>
                  <a:pt x="10393" y="1987"/>
                  <a:pt x="10232" y="1987"/>
                </a:cubicBezTo>
                <a:cubicBezTo>
                  <a:pt x="10069" y="1987"/>
                  <a:pt x="9909" y="1993"/>
                  <a:pt x="9750" y="2007"/>
                </a:cubicBezTo>
                <a:lnTo>
                  <a:pt x="9750" y="962"/>
                </a:lnTo>
                <a:close/>
                <a:moveTo>
                  <a:pt x="10229" y="6796"/>
                </a:moveTo>
                <a:cubicBezTo>
                  <a:pt x="10310" y="6796"/>
                  <a:pt x="10392" y="6803"/>
                  <a:pt x="10475" y="6817"/>
                </a:cubicBezTo>
                <a:cubicBezTo>
                  <a:pt x="11167" y="6936"/>
                  <a:pt x="11674" y="7536"/>
                  <a:pt x="11674" y="8238"/>
                </a:cubicBezTo>
                <a:cubicBezTo>
                  <a:pt x="11674" y="8941"/>
                  <a:pt x="11167" y="9541"/>
                  <a:pt x="10475" y="9660"/>
                </a:cubicBezTo>
                <a:cubicBezTo>
                  <a:pt x="10393" y="9674"/>
                  <a:pt x="10311" y="9681"/>
                  <a:pt x="10230" y="9681"/>
                </a:cubicBezTo>
                <a:cubicBezTo>
                  <a:pt x="9629" y="9681"/>
                  <a:pt x="9078" y="9303"/>
                  <a:pt x="8871" y="8720"/>
                </a:cubicBezTo>
                <a:lnTo>
                  <a:pt x="10232" y="8720"/>
                </a:lnTo>
                <a:cubicBezTo>
                  <a:pt x="10234" y="8720"/>
                  <a:pt x="10237" y="8720"/>
                  <a:pt x="10240" y="8720"/>
                </a:cubicBezTo>
                <a:cubicBezTo>
                  <a:pt x="10504" y="8720"/>
                  <a:pt x="10721" y="8505"/>
                  <a:pt x="10721" y="8238"/>
                </a:cubicBezTo>
                <a:cubicBezTo>
                  <a:pt x="10721" y="7972"/>
                  <a:pt x="10505" y="7757"/>
                  <a:pt x="10242" y="7757"/>
                </a:cubicBezTo>
                <a:cubicBezTo>
                  <a:pt x="10239" y="7757"/>
                  <a:pt x="10235" y="7757"/>
                  <a:pt x="10232" y="7757"/>
                </a:cubicBezTo>
                <a:lnTo>
                  <a:pt x="8871" y="7757"/>
                </a:lnTo>
                <a:cubicBezTo>
                  <a:pt x="9077" y="7174"/>
                  <a:pt x="9628" y="6796"/>
                  <a:pt x="10229" y="6796"/>
                </a:cubicBezTo>
                <a:close/>
                <a:moveTo>
                  <a:pt x="10232" y="4874"/>
                </a:moveTo>
                <a:cubicBezTo>
                  <a:pt x="12087" y="4874"/>
                  <a:pt x="13597" y="6384"/>
                  <a:pt x="13597" y="8239"/>
                </a:cubicBezTo>
                <a:cubicBezTo>
                  <a:pt x="13597" y="10095"/>
                  <a:pt x="12087" y="11603"/>
                  <a:pt x="10232" y="11603"/>
                </a:cubicBezTo>
                <a:cubicBezTo>
                  <a:pt x="8539" y="11603"/>
                  <a:pt x="7134" y="10348"/>
                  <a:pt x="6900" y="8720"/>
                </a:cubicBezTo>
                <a:lnTo>
                  <a:pt x="7875" y="8720"/>
                </a:lnTo>
                <a:cubicBezTo>
                  <a:pt x="8099" y="9815"/>
                  <a:pt x="9070" y="10642"/>
                  <a:pt x="10232" y="10642"/>
                </a:cubicBezTo>
                <a:cubicBezTo>
                  <a:pt x="11557" y="10642"/>
                  <a:pt x="12635" y="9565"/>
                  <a:pt x="12635" y="8238"/>
                </a:cubicBezTo>
                <a:cubicBezTo>
                  <a:pt x="12635" y="6912"/>
                  <a:pt x="11557" y="5836"/>
                  <a:pt x="10232" y="5836"/>
                </a:cubicBezTo>
                <a:cubicBezTo>
                  <a:pt x="9070" y="5836"/>
                  <a:pt x="8099" y="6662"/>
                  <a:pt x="7875" y="7759"/>
                </a:cubicBezTo>
                <a:lnTo>
                  <a:pt x="6900" y="7759"/>
                </a:lnTo>
                <a:cubicBezTo>
                  <a:pt x="7134" y="6129"/>
                  <a:pt x="8539" y="4874"/>
                  <a:pt x="10232" y="4874"/>
                </a:cubicBezTo>
                <a:close/>
                <a:moveTo>
                  <a:pt x="10232" y="2950"/>
                </a:moveTo>
                <a:cubicBezTo>
                  <a:pt x="13147" y="2950"/>
                  <a:pt x="15520" y="5322"/>
                  <a:pt x="15520" y="8238"/>
                </a:cubicBezTo>
                <a:cubicBezTo>
                  <a:pt x="15520" y="11155"/>
                  <a:pt x="13147" y="13527"/>
                  <a:pt x="10232" y="13527"/>
                </a:cubicBezTo>
                <a:cubicBezTo>
                  <a:pt x="7477" y="13527"/>
                  <a:pt x="5208" y="11411"/>
                  <a:pt x="4964" y="8720"/>
                </a:cubicBezTo>
                <a:lnTo>
                  <a:pt x="5932" y="8720"/>
                </a:lnTo>
                <a:cubicBezTo>
                  <a:pt x="6172" y="10880"/>
                  <a:pt x="8008" y="12565"/>
                  <a:pt x="10232" y="12565"/>
                </a:cubicBezTo>
                <a:cubicBezTo>
                  <a:pt x="12617" y="12565"/>
                  <a:pt x="14559" y="10625"/>
                  <a:pt x="14559" y="8238"/>
                </a:cubicBezTo>
                <a:cubicBezTo>
                  <a:pt x="14559" y="5852"/>
                  <a:pt x="12619" y="3912"/>
                  <a:pt x="10232" y="3912"/>
                </a:cubicBezTo>
                <a:cubicBezTo>
                  <a:pt x="8008" y="3912"/>
                  <a:pt x="6171" y="5597"/>
                  <a:pt x="5932" y="7757"/>
                </a:cubicBezTo>
                <a:lnTo>
                  <a:pt x="4965" y="7757"/>
                </a:lnTo>
                <a:cubicBezTo>
                  <a:pt x="5208" y="5066"/>
                  <a:pt x="7478" y="2950"/>
                  <a:pt x="10232" y="2950"/>
                </a:cubicBezTo>
                <a:close/>
                <a:moveTo>
                  <a:pt x="6002" y="12835"/>
                </a:moveTo>
                <a:cubicBezTo>
                  <a:pt x="6318" y="13128"/>
                  <a:pt x="6666" y="13387"/>
                  <a:pt x="7036" y="13608"/>
                </a:cubicBezTo>
                <a:lnTo>
                  <a:pt x="5807" y="15450"/>
                </a:lnTo>
                <a:lnTo>
                  <a:pt x="5129" y="15450"/>
                </a:lnTo>
                <a:lnTo>
                  <a:pt x="6002" y="12835"/>
                </a:lnTo>
                <a:close/>
                <a:moveTo>
                  <a:pt x="14461" y="12835"/>
                </a:moveTo>
                <a:lnTo>
                  <a:pt x="15334" y="15450"/>
                </a:lnTo>
                <a:lnTo>
                  <a:pt x="14656" y="15450"/>
                </a:lnTo>
                <a:lnTo>
                  <a:pt x="13427" y="13608"/>
                </a:lnTo>
                <a:cubicBezTo>
                  <a:pt x="13798" y="13387"/>
                  <a:pt x="14145" y="13128"/>
                  <a:pt x="14461" y="12835"/>
                </a:cubicBezTo>
                <a:close/>
                <a:moveTo>
                  <a:pt x="9271" y="0"/>
                </a:moveTo>
                <a:cubicBezTo>
                  <a:pt x="9004" y="0"/>
                  <a:pt x="8789" y="215"/>
                  <a:pt x="8789" y="482"/>
                </a:cubicBezTo>
                <a:lnTo>
                  <a:pt x="8789" y="2156"/>
                </a:lnTo>
                <a:cubicBezTo>
                  <a:pt x="6187" y="2774"/>
                  <a:pt x="4208" y="5022"/>
                  <a:pt x="3999" y="7757"/>
                </a:cubicBezTo>
                <a:lnTo>
                  <a:pt x="3678" y="7757"/>
                </a:lnTo>
                <a:lnTo>
                  <a:pt x="2859" y="6668"/>
                </a:lnTo>
                <a:cubicBezTo>
                  <a:pt x="2766" y="6538"/>
                  <a:pt x="2619" y="6469"/>
                  <a:pt x="2470" y="6469"/>
                </a:cubicBezTo>
                <a:cubicBezTo>
                  <a:pt x="2370" y="6469"/>
                  <a:pt x="2268" y="6500"/>
                  <a:pt x="2181" y="6565"/>
                </a:cubicBezTo>
                <a:cubicBezTo>
                  <a:pt x="1968" y="6726"/>
                  <a:pt x="1927" y="7033"/>
                  <a:pt x="2091" y="7245"/>
                </a:cubicBezTo>
                <a:lnTo>
                  <a:pt x="2476" y="7757"/>
                </a:lnTo>
                <a:lnTo>
                  <a:pt x="1754" y="7757"/>
                </a:lnTo>
                <a:lnTo>
                  <a:pt x="937" y="6668"/>
                </a:lnTo>
                <a:cubicBezTo>
                  <a:pt x="843" y="6538"/>
                  <a:pt x="696" y="6468"/>
                  <a:pt x="547" y="6468"/>
                </a:cubicBezTo>
                <a:cubicBezTo>
                  <a:pt x="447" y="6468"/>
                  <a:pt x="345" y="6500"/>
                  <a:pt x="259" y="6565"/>
                </a:cubicBezTo>
                <a:cubicBezTo>
                  <a:pt x="43" y="6726"/>
                  <a:pt x="4" y="7033"/>
                  <a:pt x="168" y="7245"/>
                </a:cubicBezTo>
                <a:lnTo>
                  <a:pt x="553" y="7757"/>
                </a:lnTo>
                <a:cubicBezTo>
                  <a:pt x="291" y="7762"/>
                  <a:pt x="81" y="7976"/>
                  <a:pt x="81" y="8238"/>
                </a:cubicBezTo>
                <a:cubicBezTo>
                  <a:pt x="81" y="8500"/>
                  <a:pt x="291" y="8714"/>
                  <a:pt x="553" y="8718"/>
                </a:cubicBezTo>
                <a:lnTo>
                  <a:pt x="168" y="9231"/>
                </a:lnTo>
                <a:cubicBezTo>
                  <a:pt x="1" y="9443"/>
                  <a:pt x="42" y="9751"/>
                  <a:pt x="257" y="9913"/>
                </a:cubicBezTo>
                <a:cubicBezTo>
                  <a:pt x="344" y="9978"/>
                  <a:pt x="445" y="10009"/>
                  <a:pt x="545" y="10009"/>
                </a:cubicBezTo>
                <a:cubicBezTo>
                  <a:pt x="695" y="10009"/>
                  <a:pt x="843" y="9939"/>
                  <a:pt x="937" y="9808"/>
                </a:cubicBezTo>
                <a:lnTo>
                  <a:pt x="1754" y="8718"/>
                </a:lnTo>
                <a:lnTo>
                  <a:pt x="2476" y="8718"/>
                </a:lnTo>
                <a:lnTo>
                  <a:pt x="2091" y="9231"/>
                </a:lnTo>
                <a:cubicBezTo>
                  <a:pt x="1924" y="9443"/>
                  <a:pt x="1965" y="9751"/>
                  <a:pt x="2180" y="9913"/>
                </a:cubicBezTo>
                <a:cubicBezTo>
                  <a:pt x="2267" y="9978"/>
                  <a:pt x="2368" y="10009"/>
                  <a:pt x="2468" y="10009"/>
                </a:cubicBezTo>
                <a:cubicBezTo>
                  <a:pt x="2618" y="10009"/>
                  <a:pt x="2766" y="9939"/>
                  <a:pt x="2859" y="9808"/>
                </a:cubicBezTo>
                <a:lnTo>
                  <a:pt x="3678" y="8720"/>
                </a:lnTo>
                <a:lnTo>
                  <a:pt x="4000" y="8720"/>
                </a:lnTo>
                <a:cubicBezTo>
                  <a:pt x="4092" y="9918"/>
                  <a:pt x="4529" y="11064"/>
                  <a:pt x="5260" y="12020"/>
                </a:cubicBezTo>
                <a:lnTo>
                  <a:pt x="4006" y="15778"/>
                </a:lnTo>
                <a:cubicBezTo>
                  <a:pt x="3902" y="16090"/>
                  <a:pt x="4135" y="16411"/>
                  <a:pt x="4463" y="16411"/>
                </a:cubicBezTo>
                <a:lnTo>
                  <a:pt x="6065" y="16411"/>
                </a:lnTo>
                <a:cubicBezTo>
                  <a:pt x="6226" y="16411"/>
                  <a:pt x="6376" y="16332"/>
                  <a:pt x="6465" y="16197"/>
                </a:cubicBezTo>
                <a:lnTo>
                  <a:pt x="7905" y="14039"/>
                </a:lnTo>
                <a:cubicBezTo>
                  <a:pt x="8651" y="14339"/>
                  <a:pt x="9442" y="14489"/>
                  <a:pt x="10232" y="14489"/>
                </a:cubicBezTo>
                <a:cubicBezTo>
                  <a:pt x="11023" y="14489"/>
                  <a:pt x="11813" y="14339"/>
                  <a:pt x="12560" y="14039"/>
                </a:cubicBezTo>
                <a:lnTo>
                  <a:pt x="13998" y="16197"/>
                </a:lnTo>
                <a:cubicBezTo>
                  <a:pt x="14087" y="16332"/>
                  <a:pt x="14238" y="16411"/>
                  <a:pt x="14399" y="16411"/>
                </a:cubicBezTo>
                <a:lnTo>
                  <a:pt x="16002" y="16411"/>
                </a:lnTo>
                <a:cubicBezTo>
                  <a:pt x="16330" y="16411"/>
                  <a:pt x="16561" y="16090"/>
                  <a:pt x="16457" y="15778"/>
                </a:cubicBezTo>
                <a:lnTo>
                  <a:pt x="15203" y="12020"/>
                </a:lnTo>
                <a:cubicBezTo>
                  <a:pt x="16034" y="10934"/>
                  <a:pt x="16483" y="9606"/>
                  <a:pt x="16482" y="8238"/>
                </a:cubicBezTo>
                <a:cubicBezTo>
                  <a:pt x="16482" y="5288"/>
                  <a:pt x="14427" y="2809"/>
                  <a:pt x="11674" y="2156"/>
                </a:cubicBezTo>
                <a:lnTo>
                  <a:pt x="11674" y="482"/>
                </a:lnTo>
                <a:cubicBezTo>
                  <a:pt x="11674" y="215"/>
                  <a:pt x="11459" y="0"/>
                  <a:pt x="111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3" name="Google Shape;3223;p7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4" name="Google Shape;3224;p7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5" name="Google Shape;3225;p78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Google Shape;3226;p7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7" name="Google Shape;3227;p7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209;p78">
            <a:extLst>
              <a:ext uri="{FF2B5EF4-FFF2-40B4-BE49-F238E27FC236}">
                <a16:creationId xmlns:a16="http://schemas.microsoft.com/office/drawing/2014/main" id="{6C7A011A-2A2F-DB70-5524-D4F59404543B}"/>
              </a:ext>
            </a:extLst>
          </p:cNvPr>
          <p:cNvSpPr/>
          <p:nvPr/>
        </p:nvSpPr>
        <p:spPr>
          <a:xfrm>
            <a:off x="4368382" y="33050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3270;p79">
            <a:extLst>
              <a:ext uri="{FF2B5EF4-FFF2-40B4-BE49-F238E27FC236}">
                <a16:creationId xmlns:a16="http://schemas.microsoft.com/office/drawing/2014/main" id="{4C775E6D-BD1F-E7C7-4F49-6C24ED9FA06E}"/>
              </a:ext>
            </a:extLst>
          </p:cNvPr>
          <p:cNvGrpSpPr/>
          <p:nvPr/>
        </p:nvGrpSpPr>
        <p:grpSpPr>
          <a:xfrm>
            <a:off x="4525467" y="3418037"/>
            <a:ext cx="255844" cy="310540"/>
            <a:chOff x="3574969" y="7098935"/>
            <a:chExt cx="255844" cy="310540"/>
          </a:xfrm>
        </p:grpSpPr>
        <p:sp>
          <p:nvSpPr>
            <p:cNvPr id="4" name="Google Shape;3271;p79">
              <a:extLst>
                <a:ext uri="{FF2B5EF4-FFF2-40B4-BE49-F238E27FC236}">
                  <a16:creationId xmlns:a16="http://schemas.microsoft.com/office/drawing/2014/main" id="{11DAC6F5-E453-8406-3BEF-5A867E0BA21A}"/>
                </a:ext>
              </a:extLst>
            </p:cNvPr>
            <p:cNvSpPr/>
            <p:nvPr/>
          </p:nvSpPr>
          <p:spPr>
            <a:xfrm>
              <a:off x="3574969" y="7098935"/>
              <a:ext cx="255844" cy="310540"/>
            </a:xfrm>
            <a:custGeom>
              <a:avLst/>
              <a:gdLst/>
              <a:ahLst/>
              <a:cxnLst/>
              <a:rect l="l" t="t" r="r" b="b"/>
              <a:pathLst>
                <a:path w="9575" h="11622" extrusionOk="0">
                  <a:moveTo>
                    <a:pt x="5478" y="2525"/>
                  </a:moveTo>
                  <a:lnTo>
                    <a:pt x="7050" y="4097"/>
                  </a:lnTo>
                  <a:lnTo>
                    <a:pt x="5478" y="4097"/>
                  </a:lnTo>
                  <a:lnTo>
                    <a:pt x="5478" y="2525"/>
                  </a:lnTo>
                  <a:close/>
                  <a:moveTo>
                    <a:pt x="8907" y="691"/>
                  </a:moveTo>
                  <a:lnTo>
                    <a:pt x="8883" y="9574"/>
                  </a:lnTo>
                  <a:lnTo>
                    <a:pt x="8217" y="9574"/>
                  </a:lnTo>
                  <a:lnTo>
                    <a:pt x="8217" y="4311"/>
                  </a:lnTo>
                  <a:lnTo>
                    <a:pt x="5287" y="1358"/>
                  </a:lnTo>
                  <a:lnTo>
                    <a:pt x="2072" y="1358"/>
                  </a:lnTo>
                  <a:lnTo>
                    <a:pt x="2072" y="691"/>
                  </a:lnTo>
                  <a:close/>
                  <a:moveTo>
                    <a:pt x="4787" y="2049"/>
                  </a:moveTo>
                  <a:lnTo>
                    <a:pt x="4787" y="4787"/>
                  </a:lnTo>
                  <a:lnTo>
                    <a:pt x="7526" y="4787"/>
                  </a:lnTo>
                  <a:lnTo>
                    <a:pt x="7526" y="10931"/>
                  </a:lnTo>
                  <a:lnTo>
                    <a:pt x="691" y="10931"/>
                  </a:lnTo>
                  <a:lnTo>
                    <a:pt x="691" y="2049"/>
                  </a:lnTo>
                  <a:close/>
                  <a:moveTo>
                    <a:pt x="1382" y="1"/>
                  </a:moveTo>
                  <a:lnTo>
                    <a:pt x="1382" y="1358"/>
                  </a:lnTo>
                  <a:lnTo>
                    <a:pt x="1" y="1358"/>
                  </a:lnTo>
                  <a:lnTo>
                    <a:pt x="1" y="11622"/>
                  </a:lnTo>
                  <a:lnTo>
                    <a:pt x="8217" y="11622"/>
                  </a:lnTo>
                  <a:lnTo>
                    <a:pt x="8217" y="10241"/>
                  </a:lnTo>
                  <a:lnTo>
                    <a:pt x="9574" y="10241"/>
                  </a:lnTo>
                  <a:lnTo>
                    <a:pt x="9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72;p79">
              <a:extLst>
                <a:ext uri="{FF2B5EF4-FFF2-40B4-BE49-F238E27FC236}">
                  <a16:creationId xmlns:a16="http://schemas.microsoft.com/office/drawing/2014/main" id="{5674A5FE-965D-F6CA-592E-62F43AA019AA}"/>
                </a:ext>
              </a:extLst>
            </p:cNvPr>
            <p:cNvSpPr/>
            <p:nvPr/>
          </p:nvSpPr>
          <p:spPr>
            <a:xfrm>
              <a:off x="3611869" y="7244666"/>
              <a:ext cx="54749" cy="18464"/>
            </a:xfrm>
            <a:custGeom>
              <a:avLst/>
              <a:gdLst/>
              <a:ahLst/>
              <a:cxnLst/>
              <a:rect l="l" t="t" r="r" b="b"/>
              <a:pathLst>
                <a:path w="2049" h="691" extrusionOk="0">
                  <a:moveTo>
                    <a:pt x="1" y="0"/>
                  </a:moveTo>
                  <a:lnTo>
                    <a:pt x="1" y="691"/>
                  </a:lnTo>
                  <a:lnTo>
                    <a:pt x="2049" y="691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73;p79">
              <a:extLst>
                <a:ext uri="{FF2B5EF4-FFF2-40B4-BE49-F238E27FC236}">
                  <a16:creationId xmlns:a16="http://schemas.microsoft.com/office/drawing/2014/main" id="{B41F7358-1D01-C166-D0DF-9555A52592A0}"/>
                </a:ext>
              </a:extLst>
            </p:cNvPr>
            <p:cNvSpPr/>
            <p:nvPr/>
          </p:nvSpPr>
          <p:spPr>
            <a:xfrm>
              <a:off x="3611869" y="7281567"/>
              <a:ext cx="54749" cy="17849"/>
            </a:xfrm>
            <a:custGeom>
              <a:avLst/>
              <a:gdLst/>
              <a:ahLst/>
              <a:cxnLst/>
              <a:rect l="l" t="t" r="r" b="b"/>
              <a:pathLst>
                <a:path w="2049" h="668" extrusionOk="0">
                  <a:moveTo>
                    <a:pt x="1" y="0"/>
                  </a:moveTo>
                  <a:lnTo>
                    <a:pt x="1" y="667"/>
                  </a:lnTo>
                  <a:lnTo>
                    <a:pt x="2049" y="667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74;p79">
              <a:extLst>
                <a:ext uri="{FF2B5EF4-FFF2-40B4-BE49-F238E27FC236}">
                  <a16:creationId xmlns:a16="http://schemas.microsoft.com/office/drawing/2014/main" id="{2E571A94-5652-F201-517A-CB8785C56AFD}"/>
                </a:ext>
              </a:extLst>
            </p:cNvPr>
            <p:cNvSpPr/>
            <p:nvPr/>
          </p:nvSpPr>
          <p:spPr>
            <a:xfrm>
              <a:off x="3687594" y="7245281"/>
              <a:ext cx="64930" cy="54749"/>
            </a:xfrm>
            <a:custGeom>
              <a:avLst/>
              <a:gdLst/>
              <a:ahLst/>
              <a:cxnLst/>
              <a:rect l="l" t="t" r="r" b="b"/>
              <a:pathLst>
                <a:path w="2430" h="2049" extrusionOk="0">
                  <a:moveTo>
                    <a:pt x="1954" y="1"/>
                  </a:moveTo>
                  <a:lnTo>
                    <a:pt x="858" y="1072"/>
                  </a:lnTo>
                  <a:lnTo>
                    <a:pt x="477" y="691"/>
                  </a:lnTo>
                  <a:lnTo>
                    <a:pt x="1" y="1168"/>
                  </a:lnTo>
                  <a:lnTo>
                    <a:pt x="858" y="2049"/>
                  </a:lnTo>
                  <a:lnTo>
                    <a:pt x="2430" y="477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75;p79">
              <a:extLst>
                <a:ext uri="{FF2B5EF4-FFF2-40B4-BE49-F238E27FC236}">
                  <a16:creationId xmlns:a16="http://schemas.microsoft.com/office/drawing/2014/main" id="{AAD15F6C-B85A-B5E7-7368-D127AE302335}"/>
                </a:ext>
              </a:extLst>
            </p:cNvPr>
            <p:cNvSpPr/>
            <p:nvPr/>
          </p:nvSpPr>
          <p:spPr>
            <a:xfrm>
              <a:off x="3611869" y="7317826"/>
              <a:ext cx="54749" cy="18490"/>
            </a:xfrm>
            <a:custGeom>
              <a:avLst/>
              <a:gdLst/>
              <a:ahLst/>
              <a:cxnLst/>
              <a:rect l="l" t="t" r="r" b="b"/>
              <a:pathLst>
                <a:path w="2049" h="692" extrusionOk="0">
                  <a:moveTo>
                    <a:pt x="1" y="1"/>
                  </a:moveTo>
                  <a:lnTo>
                    <a:pt x="1" y="691"/>
                  </a:lnTo>
                  <a:lnTo>
                    <a:pt x="2049" y="691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76;p79">
              <a:extLst>
                <a:ext uri="{FF2B5EF4-FFF2-40B4-BE49-F238E27FC236}">
                  <a16:creationId xmlns:a16="http://schemas.microsoft.com/office/drawing/2014/main" id="{2DFFE840-5D3B-1C3B-0883-0A2B9186D329}"/>
                </a:ext>
              </a:extLst>
            </p:cNvPr>
            <p:cNvSpPr/>
            <p:nvPr/>
          </p:nvSpPr>
          <p:spPr>
            <a:xfrm>
              <a:off x="3611869" y="7354726"/>
              <a:ext cx="54749" cy="17849"/>
            </a:xfrm>
            <a:custGeom>
              <a:avLst/>
              <a:gdLst/>
              <a:ahLst/>
              <a:cxnLst/>
              <a:rect l="l" t="t" r="r" b="b"/>
              <a:pathLst>
                <a:path w="2049" h="668" extrusionOk="0">
                  <a:moveTo>
                    <a:pt x="1" y="1"/>
                  </a:moveTo>
                  <a:lnTo>
                    <a:pt x="1" y="668"/>
                  </a:lnTo>
                  <a:lnTo>
                    <a:pt x="2049" y="668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7;p79">
              <a:extLst>
                <a:ext uri="{FF2B5EF4-FFF2-40B4-BE49-F238E27FC236}">
                  <a16:creationId xmlns:a16="http://schemas.microsoft.com/office/drawing/2014/main" id="{39D847CD-DDD7-6FBC-2070-BE722DB50F7B}"/>
                </a:ext>
              </a:extLst>
            </p:cNvPr>
            <p:cNvSpPr/>
            <p:nvPr/>
          </p:nvSpPr>
          <p:spPr>
            <a:xfrm>
              <a:off x="3687594" y="7317826"/>
              <a:ext cx="64930" cy="54749"/>
            </a:xfrm>
            <a:custGeom>
              <a:avLst/>
              <a:gdLst/>
              <a:ahLst/>
              <a:cxnLst/>
              <a:rect l="l" t="t" r="r" b="b"/>
              <a:pathLst>
                <a:path w="2430" h="2049" extrusionOk="0">
                  <a:moveTo>
                    <a:pt x="1954" y="1"/>
                  </a:moveTo>
                  <a:lnTo>
                    <a:pt x="858" y="1096"/>
                  </a:lnTo>
                  <a:lnTo>
                    <a:pt x="477" y="691"/>
                  </a:lnTo>
                  <a:lnTo>
                    <a:pt x="1" y="1168"/>
                  </a:lnTo>
                  <a:lnTo>
                    <a:pt x="858" y="2049"/>
                  </a:lnTo>
                  <a:lnTo>
                    <a:pt x="2430" y="501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78;p79">
              <a:extLst>
                <a:ext uri="{FF2B5EF4-FFF2-40B4-BE49-F238E27FC236}">
                  <a16:creationId xmlns:a16="http://schemas.microsoft.com/office/drawing/2014/main" id="{A755CF9F-9C2D-F8B4-6FE1-5A2E2707A141}"/>
                </a:ext>
              </a:extLst>
            </p:cNvPr>
            <p:cNvSpPr/>
            <p:nvPr/>
          </p:nvSpPr>
          <p:spPr>
            <a:xfrm>
              <a:off x="3648155" y="7172121"/>
              <a:ext cx="36927" cy="17822"/>
            </a:xfrm>
            <a:custGeom>
              <a:avLst/>
              <a:gdLst/>
              <a:ahLst/>
              <a:cxnLst/>
              <a:rect l="l" t="t" r="r" b="b"/>
              <a:pathLst>
                <a:path w="1382" h="667" extrusionOk="0">
                  <a:moveTo>
                    <a:pt x="0" y="0"/>
                  </a:moveTo>
                  <a:lnTo>
                    <a:pt x="0" y="667"/>
                  </a:lnTo>
                  <a:lnTo>
                    <a:pt x="1382" y="667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79;p79">
              <a:extLst>
                <a:ext uri="{FF2B5EF4-FFF2-40B4-BE49-F238E27FC236}">
                  <a16:creationId xmlns:a16="http://schemas.microsoft.com/office/drawing/2014/main" id="{CC26735B-2E31-9058-3BF0-5F607E510052}"/>
                </a:ext>
              </a:extLst>
            </p:cNvPr>
            <p:cNvSpPr/>
            <p:nvPr/>
          </p:nvSpPr>
          <p:spPr>
            <a:xfrm>
              <a:off x="3648155" y="7208380"/>
              <a:ext cx="36927" cy="18490"/>
            </a:xfrm>
            <a:custGeom>
              <a:avLst/>
              <a:gdLst/>
              <a:ahLst/>
              <a:cxnLst/>
              <a:rect l="l" t="t" r="r" b="b"/>
              <a:pathLst>
                <a:path w="1382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382" y="691"/>
                  </a:lnTo>
                  <a:lnTo>
                    <a:pt x="1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80;p79">
              <a:extLst>
                <a:ext uri="{FF2B5EF4-FFF2-40B4-BE49-F238E27FC236}">
                  <a16:creationId xmlns:a16="http://schemas.microsoft.com/office/drawing/2014/main" id="{F6DC5595-2014-0D04-8D9F-84F24EE7F55D}"/>
                </a:ext>
              </a:extLst>
            </p:cNvPr>
            <p:cNvSpPr/>
            <p:nvPr/>
          </p:nvSpPr>
          <p:spPr>
            <a:xfrm>
              <a:off x="3611869" y="7172121"/>
              <a:ext cx="17849" cy="17822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668" y="6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81;p79">
              <a:extLst>
                <a:ext uri="{FF2B5EF4-FFF2-40B4-BE49-F238E27FC236}">
                  <a16:creationId xmlns:a16="http://schemas.microsoft.com/office/drawing/2014/main" id="{52B06778-2B72-72E0-F982-C93407BBFC99}"/>
                </a:ext>
              </a:extLst>
            </p:cNvPr>
            <p:cNvSpPr/>
            <p:nvPr/>
          </p:nvSpPr>
          <p:spPr>
            <a:xfrm>
              <a:off x="3611869" y="7208380"/>
              <a:ext cx="17849" cy="18490"/>
            </a:xfrm>
            <a:custGeom>
              <a:avLst/>
              <a:gdLst/>
              <a:ahLst/>
              <a:cxnLst/>
              <a:rect l="l" t="t" r="r" b="b"/>
              <a:pathLst>
                <a:path w="668" h="692" extrusionOk="0">
                  <a:moveTo>
                    <a:pt x="1" y="1"/>
                  </a:moveTo>
                  <a:lnTo>
                    <a:pt x="1" y="691"/>
                  </a:lnTo>
                  <a:lnTo>
                    <a:pt x="668" y="691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3205;p78">
            <a:extLst>
              <a:ext uri="{FF2B5EF4-FFF2-40B4-BE49-F238E27FC236}">
                <a16:creationId xmlns:a16="http://schemas.microsoft.com/office/drawing/2014/main" id="{A51A802F-AE77-FD33-5334-D7CBC1E5DB02}"/>
              </a:ext>
            </a:extLst>
          </p:cNvPr>
          <p:cNvSpPr txBox="1">
            <a:spLocks/>
          </p:cNvSpPr>
          <p:nvPr/>
        </p:nvSpPr>
        <p:spPr>
          <a:xfrm>
            <a:off x="3632625" y="3841529"/>
            <a:ext cx="2281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sr-Latn-RS" dirty="0"/>
              <a:t>Normalizacija</a:t>
            </a:r>
          </a:p>
        </p:txBody>
      </p:sp>
      <p:sp>
        <p:nvSpPr>
          <p:cNvPr id="16" name="Google Shape;3244;p79">
            <a:extLst>
              <a:ext uri="{FF2B5EF4-FFF2-40B4-BE49-F238E27FC236}">
                <a16:creationId xmlns:a16="http://schemas.microsoft.com/office/drawing/2014/main" id="{49F79E04-FDE3-FBC3-B487-BFC3A9BFAE1C}"/>
              </a:ext>
            </a:extLst>
          </p:cNvPr>
          <p:cNvSpPr/>
          <p:nvPr/>
        </p:nvSpPr>
        <p:spPr>
          <a:xfrm>
            <a:off x="6765926" y="33050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3246;p79">
            <a:extLst>
              <a:ext uri="{FF2B5EF4-FFF2-40B4-BE49-F238E27FC236}">
                <a16:creationId xmlns:a16="http://schemas.microsoft.com/office/drawing/2014/main" id="{25E92049-27C4-41C0-6632-669F35D8C0CC}"/>
              </a:ext>
            </a:extLst>
          </p:cNvPr>
          <p:cNvGrpSpPr/>
          <p:nvPr/>
        </p:nvGrpSpPr>
        <p:grpSpPr>
          <a:xfrm>
            <a:off x="6911960" y="3413898"/>
            <a:ext cx="263459" cy="310380"/>
            <a:chOff x="5424768" y="6629492"/>
            <a:chExt cx="263459" cy="310380"/>
          </a:xfrm>
        </p:grpSpPr>
        <p:sp>
          <p:nvSpPr>
            <p:cNvPr id="18" name="Google Shape;3247;p79">
              <a:extLst>
                <a:ext uri="{FF2B5EF4-FFF2-40B4-BE49-F238E27FC236}">
                  <a16:creationId xmlns:a16="http://schemas.microsoft.com/office/drawing/2014/main" id="{DDE14B13-CE51-00FD-F212-623C70DE74F7}"/>
                </a:ext>
              </a:extLst>
            </p:cNvPr>
            <p:cNvSpPr/>
            <p:nvPr/>
          </p:nvSpPr>
          <p:spPr>
            <a:xfrm>
              <a:off x="5490312" y="6684695"/>
              <a:ext cx="132371" cy="123473"/>
            </a:xfrm>
            <a:custGeom>
              <a:avLst/>
              <a:gdLst/>
              <a:ahLst/>
              <a:cxnLst/>
              <a:rect l="l" t="t" r="r" b="b"/>
              <a:pathLst>
                <a:path w="4954" h="4621" extrusionOk="0">
                  <a:moveTo>
                    <a:pt x="3525" y="667"/>
                  </a:moveTo>
                  <a:lnTo>
                    <a:pt x="3930" y="1358"/>
                  </a:lnTo>
                  <a:lnTo>
                    <a:pt x="1024" y="1358"/>
                  </a:lnTo>
                  <a:lnTo>
                    <a:pt x="1429" y="667"/>
                  </a:lnTo>
                  <a:close/>
                  <a:moveTo>
                    <a:pt x="2120" y="2048"/>
                  </a:moveTo>
                  <a:lnTo>
                    <a:pt x="2120" y="3168"/>
                  </a:lnTo>
                  <a:lnTo>
                    <a:pt x="1167" y="2048"/>
                  </a:lnTo>
                  <a:close/>
                  <a:moveTo>
                    <a:pt x="3787" y="2048"/>
                  </a:moveTo>
                  <a:lnTo>
                    <a:pt x="2810" y="3168"/>
                  </a:lnTo>
                  <a:lnTo>
                    <a:pt x="2810" y="2048"/>
                  </a:lnTo>
                  <a:close/>
                  <a:moveTo>
                    <a:pt x="1048" y="0"/>
                  </a:moveTo>
                  <a:lnTo>
                    <a:pt x="0" y="1739"/>
                  </a:lnTo>
                  <a:lnTo>
                    <a:pt x="2477" y="4620"/>
                  </a:lnTo>
                  <a:lnTo>
                    <a:pt x="4954" y="1739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48;p79">
              <a:extLst>
                <a:ext uri="{FF2B5EF4-FFF2-40B4-BE49-F238E27FC236}">
                  <a16:creationId xmlns:a16="http://schemas.microsoft.com/office/drawing/2014/main" id="{47A5F430-1650-EDA3-A958-DC74FA9C2436}"/>
                </a:ext>
              </a:extLst>
            </p:cNvPr>
            <p:cNvSpPr/>
            <p:nvPr/>
          </p:nvSpPr>
          <p:spPr>
            <a:xfrm>
              <a:off x="5424768" y="6629492"/>
              <a:ext cx="263459" cy="310380"/>
            </a:xfrm>
            <a:custGeom>
              <a:avLst/>
              <a:gdLst/>
              <a:ahLst/>
              <a:cxnLst/>
              <a:rect l="l" t="t" r="r" b="b"/>
              <a:pathLst>
                <a:path w="9860" h="11616" extrusionOk="0">
                  <a:moveTo>
                    <a:pt x="4930" y="685"/>
                  </a:moveTo>
                  <a:cubicBezTo>
                    <a:pt x="5049" y="733"/>
                    <a:pt x="5168" y="780"/>
                    <a:pt x="5263" y="876"/>
                  </a:cubicBezTo>
                  <a:cubicBezTo>
                    <a:pt x="5430" y="995"/>
                    <a:pt x="5597" y="1090"/>
                    <a:pt x="5763" y="1138"/>
                  </a:cubicBezTo>
                  <a:cubicBezTo>
                    <a:pt x="5889" y="1166"/>
                    <a:pt x="6006" y="1177"/>
                    <a:pt x="6120" y="1177"/>
                  </a:cubicBezTo>
                  <a:cubicBezTo>
                    <a:pt x="6201" y="1177"/>
                    <a:pt x="6280" y="1171"/>
                    <a:pt x="6359" y="1161"/>
                  </a:cubicBezTo>
                  <a:cubicBezTo>
                    <a:pt x="6418" y="1150"/>
                    <a:pt x="6484" y="1144"/>
                    <a:pt x="6549" y="1144"/>
                  </a:cubicBezTo>
                  <a:cubicBezTo>
                    <a:pt x="6615" y="1144"/>
                    <a:pt x="6680" y="1150"/>
                    <a:pt x="6740" y="1161"/>
                  </a:cubicBezTo>
                  <a:cubicBezTo>
                    <a:pt x="6835" y="1257"/>
                    <a:pt x="6883" y="1376"/>
                    <a:pt x="6930" y="1495"/>
                  </a:cubicBezTo>
                  <a:cubicBezTo>
                    <a:pt x="7002" y="1662"/>
                    <a:pt x="7097" y="1828"/>
                    <a:pt x="7240" y="1971"/>
                  </a:cubicBezTo>
                  <a:cubicBezTo>
                    <a:pt x="7383" y="2114"/>
                    <a:pt x="7550" y="2209"/>
                    <a:pt x="7716" y="2281"/>
                  </a:cubicBezTo>
                  <a:cubicBezTo>
                    <a:pt x="7835" y="2328"/>
                    <a:pt x="7954" y="2376"/>
                    <a:pt x="8050" y="2471"/>
                  </a:cubicBezTo>
                  <a:cubicBezTo>
                    <a:pt x="8073" y="2590"/>
                    <a:pt x="8073" y="2733"/>
                    <a:pt x="8050" y="2852"/>
                  </a:cubicBezTo>
                  <a:cubicBezTo>
                    <a:pt x="7978" y="3233"/>
                    <a:pt x="8073" y="3638"/>
                    <a:pt x="8335" y="3924"/>
                  </a:cubicBezTo>
                  <a:cubicBezTo>
                    <a:pt x="8431" y="4019"/>
                    <a:pt x="8478" y="4138"/>
                    <a:pt x="8526" y="4281"/>
                  </a:cubicBezTo>
                  <a:cubicBezTo>
                    <a:pt x="8478" y="4400"/>
                    <a:pt x="8431" y="4519"/>
                    <a:pt x="8335" y="4615"/>
                  </a:cubicBezTo>
                  <a:cubicBezTo>
                    <a:pt x="8073" y="4900"/>
                    <a:pt x="7978" y="5305"/>
                    <a:pt x="8050" y="5686"/>
                  </a:cubicBezTo>
                  <a:cubicBezTo>
                    <a:pt x="8073" y="5829"/>
                    <a:pt x="8073" y="5948"/>
                    <a:pt x="8050" y="6067"/>
                  </a:cubicBezTo>
                  <a:cubicBezTo>
                    <a:pt x="7954" y="6162"/>
                    <a:pt x="7835" y="6234"/>
                    <a:pt x="7716" y="6258"/>
                  </a:cubicBezTo>
                  <a:cubicBezTo>
                    <a:pt x="7550" y="6329"/>
                    <a:pt x="7383" y="6448"/>
                    <a:pt x="7216" y="6567"/>
                  </a:cubicBezTo>
                  <a:cubicBezTo>
                    <a:pt x="7097" y="6710"/>
                    <a:pt x="7002" y="6877"/>
                    <a:pt x="6930" y="7067"/>
                  </a:cubicBezTo>
                  <a:cubicBezTo>
                    <a:pt x="6883" y="7186"/>
                    <a:pt x="6811" y="7282"/>
                    <a:pt x="6740" y="7377"/>
                  </a:cubicBezTo>
                  <a:cubicBezTo>
                    <a:pt x="6680" y="7389"/>
                    <a:pt x="6615" y="7395"/>
                    <a:pt x="6549" y="7395"/>
                  </a:cubicBezTo>
                  <a:cubicBezTo>
                    <a:pt x="6484" y="7395"/>
                    <a:pt x="6418" y="7389"/>
                    <a:pt x="6359" y="7377"/>
                  </a:cubicBezTo>
                  <a:cubicBezTo>
                    <a:pt x="6280" y="7367"/>
                    <a:pt x="6197" y="7361"/>
                    <a:pt x="6113" y="7361"/>
                  </a:cubicBezTo>
                  <a:cubicBezTo>
                    <a:pt x="5995" y="7361"/>
                    <a:pt x="5875" y="7373"/>
                    <a:pt x="5763" y="7401"/>
                  </a:cubicBezTo>
                  <a:cubicBezTo>
                    <a:pt x="5597" y="7448"/>
                    <a:pt x="5406" y="7544"/>
                    <a:pt x="5263" y="7663"/>
                  </a:cubicBezTo>
                  <a:cubicBezTo>
                    <a:pt x="5168" y="7758"/>
                    <a:pt x="5049" y="7829"/>
                    <a:pt x="4930" y="7877"/>
                  </a:cubicBezTo>
                  <a:cubicBezTo>
                    <a:pt x="4787" y="7829"/>
                    <a:pt x="4692" y="7782"/>
                    <a:pt x="4573" y="7687"/>
                  </a:cubicBezTo>
                  <a:cubicBezTo>
                    <a:pt x="4430" y="7568"/>
                    <a:pt x="4263" y="7472"/>
                    <a:pt x="4073" y="7425"/>
                  </a:cubicBezTo>
                  <a:cubicBezTo>
                    <a:pt x="3961" y="7397"/>
                    <a:pt x="3849" y="7385"/>
                    <a:pt x="3733" y="7385"/>
                  </a:cubicBezTo>
                  <a:cubicBezTo>
                    <a:pt x="3651" y="7385"/>
                    <a:pt x="3566" y="7391"/>
                    <a:pt x="3477" y="7401"/>
                  </a:cubicBezTo>
                  <a:cubicBezTo>
                    <a:pt x="3418" y="7413"/>
                    <a:pt x="3358" y="7419"/>
                    <a:pt x="3299" y="7419"/>
                  </a:cubicBezTo>
                  <a:cubicBezTo>
                    <a:pt x="3239" y="7419"/>
                    <a:pt x="3180" y="7413"/>
                    <a:pt x="3120" y="7401"/>
                  </a:cubicBezTo>
                  <a:cubicBezTo>
                    <a:pt x="3025" y="7306"/>
                    <a:pt x="2953" y="7210"/>
                    <a:pt x="2929" y="7091"/>
                  </a:cubicBezTo>
                  <a:cubicBezTo>
                    <a:pt x="2787" y="6710"/>
                    <a:pt x="2501" y="6424"/>
                    <a:pt x="2120" y="6282"/>
                  </a:cubicBezTo>
                  <a:cubicBezTo>
                    <a:pt x="2001" y="6234"/>
                    <a:pt x="1882" y="6186"/>
                    <a:pt x="1810" y="6091"/>
                  </a:cubicBezTo>
                  <a:cubicBezTo>
                    <a:pt x="1786" y="5972"/>
                    <a:pt x="1786" y="5829"/>
                    <a:pt x="1810" y="5710"/>
                  </a:cubicBezTo>
                  <a:cubicBezTo>
                    <a:pt x="1882" y="5329"/>
                    <a:pt x="1763" y="4924"/>
                    <a:pt x="1501" y="4638"/>
                  </a:cubicBezTo>
                  <a:cubicBezTo>
                    <a:pt x="1262" y="4472"/>
                    <a:pt x="1262" y="4114"/>
                    <a:pt x="1501" y="3948"/>
                  </a:cubicBezTo>
                  <a:cubicBezTo>
                    <a:pt x="1763" y="3662"/>
                    <a:pt x="1882" y="3257"/>
                    <a:pt x="1810" y="2876"/>
                  </a:cubicBezTo>
                  <a:cubicBezTo>
                    <a:pt x="1667" y="2614"/>
                    <a:pt x="1858" y="2305"/>
                    <a:pt x="2144" y="2305"/>
                  </a:cubicBezTo>
                  <a:cubicBezTo>
                    <a:pt x="2501" y="2162"/>
                    <a:pt x="2810" y="1876"/>
                    <a:pt x="2929" y="1495"/>
                  </a:cubicBezTo>
                  <a:cubicBezTo>
                    <a:pt x="2948" y="1273"/>
                    <a:pt x="3125" y="1123"/>
                    <a:pt x="3326" y="1123"/>
                  </a:cubicBezTo>
                  <a:cubicBezTo>
                    <a:pt x="3383" y="1123"/>
                    <a:pt x="3443" y="1135"/>
                    <a:pt x="3501" y="1161"/>
                  </a:cubicBezTo>
                  <a:cubicBezTo>
                    <a:pt x="3580" y="1171"/>
                    <a:pt x="3663" y="1177"/>
                    <a:pt x="3747" y="1177"/>
                  </a:cubicBezTo>
                  <a:cubicBezTo>
                    <a:pt x="3865" y="1177"/>
                    <a:pt x="3985" y="1166"/>
                    <a:pt x="4096" y="1138"/>
                  </a:cubicBezTo>
                  <a:cubicBezTo>
                    <a:pt x="4263" y="1090"/>
                    <a:pt x="4454" y="995"/>
                    <a:pt x="4597" y="876"/>
                  </a:cubicBezTo>
                  <a:cubicBezTo>
                    <a:pt x="4692" y="780"/>
                    <a:pt x="4811" y="733"/>
                    <a:pt x="4930" y="685"/>
                  </a:cubicBezTo>
                  <a:close/>
                  <a:moveTo>
                    <a:pt x="7478" y="7496"/>
                  </a:moveTo>
                  <a:lnTo>
                    <a:pt x="8621" y="9473"/>
                  </a:lnTo>
                  <a:lnTo>
                    <a:pt x="7811" y="9425"/>
                  </a:lnTo>
                  <a:lnTo>
                    <a:pt x="7430" y="10163"/>
                  </a:lnTo>
                  <a:lnTo>
                    <a:pt x="6240" y="8091"/>
                  </a:lnTo>
                  <a:lnTo>
                    <a:pt x="6240" y="8091"/>
                  </a:lnTo>
                  <a:cubicBezTo>
                    <a:pt x="6353" y="8106"/>
                    <a:pt x="6459" y="8114"/>
                    <a:pt x="6560" y="8114"/>
                  </a:cubicBezTo>
                  <a:cubicBezTo>
                    <a:pt x="6966" y="8114"/>
                    <a:pt x="7268" y="7974"/>
                    <a:pt x="7478" y="7496"/>
                  </a:cubicBezTo>
                  <a:close/>
                  <a:moveTo>
                    <a:pt x="2382" y="7496"/>
                  </a:moveTo>
                  <a:cubicBezTo>
                    <a:pt x="2596" y="7963"/>
                    <a:pt x="2889" y="8112"/>
                    <a:pt x="3314" y="8112"/>
                  </a:cubicBezTo>
                  <a:cubicBezTo>
                    <a:pt x="3409" y="8112"/>
                    <a:pt x="3511" y="8105"/>
                    <a:pt x="3620" y="8091"/>
                  </a:cubicBezTo>
                  <a:lnTo>
                    <a:pt x="3620" y="8091"/>
                  </a:lnTo>
                  <a:lnTo>
                    <a:pt x="2406" y="10187"/>
                  </a:lnTo>
                  <a:lnTo>
                    <a:pt x="2048" y="9425"/>
                  </a:lnTo>
                  <a:lnTo>
                    <a:pt x="1239" y="9473"/>
                  </a:lnTo>
                  <a:lnTo>
                    <a:pt x="2382" y="7496"/>
                  </a:lnTo>
                  <a:close/>
                  <a:moveTo>
                    <a:pt x="4939" y="1"/>
                  </a:moveTo>
                  <a:cubicBezTo>
                    <a:pt x="4704" y="1"/>
                    <a:pt x="4466" y="102"/>
                    <a:pt x="4192" y="304"/>
                  </a:cubicBezTo>
                  <a:cubicBezTo>
                    <a:pt x="4096" y="376"/>
                    <a:pt x="4001" y="423"/>
                    <a:pt x="3906" y="471"/>
                  </a:cubicBezTo>
                  <a:cubicBezTo>
                    <a:pt x="3846" y="483"/>
                    <a:pt x="3787" y="489"/>
                    <a:pt x="3727" y="489"/>
                  </a:cubicBezTo>
                  <a:cubicBezTo>
                    <a:pt x="3668" y="489"/>
                    <a:pt x="3608" y="483"/>
                    <a:pt x="3549" y="471"/>
                  </a:cubicBezTo>
                  <a:cubicBezTo>
                    <a:pt x="3463" y="448"/>
                    <a:pt x="3377" y="438"/>
                    <a:pt x="3293" y="438"/>
                  </a:cubicBezTo>
                  <a:cubicBezTo>
                    <a:pt x="2839" y="438"/>
                    <a:pt x="2431" y="747"/>
                    <a:pt x="2310" y="1209"/>
                  </a:cubicBezTo>
                  <a:cubicBezTo>
                    <a:pt x="2263" y="1304"/>
                    <a:pt x="2215" y="1400"/>
                    <a:pt x="2144" y="1495"/>
                  </a:cubicBezTo>
                  <a:cubicBezTo>
                    <a:pt x="1977" y="1662"/>
                    <a:pt x="1453" y="1733"/>
                    <a:pt x="1215" y="2138"/>
                  </a:cubicBezTo>
                  <a:cubicBezTo>
                    <a:pt x="1096" y="2376"/>
                    <a:pt x="1072" y="2662"/>
                    <a:pt x="1120" y="2924"/>
                  </a:cubicBezTo>
                  <a:cubicBezTo>
                    <a:pt x="1167" y="3138"/>
                    <a:pt x="1120" y="3376"/>
                    <a:pt x="953" y="3543"/>
                  </a:cubicBezTo>
                  <a:cubicBezTo>
                    <a:pt x="548" y="4067"/>
                    <a:pt x="548" y="4472"/>
                    <a:pt x="953" y="5019"/>
                  </a:cubicBezTo>
                  <a:cubicBezTo>
                    <a:pt x="1024" y="5091"/>
                    <a:pt x="1072" y="5186"/>
                    <a:pt x="1120" y="5305"/>
                  </a:cubicBezTo>
                  <a:cubicBezTo>
                    <a:pt x="1143" y="5424"/>
                    <a:pt x="1143" y="5543"/>
                    <a:pt x="1120" y="5639"/>
                  </a:cubicBezTo>
                  <a:cubicBezTo>
                    <a:pt x="1024" y="6353"/>
                    <a:pt x="1262" y="6663"/>
                    <a:pt x="1905" y="6925"/>
                  </a:cubicBezTo>
                  <a:lnTo>
                    <a:pt x="0" y="10259"/>
                  </a:lnTo>
                  <a:lnTo>
                    <a:pt x="0" y="10259"/>
                  </a:lnTo>
                  <a:lnTo>
                    <a:pt x="1620" y="10139"/>
                  </a:lnTo>
                  <a:lnTo>
                    <a:pt x="2358" y="11616"/>
                  </a:lnTo>
                  <a:lnTo>
                    <a:pt x="4263" y="8306"/>
                  </a:lnTo>
                  <a:cubicBezTo>
                    <a:pt x="4454" y="8472"/>
                    <a:pt x="4686" y="8556"/>
                    <a:pt x="4918" y="8556"/>
                  </a:cubicBezTo>
                  <a:cubicBezTo>
                    <a:pt x="5150" y="8556"/>
                    <a:pt x="5382" y="8472"/>
                    <a:pt x="5573" y="8306"/>
                  </a:cubicBezTo>
                  <a:lnTo>
                    <a:pt x="7478" y="11616"/>
                  </a:lnTo>
                  <a:lnTo>
                    <a:pt x="8216" y="10139"/>
                  </a:lnTo>
                  <a:lnTo>
                    <a:pt x="9860" y="10259"/>
                  </a:lnTo>
                  <a:lnTo>
                    <a:pt x="7931" y="6925"/>
                  </a:lnTo>
                  <a:cubicBezTo>
                    <a:pt x="8574" y="6663"/>
                    <a:pt x="8835" y="6353"/>
                    <a:pt x="8716" y="5639"/>
                  </a:cubicBezTo>
                  <a:cubicBezTo>
                    <a:pt x="8669" y="5424"/>
                    <a:pt x="8716" y="5186"/>
                    <a:pt x="8883" y="5019"/>
                  </a:cubicBezTo>
                  <a:cubicBezTo>
                    <a:pt x="9288" y="4495"/>
                    <a:pt x="9288" y="4091"/>
                    <a:pt x="8883" y="3543"/>
                  </a:cubicBezTo>
                  <a:cubicBezTo>
                    <a:pt x="8835" y="3448"/>
                    <a:pt x="8764" y="3352"/>
                    <a:pt x="8716" y="3257"/>
                  </a:cubicBezTo>
                  <a:cubicBezTo>
                    <a:pt x="8716" y="3138"/>
                    <a:pt x="8716" y="3019"/>
                    <a:pt x="8716" y="2924"/>
                  </a:cubicBezTo>
                  <a:cubicBezTo>
                    <a:pt x="8788" y="2662"/>
                    <a:pt x="8740" y="2376"/>
                    <a:pt x="8621" y="2138"/>
                  </a:cubicBezTo>
                  <a:cubicBezTo>
                    <a:pt x="8478" y="1924"/>
                    <a:pt x="8264" y="1757"/>
                    <a:pt x="8002" y="1662"/>
                  </a:cubicBezTo>
                  <a:cubicBezTo>
                    <a:pt x="7907" y="1614"/>
                    <a:pt x="7788" y="1566"/>
                    <a:pt x="7692" y="1495"/>
                  </a:cubicBezTo>
                  <a:cubicBezTo>
                    <a:pt x="7550" y="1328"/>
                    <a:pt x="7454" y="804"/>
                    <a:pt x="7049" y="566"/>
                  </a:cubicBezTo>
                  <a:cubicBezTo>
                    <a:pt x="6875" y="496"/>
                    <a:pt x="6688" y="452"/>
                    <a:pt x="6497" y="452"/>
                  </a:cubicBezTo>
                  <a:cubicBezTo>
                    <a:pt x="6428" y="452"/>
                    <a:pt x="6358" y="458"/>
                    <a:pt x="6287" y="471"/>
                  </a:cubicBezTo>
                  <a:cubicBezTo>
                    <a:pt x="6231" y="490"/>
                    <a:pt x="6174" y="498"/>
                    <a:pt x="6116" y="498"/>
                  </a:cubicBezTo>
                  <a:cubicBezTo>
                    <a:pt x="5953" y="498"/>
                    <a:pt x="5791" y="427"/>
                    <a:pt x="5668" y="304"/>
                  </a:cubicBezTo>
                  <a:cubicBezTo>
                    <a:pt x="5406" y="102"/>
                    <a:pt x="5174" y="1"/>
                    <a:pt x="4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C2EE3D3-9C50-EF64-5B1A-B2B1F0871BF0}"/>
              </a:ext>
            </a:extLst>
          </p:cNvPr>
          <p:cNvSpPr txBox="1"/>
          <p:nvPr/>
        </p:nvSpPr>
        <p:spPr>
          <a:xfrm>
            <a:off x="796583" y="2652617"/>
            <a:ext cx="6362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Random Crop</a:t>
            </a:r>
          </a:p>
        </p:txBody>
      </p:sp>
      <p:sp>
        <p:nvSpPr>
          <p:cNvPr id="22" name="Google Shape;3205;p78">
            <a:extLst>
              <a:ext uri="{FF2B5EF4-FFF2-40B4-BE49-F238E27FC236}">
                <a16:creationId xmlns:a16="http://schemas.microsoft.com/office/drawing/2014/main" id="{E2A80377-00E7-1755-662F-86B9D7F8F276}"/>
              </a:ext>
            </a:extLst>
          </p:cNvPr>
          <p:cNvSpPr txBox="1">
            <a:spLocks/>
          </p:cNvSpPr>
          <p:nvPr/>
        </p:nvSpPr>
        <p:spPr>
          <a:xfrm>
            <a:off x="5975385" y="3777953"/>
            <a:ext cx="22818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/>
            <a:r>
              <a:rPr lang="sr-Latn-RS" dirty="0"/>
              <a:t>One Hot Encoding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2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3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3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3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p79"/>
          <p:cNvSpPr/>
          <p:nvPr/>
        </p:nvSpPr>
        <p:spPr>
          <a:xfrm rot="-5400000">
            <a:off x="5094397" y="35156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2" name="Google Shape;3282;p79"/>
          <p:cNvGrpSpPr/>
          <p:nvPr/>
        </p:nvGrpSpPr>
        <p:grpSpPr>
          <a:xfrm>
            <a:off x="3778562" y="360176"/>
            <a:ext cx="793256" cy="182899"/>
            <a:chOff x="2685575" y="2835950"/>
            <a:chExt cx="433000" cy="99825"/>
          </a:xfrm>
        </p:grpSpPr>
        <p:sp>
          <p:nvSpPr>
            <p:cNvPr id="3283" name="Google Shape;3283;p7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87" name="Google Shape;32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214" y="-11698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8" name="Google Shape;3288;p7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9" name="Google Shape;3289;p7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0" name="Google Shape;3290;p79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1" name="Google Shape;3291;p79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2" name="Google Shape;3292;p79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217;p78">
            <a:extLst>
              <a:ext uri="{FF2B5EF4-FFF2-40B4-BE49-F238E27FC236}">
                <a16:creationId xmlns:a16="http://schemas.microsoft.com/office/drawing/2014/main" id="{4B9BD907-97FB-1EE1-A94C-6D4582EF3B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735" y="241326"/>
            <a:ext cx="3958444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Procesiranje </a:t>
            </a:r>
            <a:endParaRPr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5396E6-879B-350E-86E3-E2D90CA8C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41" y="2853003"/>
            <a:ext cx="8417353" cy="16410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37CAD3-A228-C4D9-029B-297E020D1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141" y="777523"/>
            <a:ext cx="8365862" cy="1641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3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2598727" y="1806815"/>
            <a:ext cx="5527797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l">
              <a:spcAft>
                <a:spcPts val="1200"/>
              </a:spcAft>
            </a:pPr>
            <a:r>
              <a:rPr lang="sr-Latn-RS" sz="4000" dirty="0"/>
              <a:t>Model</a:t>
            </a:r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6041924" y="1358886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RS" dirty="0"/>
              <a:t>4</a:t>
            </a:r>
            <a:endParaRPr dirty="0"/>
          </a:p>
        </p:txBody>
      </p:sp>
      <p:cxnSp>
        <p:nvCxnSpPr>
          <p:cNvPr id="3316" name="Google Shape;3316;p81"/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1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p80"/>
          <p:cNvSpPr txBox="1">
            <a:spLocks noGrp="1"/>
          </p:cNvSpPr>
          <p:nvPr>
            <p:ph type="subTitle" idx="1"/>
          </p:nvPr>
        </p:nvSpPr>
        <p:spPr>
          <a:xfrm>
            <a:off x="1526562" y="935011"/>
            <a:ext cx="6093432" cy="379346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457200" lvl="0" indent="-317500" algn="l" rtl="0">
              <a:lnSpc>
                <a:spcPct val="190909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sr-Latn-RS" sz="1200" dirty="0"/>
              <a:t>Osnova ResNet50</a:t>
            </a:r>
          </a:p>
          <a:p>
            <a:pPr lvl="0">
              <a:lnSpc>
                <a:spcPct val="190909"/>
              </a:lnSpc>
              <a:spcBef>
                <a:spcPts val="1000"/>
              </a:spcBef>
              <a:buClr>
                <a:schemeClr val="dk2"/>
              </a:buClr>
              <a:buSzPts val="1400"/>
            </a:pPr>
            <a:r>
              <a:rPr lang="sr-Latn-RS" sz="1200" dirty="0"/>
              <a:t>Dodati slojevi</a:t>
            </a:r>
          </a:p>
          <a:p>
            <a:pPr lvl="1">
              <a:lnSpc>
                <a:spcPct val="190909"/>
              </a:lnSpc>
              <a:spcBef>
                <a:spcPts val="10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r-Latn-RS" sz="1000" dirty="0"/>
              <a:t>Flatten</a:t>
            </a:r>
          </a:p>
          <a:p>
            <a:pPr lvl="1">
              <a:lnSpc>
                <a:spcPct val="190909"/>
              </a:lnSpc>
              <a:spcBef>
                <a:spcPts val="10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r-Latn-RS" sz="1000" dirty="0"/>
              <a:t>BatchNormalization</a:t>
            </a:r>
          </a:p>
          <a:p>
            <a:pPr lvl="1">
              <a:lnSpc>
                <a:spcPct val="190909"/>
              </a:lnSpc>
              <a:spcBef>
                <a:spcPts val="10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r-Latn-RS" sz="1000" dirty="0"/>
              <a:t>Dropout</a:t>
            </a:r>
          </a:p>
          <a:p>
            <a:pPr lvl="1">
              <a:lnSpc>
                <a:spcPct val="190909"/>
              </a:lnSpc>
              <a:spcBef>
                <a:spcPts val="10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r-Latn-RS" sz="1000" dirty="0"/>
              <a:t>Dense</a:t>
            </a:r>
          </a:p>
          <a:p>
            <a:pPr lvl="1">
              <a:lnSpc>
                <a:spcPct val="190909"/>
              </a:lnSpc>
              <a:spcBef>
                <a:spcPts val="1000"/>
              </a:spcBef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sr-Latn-RS" sz="1000" dirty="0"/>
              <a:t>UpSampling2D</a:t>
            </a:r>
          </a:p>
          <a:p>
            <a:pPr marL="139700" indent="0">
              <a:lnSpc>
                <a:spcPct val="190909"/>
              </a:lnSpc>
              <a:spcBef>
                <a:spcPts val="1000"/>
              </a:spcBef>
              <a:buClr>
                <a:schemeClr val="dk2"/>
              </a:buClr>
              <a:buSzPts val="1400"/>
              <a:buNone/>
            </a:pPr>
            <a:r>
              <a:rPr lang="sr-Latn-RS" dirty="0"/>
              <a:t>	</a:t>
            </a:r>
          </a:p>
          <a:p>
            <a:pPr marL="457200" lvl="0" indent="-317500" algn="l" rtl="0">
              <a:lnSpc>
                <a:spcPct val="190909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endParaRPr lang="sr-Latn-RS" dirty="0"/>
          </a:p>
        </p:txBody>
      </p:sp>
      <p:sp>
        <p:nvSpPr>
          <p:cNvPr id="3299" name="Google Shape;3299;p8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Šta sadrži model?</a:t>
            </a:r>
            <a:endParaRPr dirty="0"/>
          </a:p>
        </p:txBody>
      </p:sp>
      <p:grpSp>
        <p:nvGrpSpPr>
          <p:cNvPr id="3300" name="Google Shape;3300;p80"/>
          <p:cNvGrpSpPr/>
          <p:nvPr/>
        </p:nvGrpSpPr>
        <p:grpSpPr>
          <a:xfrm rot="-5400000" flipH="1">
            <a:off x="4569774" y="606191"/>
            <a:ext cx="289170" cy="284718"/>
            <a:chOff x="426000" y="3302025"/>
            <a:chExt cx="220875" cy="217475"/>
          </a:xfrm>
        </p:grpSpPr>
        <p:sp>
          <p:nvSpPr>
            <p:cNvPr id="3301" name="Google Shape;3301;p80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3" name="Google Shape;3303;p80"/>
          <p:cNvSpPr/>
          <p:nvPr/>
        </p:nvSpPr>
        <p:spPr>
          <a:xfrm>
            <a:off x="8150738" y="11179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80"/>
          <p:cNvSpPr/>
          <p:nvPr/>
        </p:nvSpPr>
        <p:spPr>
          <a:xfrm>
            <a:off x="8250450" y="4723166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5" name="Google Shape;3305;p80"/>
          <p:cNvSpPr/>
          <p:nvPr/>
        </p:nvSpPr>
        <p:spPr>
          <a:xfrm rot="-5400000">
            <a:off x="8317950" y="4796341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6" name="Google Shape;3306;p80">
            <a:hlinkClick r:id="rId3" action="ppaction://hlinksldjump"/>
          </p:cNvPr>
          <p:cNvSpPr/>
          <p:nvPr/>
        </p:nvSpPr>
        <p:spPr>
          <a:xfrm>
            <a:off x="8250450" y="4723166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7" name="Google Shape;3307;p80">
            <a:hlinkClick r:id="" action="ppaction://hlinkshowjump?jump=previousslide"/>
          </p:cNvPr>
          <p:cNvSpPr/>
          <p:nvPr/>
        </p:nvSpPr>
        <p:spPr>
          <a:xfrm>
            <a:off x="7942743" y="4809774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8" name="Google Shape;3308;p80">
            <a:hlinkClick r:id="" action="ppaction://hlinkshowjump?jump=nextslide"/>
          </p:cNvPr>
          <p:cNvSpPr/>
          <p:nvPr/>
        </p:nvSpPr>
        <p:spPr>
          <a:xfrm flipH="1">
            <a:off x="8756980" y="4809774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3E3EE-2818-2012-970E-FE4F9043E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102" y="1089862"/>
            <a:ext cx="4154264" cy="4035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2644123" y="1648529"/>
            <a:ext cx="5527797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ctr"/>
            <a:r>
              <a:rPr lang="en-US" sz="4000" dirty="0" err="1"/>
              <a:t>Treniranje</a:t>
            </a:r>
            <a:r>
              <a:rPr lang="en-US" sz="4000" dirty="0"/>
              <a:t> </a:t>
            </a:r>
            <a:r>
              <a:rPr lang="en-US" sz="4000" dirty="0" err="1"/>
              <a:t>modela</a:t>
            </a:r>
            <a:r>
              <a:rPr lang="sr-Latn-RS" sz="4000" dirty="0"/>
              <a:t> i evaluacija</a:t>
            </a:r>
            <a:endParaRPr lang="en-US" sz="4000" dirty="0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-60434" y="1435463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RS" dirty="0"/>
              <a:t>5</a:t>
            </a:r>
            <a:endParaRPr dirty="0"/>
          </a:p>
        </p:txBody>
      </p:sp>
      <p:cxnSp>
        <p:nvCxnSpPr>
          <p:cNvPr id="3316" name="Google Shape;3316;p81"/>
          <p:cNvCxnSpPr/>
          <p:nvPr/>
        </p:nvCxnSpPr>
        <p:spPr>
          <a:xfrm>
            <a:off x="2914409" y="3035363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470445" y="30663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6874779" y="3627155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8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8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Prvo treniranje modela</a:t>
            </a:r>
            <a:endParaRPr dirty="0"/>
          </a:p>
        </p:txBody>
      </p:sp>
      <p:grpSp>
        <p:nvGrpSpPr>
          <p:cNvPr id="3354" name="Google Shape;3354;p8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3355" name="Google Shape;3355;p8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82"/>
          <p:cNvGrpSpPr/>
          <p:nvPr/>
        </p:nvGrpSpPr>
        <p:grpSpPr>
          <a:xfrm>
            <a:off x="7580255" y="600317"/>
            <a:ext cx="793256" cy="182899"/>
            <a:chOff x="2685575" y="2835950"/>
            <a:chExt cx="433000" cy="99825"/>
          </a:xfrm>
        </p:grpSpPr>
        <p:sp>
          <p:nvSpPr>
            <p:cNvPr id="3360" name="Google Shape;3360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8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3365" name="Google Shape;3365;p8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82"/>
          <p:cNvSpPr/>
          <p:nvPr/>
        </p:nvSpPr>
        <p:spPr>
          <a:xfrm flipH="1">
            <a:off x="8287457" y="185116"/>
            <a:ext cx="797783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8" name="Google Shape;3428;p8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9" name="Google Shape;3429;p8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8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1" name="Google Shape;3431;p8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3432;p8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C6851D-542D-3A48-EC1C-E3478ACD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597" y="1204966"/>
            <a:ext cx="3680400" cy="27788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3C16DA-9FD1-01AD-26E9-DEF04798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00" y="1204967"/>
            <a:ext cx="3680401" cy="277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8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Drugo treniranje modela</a:t>
            </a:r>
            <a:endParaRPr dirty="0"/>
          </a:p>
        </p:txBody>
      </p:sp>
      <p:grpSp>
        <p:nvGrpSpPr>
          <p:cNvPr id="3354" name="Google Shape;3354;p8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3355" name="Google Shape;3355;p8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82"/>
          <p:cNvGrpSpPr/>
          <p:nvPr/>
        </p:nvGrpSpPr>
        <p:grpSpPr>
          <a:xfrm>
            <a:off x="7580255" y="600317"/>
            <a:ext cx="793256" cy="182899"/>
            <a:chOff x="2685575" y="2835950"/>
            <a:chExt cx="433000" cy="99825"/>
          </a:xfrm>
        </p:grpSpPr>
        <p:sp>
          <p:nvSpPr>
            <p:cNvPr id="3360" name="Google Shape;3360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8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3365" name="Google Shape;3365;p8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82"/>
          <p:cNvSpPr/>
          <p:nvPr/>
        </p:nvSpPr>
        <p:spPr>
          <a:xfrm flipH="1">
            <a:off x="8287457" y="185116"/>
            <a:ext cx="797783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8" name="Google Shape;3428;p8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9" name="Google Shape;3429;p8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8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1" name="Google Shape;3431;p8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3432;p8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0367F-16EA-1511-7E4A-CB8BCEAC2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486" y="1207812"/>
            <a:ext cx="3654824" cy="2778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C81AC6-476A-B31D-6C16-E9837B646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82" y="1207812"/>
            <a:ext cx="3680401" cy="277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6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8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Drugo treniranje modela</a:t>
            </a:r>
            <a:endParaRPr dirty="0"/>
          </a:p>
        </p:txBody>
      </p:sp>
      <p:grpSp>
        <p:nvGrpSpPr>
          <p:cNvPr id="3354" name="Google Shape;3354;p8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3355" name="Google Shape;3355;p8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82"/>
          <p:cNvGrpSpPr/>
          <p:nvPr/>
        </p:nvGrpSpPr>
        <p:grpSpPr>
          <a:xfrm>
            <a:off x="7580255" y="600317"/>
            <a:ext cx="793256" cy="182899"/>
            <a:chOff x="2685575" y="2835950"/>
            <a:chExt cx="433000" cy="99825"/>
          </a:xfrm>
        </p:grpSpPr>
        <p:sp>
          <p:nvSpPr>
            <p:cNvPr id="3360" name="Google Shape;3360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8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3365" name="Google Shape;3365;p8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82"/>
          <p:cNvSpPr/>
          <p:nvPr/>
        </p:nvSpPr>
        <p:spPr>
          <a:xfrm flipH="1">
            <a:off x="8287457" y="185116"/>
            <a:ext cx="797783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8" name="Google Shape;3428;p8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9" name="Google Shape;3429;p8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8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1" name="Google Shape;3431;p8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3432;p8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0F761-ADBC-4EA0-4A15-B046F81C1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23" y="1059822"/>
            <a:ext cx="4300183" cy="29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8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PMF Kragujevac</a:t>
            </a:r>
            <a:endParaRPr dirty="0"/>
          </a:p>
        </p:txBody>
      </p:sp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803348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/>
              <a:t>Profesor : dr Miloš Pavković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r-Latn-R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sr-Latn-R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/>
              <a:t>Student : Luka Jevtić 64-2017</a:t>
            </a:r>
            <a:endParaRPr dirty="0"/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224" y="1081037"/>
            <a:ext cx="4256400" cy="310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8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Evaluacija modela</a:t>
            </a:r>
            <a:endParaRPr dirty="0"/>
          </a:p>
        </p:txBody>
      </p:sp>
      <p:grpSp>
        <p:nvGrpSpPr>
          <p:cNvPr id="3354" name="Google Shape;3354;p8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3355" name="Google Shape;3355;p8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82"/>
          <p:cNvGrpSpPr/>
          <p:nvPr/>
        </p:nvGrpSpPr>
        <p:grpSpPr>
          <a:xfrm>
            <a:off x="7580255" y="600317"/>
            <a:ext cx="793256" cy="182899"/>
            <a:chOff x="2685575" y="2835950"/>
            <a:chExt cx="433000" cy="99825"/>
          </a:xfrm>
        </p:grpSpPr>
        <p:sp>
          <p:nvSpPr>
            <p:cNvPr id="3360" name="Google Shape;3360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8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3365" name="Google Shape;3365;p8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82"/>
          <p:cNvSpPr/>
          <p:nvPr/>
        </p:nvSpPr>
        <p:spPr>
          <a:xfrm flipH="1">
            <a:off x="8287457" y="185116"/>
            <a:ext cx="797783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8" name="Google Shape;3428;p8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9" name="Google Shape;3429;p8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8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1" name="Google Shape;3431;p8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3432;p8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C6023-DDB4-B5F6-AF1E-111BE8DA6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05" y="1499394"/>
            <a:ext cx="7747621" cy="22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9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8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Treće treniranje modela</a:t>
            </a:r>
            <a:endParaRPr dirty="0"/>
          </a:p>
        </p:txBody>
      </p:sp>
      <p:grpSp>
        <p:nvGrpSpPr>
          <p:cNvPr id="3354" name="Google Shape;3354;p8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3355" name="Google Shape;3355;p8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82"/>
          <p:cNvGrpSpPr/>
          <p:nvPr/>
        </p:nvGrpSpPr>
        <p:grpSpPr>
          <a:xfrm>
            <a:off x="7580255" y="600317"/>
            <a:ext cx="793256" cy="182899"/>
            <a:chOff x="2685575" y="2835950"/>
            <a:chExt cx="433000" cy="99825"/>
          </a:xfrm>
        </p:grpSpPr>
        <p:sp>
          <p:nvSpPr>
            <p:cNvPr id="3360" name="Google Shape;3360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8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3365" name="Google Shape;3365;p8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82"/>
          <p:cNvSpPr/>
          <p:nvPr/>
        </p:nvSpPr>
        <p:spPr>
          <a:xfrm flipH="1">
            <a:off x="8287457" y="185116"/>
            <a:ext cx="797783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8" name="Google Shape;3428;p8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9" name="Google Shape;3429;p8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8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1" name="Google Shape;3431;p8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3432;p8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EA0F9-AAC6-3A6E-B4B7-098F026F8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864" y="1207080"/>
            <a:ext cx="3701947" cy="2780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8B784-5373-FBC8-4104-3864B498D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3" y="1207080"/>
            <a:ext cx="3728994" cy="27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9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8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Evaluacija modela</a:t>
            </a:r>
            <a:endParaRPr dirty="0"/>
          </a:p>
        </p:txBody>
      </p:sp>
      <p:grpSp>
        <p:nvGrpSpPr>
          <p:cNvPr id="3354" name="Google Shape;3354;p8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3355" name="Google Shape;3355;p8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82"/>
          <p:cNvGrpSpPr/>
          <p:nvPr/>
        </p:nvGrpSpPr>
        <p:grpSpPr>
          <a:xfrm>
            <a:off x="7580255" y="600317"/>
            <a:ext cx="793256" cy="182899"/>
            <a:chOff x="2685575" y="2835950"/>
            <a:chExt cx="433000" cy="99825"/>
          </a:xfrm>
        </p:grpSpPr>
        <p:sp>
          <p:nvSpPr>
            <p:cNvPr id="3360" name="Google Shape;3360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8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3365" name="Google Shape;3365;p8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82"/>
          <p:cNvSpPr/>
          <p:nvPr/>
        </p:nvSpPr>
        <p:spPr>
          <a:xfrm flipH="1">
            <a:off x="8287457" y="185116"/>
            <a:ext cx="797783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8" name="Google Shape;3428;p8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9" name="Google Shape;3429;p8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8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1" name="Google Shape;3431;p8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3432;p8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ECDD2-2884-A36D-7EE1-5B5E1C64B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55" y="1797533"/>
            <a:ext cx="700185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7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82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Četvrto treniranje modela</a:t>
            </a:r>
            <a:endParaRPr dirty="0"/>
          </a:p>
        </p:txBody>
      </p:sp>
      <p:grpSp>
        <p:nvGrpSpPr>
          <p:cNvPr id="3354" name="Google Shape;3354;p82"/>
          <p:cNvGrpSpPr/>
          <p:nvPr/>
        </p:nvGrpSpPr>
        <p:grpSpPr>
          <a:xfrm flipH="1">
            <a:off x="9148986" y="905775"/>
            <a:ext cx="357454" cy="956304"/>
            <a:chOff x="357713" y="600975"/>
            <a:chExt cx="357454" cy="956304"/>
          </a:xfrm>
        </p:grpSpPr>
        <p:sp>
          <p:nvSpPr>
            <p:cNvPr id="3355" name="Google Shape;3355;p8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82"/>
          <p:cNvGrpSpPr/>
          <p:nvPr/>
        </p:nvGrpSpPr>
        <p:grpSpPr>
          <a:xfrm>
            <a:off x="7580255" y="600317"/>
            <a:ext cx="793256" cy="182899"/>
            <a:chOff x="2685575" y="2835950"/>
            <a:chExt cx="433000" cy="99825"/>
          </a:xfrm>
        </p:grpSpPr>
        <p:sp>
          <p:nvSpPr>
            <p:cNvPr id="3360" name="Google Shape;3360;p8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82"/>
          <p:cNvGrpSpPr/>
          <p:nvPr/>
        </p:nvGrpSpPr>
        <p:grpSpPr>
          <a:xfrm flipH="1">
            <a:off x="5599463" y="-1060328"/>
            <a:ext cx="2019176" cy="2019176"/>
            <a:chOff x="1943325" y="-220375"/>
            <a:chExt cx="1298672" cy="1298672"/>
          </a:xfrm>
        </p:grpSpPr>
        <p:sp>
          <p:nvSpPr>
            <p:cNvPr id="3365" name="Google Shape;3365;p8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3" name="Google Shape;3413;p82"/>
          <p:cNvSpPr/>
          <p:nvPr/>
        </p:nvSpPr>
        <p:spPr>
          <a:xfrm flipH="1">
            <a:off x="8287457" y="185116"/>
            <a:ext cx="797783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8" name="Google Shape;3428;p8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9" name="Google Shape;3429;p8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8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1" name="Google Shape;3431;p8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2" name="Google Shape;3432;p8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CF873-9547-5A61-D35D-67B937C13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857" y="1206349"/>
            <a:ext cx="3733001" cy="2785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1D099-DA64-97E5-F781-24748B931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48" y="1206349"/>
            <a:ext cx="3739469" cy="28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34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6" name="Google Shape;3526;p86"/>
          <p:cNvGrpSpPr/>
          <p:nvPr/>
        </p:nvGrpSpPr>
        <p:grpSpPr>
          <a:xfrm>
            <a:off x="2290890" y="573334"/>
            <a:ext cx="1965289" cy="517060"/>
            <a:chOff x="3539975" y="3523525"/>
            <a:chExt cx="745925" cy="196250"/>
          </a:xfrm>
        </p:grpSpPr>
        <p:sp>
          <p:nvSpPr>
            <p:cNvPr id="3527" name="Google Shape;3527;p8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3" name="Google Shape;3543;p86"/>
          <p:cNvSpPr txBox="1">
            <a:spLocks noGrp="1"/>
          </p:cNvSpPr>
          <p:nvPr>
            <p:ph type="title"/>
          </p:nvPr>
        </p:nvSpPr>
        <p:spPr>
          <a:xfrm>
            <a:off x="1998327" y="1525141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Hvala na pažnji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3544" name="Google Shape;3544;p86"/>
          <p:cNvCxnSpPr/>
          <p:nvPr/>
        </p:nvCxnSpPr>
        <p:spPr>
          <a:xfrm>
            <a:off x="3340884" y="3654852"/>
            <a:ext cx="2580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45" name="Google Shape;3545;p86"/>
          <p:cNvGrpSpPr/>
          <p:nvPr/>
        </p:nvGrpSpPr>
        <p:grpSpPr>
          <a:xfrm>
            <a:off x="5633458" y="-1519770"/>
            <a:ext cx="2795003" cy="2795003"/>
            <a:chOff x="1943325" y="-220375"/>
            <a:chExt cx="1298672" cy="1298672"/>
          </a:xfrm>
        </p:grpSpPr>
        <p:sp>
          <p:nvSpPr>
            <p:cNvPr id="3546" name="Google Shape;3546;p8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8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8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8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8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8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8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8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8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8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8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8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8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8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8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8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8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8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8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8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8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8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8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8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8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8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8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8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8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8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4" name="Google Shape;3594;p86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5" name="Google Shape;359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6363112" y="2325750"/>
            <a:ext cx="7194375" cy="20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6" name="Google Shape;3596;p86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86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8" name="Google Shape;3598;p86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9" name="Google Shape;3599;p86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0" name="Google Shape;3600;p86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5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3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0"/>
          <p:cNvSpPr/>
          <p:nvPr/>
        </p:nvSpPr>
        <p:spPr>
          <a:xfrm>
            <a:off x="951017" y="36421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0"/>
          <p:cNvSpPr/>
          <p:nvPr/>
        </p:nvSpPr>
        <p:spPr>
          <a:xfrm>
            <a:off x="4840804" y="2617251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0"/>
          <p:cNvSpPr/>
          <p:nvPr/>
        </p:nvSpPr>
        <p:spPr>
          <a:xfrm>
            <a:off x="951017" y="263197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0"/>
          <p:cNvSpPr/>
          <p:nvPr/>
        </p:nvSpPr>
        <p:spPr>
          <a:xfrm>
            <a:off x="4840804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951017" y="16132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39625" y="1734878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r-Latn-RS" sz="1400" dirty="0"/>
              <a:t>Uvod</a:t>
            </a:r>
            <a:endParaRPr sz="1400" dirty="0"/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3" name="Google Shape;2623;p60"/>
          <p:cNvSpPr txBox="1">
            <a:spLocks noGrp="1"/>
          </p:cNvSpPr>
          <p:nvPr>
            <p:ph type="subTitle" idx="4"/>
          </p:nvPr>
        </p:nvSpPr>
        <p:spPr>
          <a:xfrm>
            <a:off x="1639625" y="2694720"/>
            <a:ext cx="2995630" cy="49899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r-Latn-RS" sz="1400" dirty="0"/>
              <a:t>Učitavanje i priprema podataka</a:t>
            </a:r>
            <a:endParaRPr sz="1400" dirty="0"/>
          </a:p>
        </p:txBody>
      </p:sp>
      <p:sp>
        <p:nvSpPr>
          <p:cNvPr id="2625" name="Google Shape;2625;p60"/>
          <p:cNvSpPr txBox="1">
            <a:spLocks noGrp="1"/>
          </p:cNvSpPr>
          <p:nvPr>
            <p:ph type="title" idx="6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6" name="Google Shape;2626;p60"/>
          <p:cNvSpPr txBox="1">
            <a:spLocks noGrp="1"/>
          </p:cNvSpPr>
          <p:nvPr>
            <p:ph type="subTitle" idx="7"/>
          </p:nvPr>
        </p:nvSpPr>
        <p:spPr>
          <a:xfrm>
            <a:off x="1506534" y="3713794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 algn="ctr">
              <a:spcAft>
                <a:spcPts val="1200"/>
              </a:spcAft>
            </a:pPr>
            <a:r>
              <a:rPr lang="sr-Latn-RS" sz="1400" dirty="0"/>
              <a:t>Procesiranje i vizuelizacija  podataka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/>
          </a:p>
        </p:txBody>
      </p:sp>
      <p:sp>
        <p:nvSpPr>
          <p:cNvPr id="2628" name="Google Shape;2628;p60"/>
          <p:cNvSpPr txBox="1">
            <a:spLocks noGrp="1"/>
          </p:cNvSpPr>
          <p:nvPr>
            <p:ph type="title" idx="9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1" name="Google Shape;2631;p60"/>
          <p:cNvSpPr txBox="1">
            <a:spLocks noGrp="1"/>
          </p:cNvSpPr>
          <p:nvPr>
            <p:ph type="title" idx="15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32" name="Google Shape;2632;p60"/>
          <p:cNvSpPr txBox="1">
            <a:spLocks noGrp="1"/>
          </p:cNvSpPr>
          <p:nvPr>
            <p:ph type="subTitle" idx="16"/>
          </p:nvPr>
        </p:nvSpPr>
        <p:spPr>
          <a:xfrm>
            <a:off x="5547031" y="1713132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r-Latn-RS" sz="1400" dirty="0"/>
              <a:t>Model</a:t>
            </a:r>
            <a:endParaRPr sz="1400" dirty="0"/>
          </a:p>
        </p:txBody>
      </p:sp>
      <p:sp>
        <p:nvSpPr>
          <p:cNvPr id="2635" name="Google Shape;2635;p60"/>
          <p:cNvSpPr txBox="1">
            <a:spLocks noGrp="1"/>
          </p:cNvSpPr>
          <p:nvPr>
            <p:ph type="subTitle" idx="19"/>
          </p:nvPr>
        </p:nvSpPr>
        <p:spPr>
          <a:xfrm>
            <a:off x="5468392" y="2726598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sz="1400" dirty="0" err="1"/>
              <a:t>Treniranje</a:t>
            </a:r>
            <a:r>
              <a:rPr lang="en-US" sz="1400" dirty="0"/>
              <a:t> </a:t>
            </a:r>
            <a:r>
              <a:rPr lang="en-US" sz="1400" dirty="0" err="1"/>
              <a:t>modela</a:t>
            </a:r>
            <a:r>
              <a:rPr lang="sr-Latn-RS" sz="1400" dirty="0"/>
              <a:t> i evaluacija</a:t>
            </a:r>
            <a:endParaRPr lang="en-US" sz="1400" dirty="0"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2" name="Google Shape;2642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4500" dirty="0">
                <a:solidFill>
                  <a:schemeClr val="dk2"/>
                </a:solidFill>
              </a:rPr>
              <a:t>Uvod</a:t>
            </a:r>
            <a:endParaRPr sz="6000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767" name="Google Shape;2767;p64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68" name="Google Shape;2768;p6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64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4" name="Google Shape;2774;p64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67"/>
          <p:cNvSpPr txBox="1">
            <a:spLocks noGrp="1"/>
          </p:cNvSpPr>
          <p:nvPr>
            <p:ph type="title"/>
          </p:nvPr>
        </p:nvSpPr>
        <p:spPr>
          <a:xfrm>
            <a:off x="4950135" y="1494328"/>
            <a:ext cx="2351314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Ukratko o Projektu</a:t>
            </a:r>
            <a:endParaRPr dirty="0"/>
          </a:p>
        </p:txBody>
      </p:sp>
      <p:sp>
        <p:nvSpPr>
          <p:cNvPr id="2925" name="Google Shape;2925;p67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se </a:t>
            </a:r>
            <a:r>
              <a:rPr lang="en-US" dirty="0" err="1"/>
              <a:t>bavi</a:t>
            </a:r>
            <a:r>
              <a:rPr lang="en-US" dirty="0"/>
              <a:t> </a:t>
            </a:r>
            <a:r>
              <a:rPr lang="en-US" dirty="0" err="1"/>
              <a:t>klasfikacijom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CIFAR</a:t>
            </a:r>
            <a:r>
              <a:rPr lang="en-US" dirty="0"/>
              <a:t>-10 seta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duboko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926" name="Google Shape;2926;p67"/>
          <p:cNvPicPr preferRelativeResize="0"/>
          <p:nvPr/>
        </p:nvPicPr>
        <p:blipFill rotWithShape="1">
          <a:blip r:embed="rId3">
            <a:alphaModFix/>
          </a:blip>
          <a:srcRect l="43745" t="15088" r="19623" b="2593"/>
          <a:stretch/>
        </p:blipFill>
        <p:spPr>
          <a:xfrm>
            <a:off x="136011" y="152400"/>
            <a:ext cx="3229026" cy="48387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927" name="Google Shape;2927;p6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28" name="Google Shape;2928;p6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67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2931" name="Google Shape;2931;p6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5" name="Google Shape;2935;p6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6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67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6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6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p6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Rezime Projekta</a:t>
            </a:r>
            <a:endParaRPr dirty="0"/>
          </a:p>
        </p:txBody>
      </p:sp>
      <p:grpSp>
        <p:nvGrpSpPr>
          <p:cNvPr id="2945" name="Google Shape;2945;p68"/>
          <p:cNvGrpSpPr/>
          <p:nvPr/>
        </p:nvGrpSpPr>
        <p:grpSpPr>
          <a:xfrm>
            <a:off x="648738" y="1446903"/>
            <a:ext cx="8166007" cy="2558435"/>
            <a:chOff x="648738" y="1446903"/>
            <a:chExt cx="8166007" cy="2558435"/>
          </a:xfrm>
        </p:grpSpPr>
        <p:sp>
          <p:nvSpPr>
            <p:cNvPr id="2946" name="Google Shape;2946;p68"/>
            <p:cNvSpPr/>
            <p:nvPr/>
          </p:nvSpPr>
          <p:spPr>
            <a:xfrm>
              <a:off x="982950" y="1504725"/>
              <a:ext cx="2292300" cy="956008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r-Latn-RS" sz="2100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Učitavanje ResNet50 i Cifar-10</a:t>
              </a:r>
              <a:endParaRPr sz="1800" b="1" dirty="0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947" name="Google Shape;2947;p68"/>
            <p:cNvSpPr/>
            <p:nvPr/>
          </p:nvSpPr>
          <p:spPr>
            <a:xfrm>
              <a:off x="648738" y="3405137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r-Latn-RS" sz="2100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Treniranje modela</a:t>
              </a:r>
              <a:endParaRPr sz="21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948" name="Google Shape;2948;p68"/>
            <p:cNvSpPr/>
            <p:nvPr/>
          </p:nvSpPr>
          <p:spPr>
            <a:xfrm>
              <a:off x="3091638" y="3424803"/>
              <a:ext cx="22911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r-Latn-RS" sz="2100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Izmena modela </a:t>
              </a:r>
              <a:endParaRPr sz="21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949" name="Google Shape;2949;p68"/>
            <p:cNvSpPr/>
            <p:nvPr/>
          </p:nvSpPr>
          <p:spPr>
            <a:xfrm>
              <a:off x="5533349" y="3432638"/>
              <a:ext cx="3281396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r-Latn-RS" sz="2100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Evaluacija trening i validacionih podataka</a:t>
              </a:r>
              <a:endParaRPr sz="21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950" name="Google Shape;2950;p68"/>
            <p:cNvSpPr/>
            <p:nvPr/>
          </p:nvSpPr>
          <p:spPr>
            <a:xfrm>
              <a:off x="3426959" y="2373590"/>
              <a:ext cx="2678207" cy="687375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r-Latn-RS" sz="2100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Izmena ResNet50 modela</a:t>
              </a:r>
              <a:endParaRPr sz="21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951" name="Google Shape;2951;p68"/>
            <p:cNvSpPr/>
            <p:nvPr/>
          </p:nvSpPr>
          <p:spPr>
            <a:xfrm>
              <a:off x="3425847" y="1504725"/>
              <a:ext cx="2292300" cy="630522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r-Latn-RS" sz="2100" b="1" dirty="0">
                  <a:solidFill>
                    <a:schemeClr val="lt1"/>
                  </a:solidFill>
                  <a:latin typeface="Aldrich"/>
                  <a:ea typeface="Lexend"/>
                  <a:cs typeface="Lexend"/>
                  <a:sym typeface="Aldrich"/>
                </a:rPr>
                <a:t>Vizuelizacija podataka</a:t>
              </a:r>
              <a:endParaRPr sz="1800" b="1" dirty="0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952" name="Google Shape;2952;p68"/>
            <p:cNvSpPr/>
            <p:nvPr/>
          </p:nvSpPr>
          <p:spPr>
            <a:xfrm>
              <a:off x="5868744" y="1446903"/>
              <a:ext cx="2292300" cy="630522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r-Latn-RS" sz="2100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Procesiranje podataka</a:t>
              </a:r>
              <a:endParaRPr sz="1800" b="1" dirty="0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cxnSp>
          <p:nvCxnSpPr>
            <p:cNvPr id="2953" name="Google Shape;2953;p68"/>
            <p:cNvCxnSpPr/>
            <p:nvPr/>
          </p:nvCxnSpPr>
          <p:spPr>
            <a:xfrm rot="10800000" flipH="1">
              <a:off x="5719268" y="1713588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  <p:cxnSp>
          <p:nvCxnSpPr>
            <p:cNvPr id="2954" name="Google Shape;2954;p68"/>
            <p:cNvCxnSpPr>
              <a:cxnSpLocks/>
              <a:stCxn id="2952" idx="3"/>
              <a:endCxn id="2950" idx="0"/>
            </p:cNvCxnSpPr>
            <p:nvPr/>
          </p:nvCxnSpPr>
          <p:spPr>
            <a:xfrm flipH="1">
              <a:off x="4766063" y="1762164"/>
              <a:ext cx="3394981" cy="611426"/>
            </a:xfrm>
            <a:prstGeom prst="bentConnector4">
              <a:avLst>
                <a:gd name="adj1" fmla="val -6733"/>
                <a:gd name="adj2" fmla="val 75781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5" name="Google Shape;2955;p68"/>
            <p:cNvCxnSpPr>
              <a:cxnSpLocks/>
              <a:stCxn id="2950" idx="2"/>
              <a:endCxn id="2947" idx="1"/>
            </p:cNvCxnSpPr>
            <p:nvPr/>
          </p:nvCxnSpPr>
          <p:spPr>
            <a:xfrm rot="5400000">
              <a:off x="2392140" y="1317564"/>
              <a:ext cx="630522" cy="4117325"/>
            </a:xfrm>
            <a:prstGeom prst="bentConnector4">
              <a:avLst>
                <a:gd name="adj1" fmla="val 27293"/>
                <a:gd name="adj2" fmla="val 105552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6" name="Google Shape;2956;p68"/>
            <p:cNvCxnSpPr/>
            <p:nvPr/>
          </p:nvCxnSpPr>
          <p:spPr>
            <a:xfrm rot="10800000" flipH="1">
              <a:off x="3279972" y="1713588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  <p:cxnSp>
          <p:nvCxnSpPr>
            <p:cNvPr id="2957" name="Google Shape;2957;p68"/>
            <p:cNvCxnSpPr/>
            <p:nvPr/>
          </p:nvCxnSpPr>
          <p:spPr>
            <a:xfrm rot="10800000" flipH="1">
              <a:off x="2941038" y="3689087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  <p:cxnSp>
          <p:nvCxnSpPr>
            <p:cNvPr id="2958" name="Google Shape;2958;p68"/>
            <p:cNvCxnSpPr/>
            <p:nvPr/>
          </p:nvCxnSpPr>
          <p:spPr>
            <a:xfrm rot="10800000" flipH="1">
              <a:off x="5382738" y="3720968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</p:grpSp>
      <p:pic>
        <p:nvPicPr>
          <p:cNvPr id="2959" name="Google Shape;2959;p68"/>
          <p:cNvPicPr preferRelativeResize="0"/>
          <p:nvPr/>
        </p:nvPicPr>
        <p:blipFill rotWithShape="1">
          <a:blip r:embed="rId3">
            <a:alphaModFix/>
          </a:blip>
          <a:srcRect l="-48330" r="48329"/>
          <a:stretch/>
        </p:blipFill>
        <p:spPr>
          <a:xfrm>
            <a:off x="6616489" y="-14318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0" name="Google Shape;2960;p68"/>
          <p:cNvGrpSpPr/>
          <p:nvPr/>
        </p:nvGrpSpPr>
        <p:grpSpPr>
          <a:xfrm flipH="1">
            <a:off x="1794888" y="2659658"/>
            <a:ext cx="793256" cy="182899"/>
            <a:chOff x="2685575" y="2835950"/>
            <a:chExt cx="433000" cy="99825"/>
          </a:xfrm>
        </p:grpSpPr>
        <p:sp>
          <p:nvSpPr>
            <p:cNvPr id="2961" name="Google Shape;2961;p6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5" name="Google Shape;2965;p68"/>
          <p:cNvSpPr/>
          <p:nvPr/>
        </p:nvSpPr>
        <p:spPr>
          <a:xfrm flipH="1">
            <a:off x="6813911" y="2473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6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6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68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6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6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65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Šta koristim u projektu</a:t>
            </a:r>
            <a:endParaRPr dirty="0"/>
          </a:p>
        </p:txBody>
      </p:sp>
      <p:sp>
        <p:nvSpPr>
          <p:cNvPr id="2785" name="Google Shape;2785;p65"/>
          <p:cNvSpPr txBox="1">
            <a:spLocks noGrp="1"/>
          </p:cNvSpPr>
          <p:nvPr>
            <p:ph type="subTitle" idx="1"/>
          </p:nvPr>
        </p:nvSpPr>
        <p:spPr>
          <a:xfrm>
            <a:off x="2187664" y="1047662"/>
            <a:ext cx="2574721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r-Latn-RS" dirty="0"/>
              <a:t>Cifar-10 dataset </a:t>
            </a:r>
            <a:endParaRPr dirty="0"/>
          </a:p>
        </p:txBody>
      </p:sp>
      <p:sp>
        <p:nvSpPr>
          <p:cNvPr id="2786" name="Google Shape;2786;p65"/>
          <p:cNvSpPr txBox="1">
            <a:spLocks noGrp="1"/>
          </p:cNvSpPr>
          <p:nvPr>
            <p:ph type="subTitle" idx="2"/>
          </p:nvPr>
        </p:nvSpPr>
        <p:spPr>
          <a:xfrm>
            <a:off x="2159050" y="1532256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/>
              <a:t>60, 000 podataka – 50,000 trening i 10,000 validacioni skup</a:t>
            </a:r>
            <a:endParaRPr dirty="0"/>
          </a:p>
        </p:txBody>
      </p:sp>
      <p:sp>
        <p:nvSpPr>
          <p:cNvPr id="2787" name="Google Shape;2787;p65"/>
          <p:cNvSpPr txBox="1">
            <a:spLocks noGrp="1"/>
          </p:cNvSpPr>
          <p:nvPr>
            <p:ph type="subTitle" idx="3"/>
          </p:nvPr>
        </p:nvSpPr>
        <p:spPr>
          <a:xfrm>
            <a:off x="2187664" y="2163062"/>
            <a:ext cx="2637553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r-Latn-RS" dirty="0"/>
              <a:t>ResNet50 model</a:t>
            </a:r>
            <a:endParaRPr dirty="0"/>
          </a:p>
        </p:txBody>
      </p:sp>
      <p:sp>
        <p:nvSpPr>
          <p:cNvPr id="2788" name="Google Shape;2788;p65"/>
          <p:cNvSpPr txBox="1">
            <a:spLocks noGrp="1"/>
          </p:cNvSpPr>
          <p:nvPr>
            <p:ph type="subTitle" idx="4"/>
          </p:nvPr>
        </p:nvSpPr>
        <p:spPr>
          <a:xfrm>
            <a:off x="2159050" y="2647656"/>
            <a:ext cx="3280200" cy="48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dirty="0"/>
              <a:t>Dobro poznat model treniran na skupu podataka ImageNet</a:t>
            </a:r>
            <a:endParaRPr dirty="0"/>
          </a:p>
        </p:txBody>
      </p:sp>
      <p:sp>
        <p:nvSpPr>
          <p:cNvPr id="2789" name="Google Shape;2789;p65"/>
          <p:cNvSpPr txBox="1">
            <a:spLocks noGrp="1"/>
          </p:cNvSpPr>
          <p:nvPr>
            <p:ph type="subTitle" idx="5"/>
          </p:nvPr>
        </p:nvSpPr>
        <p:spPr>
          <a:xfrm>
            <a:off x="2187665" y="3278462"/>
            <a:ext cx="2813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sr-Latn-RS" dirty="0"/>
              <a:t>TensorFlow.Keras</a:t>
            </a:r>
            <a:endParaRPr dirty="0"/>
          </a:p>
        </p:txBody>
      </p:sp>
      <p:sp>
        <p:nvSpPr>
          <p:cNvPr id="2790" name="Google Shape;2790;p65"/>
          <p:cNvSpPr txBox="1">
            <a:spLocks noGrp="1"/>
          </p:cNvSpPr>
          <p:nvPr>
            <p:ph type="subTitle" idx="6"/>
          </p:nvPr>
        </p:nvSpPr>
        <p:spPr>
          <a:xfrm>
            <a:off x="2159050" y="3763055"/>
            <a:ext cx="3382124" cy="69950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pruža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intuitivan</a:t>
            </a:r>
            <a:r>
              <a:rPr lang="en-US" dirty="0"/>
              <a:t> </a:t>
            </a:r>
            <a:r>
              <a:rPr lang="en-US" dirty="0" err="1"/>
              <a:t>interfejs</a:t>
            </a:r>
            <a:r>
              <a:rPr lang="en-US" dirty="0"/>
              <a:t> koji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brzo</a:t>
            </a:r>
            <a:r>
              <a:rPr lang="en-US" dirty="0"/>
              <a:t>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</a:t>
            </a:r>
            <a:r>
              <a:rPr lang="en-US" b="1" dirty="0"/>
              <a:t> </a:t>
            </a:r>
            <a:endParaRPr dirty="0"/>
          </a:p>
        </p:txBody>
      </p:sp>
      <p:grpSp>
        <p:nvGrpSpPr>
          <p:cNvPr id="2791" name="Google Shape;2791;p65"/>
          <p:cNvGrpSpPr/>
          <p:nvPr/>
        </p:nvGrpSpPr>
        <p:grpSpPr>
          <a:xfrm rot="10800000" flipH="1">
            <a:off x="7350014" y="2136383"/>
            <a:ext cx="793256" cy="182899"/>
            <a:chOff x="2685575" y="2835950"/>
            <a:chExt cx="433000" cy="99825"/>
          </a:xfrm>
        </p:grpSpPr>
        <p:sp>
          <p:nvSpPr>
            <p:cNvPr id="2792" name="Google Shape;2792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65"/>
          <p:cNvGrpSpPr/>
          <p:nvPr/>
        </p:nvGrpSpPr>
        <p:grpSpPr>
          <a:xfrm flipH="1">
            <a:off x="6737051" y="-686940"/>
            <a:ext cx="2019176" cy="2019176"/>
            <a:chOff x="1943325" y="-220375"/>
            <a:chExt cx="1298672" cy="1298672"/>
          </a:xfrm>
        </p:grpSpPr>
        <p:sp>
          <p:nvSpPr>
            <p:cNvPr id="2797" name="Google Shape;2797;p65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5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5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5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5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5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5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5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5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5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5" name="Google Shape;2845;p65"/>
          <p:cNvSpPr/>
          <p:nvPr/>
        </p:nvSpPr>
        <p:spPr>
          <a:xfrm rot="5400000" flipH="1">
            <a:off x="7369961" y="28440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65"/>
          <p:cNvSpPr/>
          <p:nvPr/>
        </p:nvSpPr>
        <p:spPr>
          <a:xfrm>
            <a:off x="1531030" y="235751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65"/>
          <p:cNvSpPr/>
          <p:nvPr/>
        </p:nvSpPr>
        <p:spPr>
          <a:xfrm>
            <a:off x="1531030" y="121886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65"/>
          <p:cNvSpPr/>
          <p:nvPr/>
        </p:nvSpPr>
        <p:spPr>
          <a:xfrm>
            <a:off x="1531030" y="349615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9" name="Google Shape;2849;p65"/>
          <p:cNvGrpSpPr/>
          <p:nvPr/>
        </p:nvGrpSpPr>
        <p:grpSpPr>
          <a:xfrm rot="10800000">
            <a:off x="-2065912" y="3822396"/>
            <a:ext cx="3423444" cy="2454754"/>
            <a:chOff x="5207925" y="-1994879"/>
            <a:chExt cx="4000413" cy="3175881"/>
          </a:xfrm>
        </p:grpSpPr>
        <p:sp>
          <p:nvSpPr>
            <p:cNvPr id="2850" name="Google Shape;2850;p65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3" name="Google Shape;2853;p65"/>
          <p:cNvGrpSpPr/>
          <p:nvPr/>
        </p:nvGrpSpPr>
        <p:grpSpPr>
          <a:xfrm>
            <a:off x="1655939" y="1333616"/>
            <a:ext cx="299787" cy="301002"/>
            <a:chOff x="7025531" y="2456707"/>
            <a:chExt cx="337712" cy="339119"/>
          </a:xfrm>
        </p:grpSpPr>
        <p:sp>
          <p:nvSpPr>
            <p:cNvPr id="2854" name="Google Shape;2854;p65"/>
            <p:cNvSpPr/>
            <p:nvPr/>
          </p:nvSpPr>
          <p:spPr>
            <a:xfrm>
              <a:off x="7025531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7087871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6" name="Google Shape;2856;p65"/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  <p:sp>
          <p:nvSpPr>
            <p:cNvPr id="2857" name="Google Shape;2857;p65"/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F6F7"/>
                </a:solidFill>
              </a:endParaRPr>
            </a:p>
          </p:txBody>
        </p:sp>
      </p:grpSp>
      <p:sp>
        <p:nvSpPr>
          <p:cNvPr id="2858" name="Google Shape;2858;p65"/>
          <p:cNvSpPr/>
          <p:nvPr/>
        </p:nvSpPr>
        <p:spPr>
          <a:xfrm>
            <a:off x="1666896" y="2482433"/>
            <a:ext cx="301028" cy="301628"/>
          </a:xfrm>
          <a:custGeom>
            <a:avLst/>
            <a:gdLst/>
            <a:ahLst/>
            <a:cxnLst/>
            <a:rect l="l" t="t" r="r" b="b"/>
            <a:pathLst>
              <a:path w="11527" h="11550" extrusionOk="0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859" name="Google Shape;2859;p65"/>
          <p:cNvSpPr/>
          <p:nvPr/>
        </p:nvSpPr>
        <p:spPr>
          <a:xfrm>
            <a:off x="1676521" y="3619594"/>
            <a:ext cx="302281" cy="302908"/>
          </a:xfrm>
          <a:custGeom>
            <a:avLst/>
            <a:gdLst/>
            <a:ahLst/>
            <a:cxnLst/>
            <a:rect l="l" t="t" r="r" b="b"/>
            <a:pathLst>
              <a:path w="11575" h="11599" extrusionOk="0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6F7"/>
              </a:solidFill>
            </a:endParaRPr>
          </a:p>
        </p:txBody>
      </p:sp>
      <p:sp>
        <p:nvSpPr>
          <p:cNvPr id="2860" name="Google Shape;2860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1284601" y="1577353"/>
            <a:ext cx="5527797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l">
              <a:spcAft>
                <a:spcPts val="1200"/>
              </a:spcAft>
            </a:pPr>
            <a:r>
              <a:rPr lang="sr-Latn-RS" sz="4000" dirty="0"/>
              <a:t>Učitavanje i</a:t>
            </a:r>
            <a:br>
              <a:rPr lang="sr-Latn-RS" sz="4000" dirty="0"/>
            </a:br>
            <a:r>
              <a:rPr lang="sr-Latn-RS" sz="4000" dirty="0"/>
              <a:t>priprema podataka</a:t>
            </a:r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6041924" y="1358886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3316" name="Google Shape;3316;p81"/>
          <p:cNvCxnSpPr/>
          <p:nvPr/>
        </p:nvCxnSpPr>
        <p:spPr>
          <a:xfrm>
            <a:off x="1337971" y="3176040"/>
            <a:ext cx="4218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8" name="Google Shape;3318;p81"/>
          <p:cNvGrpSpPr/>
          <p:nvPr/>
        </p:nvGrpSpPr>
        <p:grpSpPr>
          <a:xfrm flipH="1">
            <a:off x="5943474" y="3141820"/>
            <a:ext cx="1965289" cy="517060"/>
            <a:chOff x="3539975" y="3523525"/>
            <a:chExt cx="745925" cy="196250"/>
          </a:xfrm>
        </p:grpSpPr>
        <p:sp>
          <p:nvSpPr>
            <p:cNvPr id="3319" name="Google Shape;3319;p8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74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Podela podataka </a:t>
            </a:r>
            <a:endParaRPr dirty="0"/>
          </a:p>
        </p:txBody>
      </p:sp>
      <p:sp>
        <p:nvSpPr>
          <p:cNvPr id="3061" name="Google Shape;3061;p74"/>
          <p:cNvSpPr txBox="1">
            <a:spLocks noGrp="1"/>
          </p:cNvSpPr>
          <p:nvPr>
            <p:ph type="body" idx="1"/>
          </p:nvPr>
        </p:nvSpPr>
        <p:spPr>
          <a:xfrm>
            <a:off x="1009984" y="1398000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Učitavamo Cifar-10 skup podataka. (slike 32 x 32 px)</a:t>
            </a:r>
          </a:p>
          <a:p>
            <a:pPr marL="285750" indent="-285750"/>
            <a:r>
              <a:rPr lang="sr-Latn-RS" dirty="0"/>
              <a:t>Skup za trening 40,000 podataka </a:t>
            </a:r>
          </a:p>
          <a:p>
            <a:pPr marL="285750" indent="-285750"/>
            <a:r>
              <a:rPr lang="sr-Latn-RS" dirty="0">
                <a:solidFill>
                  <a:schemeClr val="lt1"/>
                </a:solidFill>
              </a:rPr>
              <a:t>Skup za validaciju 10,000 podataka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Labele Cifar-10 sadrže 10 klasa: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285750" indent="-285750"/>
            <a:r>
              <a:rPr lang="sr-Latn-RS" dirty="0"/>
              <a:t>a</a:t>
            </a:r>
            <a:r>
              <a:rPr lang="sr-Latn-RS" dirty="0">
                <a:solidFill>
                  <a:schemeClr val="lt1"/>
                </a:solidFill>
              </a:rPr>
              <a:t>irplane, automobile, bird, cat, deer, dog, frog, horse, ship, truck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sz="2000" dirty="0"/>
              <a:t>Prikaz distribucije podataka kroz klase </a:t>
            </a:r>
          </a:p>
          <a:p>
            <a:pPr marL="0" indent="0"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3062" name="Google Shape;3062;p74"/>
          <p:cNvGrpSpPr/>
          <p:nvPr/>
        </p:nvGrpSpPr>
        <p:grpSpPr>
          <a:xfrm>
            <a:off x="6672863" y="2002939"/>
            <a:ext cx="793256" cy="182899"/>
            <a:chOff x="2685575" y="2835950"/>
            <a:chExt cx="433000" cy="99825"/>
          </a:xfrm>
        </p:grpSpPr>
        <p:sp>
          <p:nvSpPr>
            <p:cNvPr id="3063" name="Google Shape;3063;p7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7" name="Google Shape;3067;p74"/>
          <p:cNvSpPr/>
          <p:nvPr/>
        </p:nvSpPr>
        <p:spPr>
          <a:xfrm flipH="1">
            <a:off x="7224000" y="116609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74"/>
          <p:cNvSpPr/>
          <p:nvPr/>
        </p:nvSpPr>
        <p:spPr>
          <a:xfrm>
            <a:off x="8250450" y="182150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8317950" y="255325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8250450" y="182150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942743" y="268758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756980" y="268758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31FDB-FE36-8852-E025-2B6460E98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14" y="3546289"/>
            <a:ext cx="8306972" cy="876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On-screen Show (16:9)</PresentationFormat>
  <Paragraphs>80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Lexend</vt:lpstr>
      <vt:lpstr>Bai Jamjuree</vt:lpstr>
      <vt:lpstr>Aldrich</vt:lpstr>
      <vt:lpstr>Anaheim</vt:lpstr>
      <vt:lpstr>Data Science Project Proposal XL by Slidesgo</vt:lpstr>
      <vt:lpstr>Computer Vision Project</vt:lpstr>
      <vt:lpstr>PMF Kragujevac</vt:lpstr>
      <vt:lpstr>01</vt:lpstr>
      <vt:lpstr>Uvod</vt:lpstr>
      <vt:lpstr>Ukratko o Projektu</vt:lpstr>
      <vt:lpstr>Rezime Projekta</vt:lpstr>
      <vt:lpstr>Šta koristim u projektu</vt:lpstr>
      <vt:lpstr>Učitavanje i priprema podataka</vt:lpstr>
      <vt:lpstr>Podela podataka </vt:lpstr>
      <vt:lpstr>Slike iz trainset-a</vt:lpstr>
      <vt:lpstr>Procesiranje podataka</vt:lpstr>
      <vt:lpstr>Procesiranje </vt:lpstr>
      <vt:lpstr>Procesiranje </vt:lpstr>
      <vt:lpstr>Model</vt:lpstr>
      <vt:lpstr>Šta sadrži model?</vt:lpstr>
      <vt:lpstr>Treniranje modela i evaluacija</vt:lpstr>
      <vt:lpstr>Prvo treniranje modela</vt:lpstr>
      <vt:lpstr>Drugo treniranje modela</vt:lpstr>
      <vt:lpstr>Drugo treniranje modela</vt:lpstr>
      <vt:lpstr>Evaluacija modela</vt:lpstr>
      <vt:lpstr>Treće treniranje modela</vt:lpstr>
      <vt:lpstr>Evaluacija modela</vt:lpstr>
      <vt:lpstr>Četvrto treniranje modela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LUKA JEV</dc:creator>
  <cp:lastModifiedBy>LUKA JEV</cp:lastModifiedBy>
  <cp:revision>1</cp:revision>
  <dcterms:modified xsi:type="dcterms:W3CDTF">2024-09-14T18:39:18Z</dcterms:modified>
</cp:coreProperties>
</file>