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2E90-6B21-4FF6-9E85-727CB56CE44F}" type="datetimeFigureOut">
              <a:rPr lang="sl-SI" smtClean="0"/>
              <a:pPr/>
              <a:t>5.12.2016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A9C9-5A36-4632-81A9-664F951115B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2E90-6B21-4FF6-9E85-727CB56CE44F}" type="datetimeFigureOut">
              <a:rPr lang="sl-SI" smtClean="0"/>
              <a:pPr/>
              <a:t>5.12.2016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A9C9-5A36-4632-81A9-664F951115B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2E90-6B21-4FF6-9E85-727CB56CE44F}" type="datetimeFigureOut">
              <a:rPr lang="sl-SI" smtClean="0"/>
              <a:pPr/>
              <a:t>5.12.2016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A9C9-5A36-4632-81A9-664F951115B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2E90-6B21-4FF6-9E85-727CB56CE44F}" type="datetimeFigureOut">
              <a:rPr lang="sl-SI" smtClean="0"/>
              <a:pPr/>
              <a:t>5.12.2016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A9C9-5A36-4632-81A9-664F951115B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2E90-6B21-4FF6-9E85-727CB56CE44F}" type="datetimeFigureOut">
              <a:rPr lang="sl-SI" smtClean="0"/>
              <a:pPr/>
              <a:t>5.12.2016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A9C9-5A36-4632-81A9-664F951115B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2E90-6B21-4FF6-9E85-727CB56CE44F}" type="datetimeFigureOut">
              <a:rPr lang="sl-SI" smtClean="0"/>
              <a:pPr/>
              <a:t>5.12.2016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A9C9-5A36-4632-81A9-664F951115B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2E90-6B21-4FF6-9E85-727CB56CE44F}" type="datetimeFigureOut">
              <a:rPr lang="sl-SI" smtClean="0"/>
              <a:pPr/>
              <a:t>5.12.2016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A9C9-5A36-4632-81A9-664F951115B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2E90-6B21-4FF6-9E85-727CB56CE44F}" type="datetimeFigureOut">
              <a:rPr lang="sl-SI" smtClean="0"/>
              <a:pPr/>
              <a:t>5.12.2016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A9C9-5A36-4632-81A9-664F951115B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2E90-6B21-4FF6-9E85-727CB56CE44F}" type="datetimeFigureOut">
              <a:rPr lang="sl-SI" smtClean="0"/>
              <a:pPr/>
              <a:t>5.12.2016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A9C9-5A36-4632-81A9-664F951115B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2E90-6B21-4FF6-9E85-727CB56CE44F}" type="datetimeFigureOut">
              <a:rPr lang="sl-SI" smtClean="0"/>
              <a:pPr/>
              <a:t>5.12.2016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A9C9-5A36-4632-81A9-664F951115B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2E90-6B21-4FF6-9E85-727CB56CE44F}" type="datetimeFigureOut">
              <a:rPr lang="sl-SI" smtClean="0"/>
              <a:pPr/>
              <a:t>5.12.2016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A9C9-5A36-4632-81A9-664F951115B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2E90-6B21-4FF6-9E85-727CB56CE44F}" type="datetimeFigureOut">
              <a:rPr lang="sl-SI" smtClean="0"/>
              <a:pPr/>
              <a:t>5.12.2016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FA9C9-5A36-4632-81A9-664F951115BA}" type="slidenum">
              <a:rPr lang="sl-SI" smtClean="0"/>
              <a:pPr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08720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# set različnih voščilnic in </a:t>
            </a:r>
            <a:r>
              <a:rPr lang="sl-SI" dirty="0" smtClean="0"/>
              <a:t>voščil, posamezno voščilnico izbere s klikom na le-to</a:t>
            </a:r>
            <a:endParaRPr lang="sl-SI" dirty="0" smtClean="0"/>
          </a:p>
          <a:p>
            <a:r>
              <a:rPr lang="sl-SI" dirty="0" smtClean="0"/>
              <a:t># voščilnica se odpre, izpiše se voščilo, želja; dodamo efekte – balone, bleščice, ognjemet</a:t>
            </a:r>
          </a:p>
          <a:p>
            <a:r>
              <a:rPr lang="sl-SI" dirty="0" smtClean="0"/>
              <a:t># animiramo – enkrat spust daril na vrvicah in voščilo, enkrat se pripelje torta in gorijo svečke, enkrat  priletijo baloni </a:t>
            </a:r>
            <a:r>
              <a:rPr lang="sl-SI" dirty="0" smtClean="0"/>
              <a:t>...</a:t>
            </a:r>
          </a:p>
          <a:p>
            <a:r>
              <a:rPr lang="sl-SI" dirty="0" smtClean="0"/>
              <a:t># različna voščila se izpišejo + avdio</a:t>
            </a:r>
            <a:endParaRPr lang="sl-S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18864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# prva stran, na izbiro pet voščilnic; če uporabiš te, je treba prilagoditi napise, prevod!</a:t>
            </a:r>
            <a:endParaRPr lang="sl-SI" dirty="0"/>
          </a:p>
        </p:txBody>
      </p:sp>
      <p:pic>
        <p:nvPicPr>
          <p:cNvPr id="8" name="Picture 7" descr="s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124744"/>
            <a:ext cx="5225181" cy="51901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zastavice.jpg"/>
          <p:cNvPicPr>
            <a:picLocks noChangeAspect="1"/>
          </p:cNvPicPr>
          <p:nvPr/>
        </p:nvPicPr>
        <p:blipFill>
          <a:blip r:embed="rId2" cstate="print"/>
          <a:srcRect r="6645"/>
          <a:stretch>
            <a:fillRect/>
          </a:stretch>
        </p:blipFill>
        <p:spPr>
          <a:xfrm rot="252420">
            <a:off x="3543251" y="196965"/>
            <a:ext cx="5428601" cy="1599953"/>
          </a:xfrm>
          <a:prstGeom prst="rect">
            <a:avLst/>
          </a:prstGeom>
        </p:spPr>
      </p:pic>
      <p:pic>
        <p:nvPicPr>
          <p:cNvPr id="6" name="Picture 5" descr="stock-vector-set-of-vector-birthday-party-elements-eps-100913359.jpg"/>
          <p:cNvPicPr>
            <a:picLocks noChangeAspect="1"/>
          </p:cNvPicPr>
          <p:nvPr/>
        </p:nvPicPr>
        <p:blipFill>
          <a:blip r:embed="rId3" cstate="print"/>
          <a:srcRect l="5835" r="5853" b="92539"/>
          <a:stretch>
            <a:fillRect/>
          </a:stretch>
        </p:blipFill>
        <p:spPr>
          <a:xfrm rot="19853461">
            <a:off x="-204138" y="1163731"/>
            <a:ext cx="4896544" cy="432048"/>
          </a:xfrm>
          <a:prstGeom prst="rect">
            <a:avLst/>
          </a:prstGeom>
        </p:spPr>
      </p:pic>
      <p:pic>
        <p:nvPicPr>
          <p:cNvPr id="8" name="Picture 7" descr="baloni.jpg"/>
          <p:cNvPicPr>
            <a:picLocks noChangeAspect="1"/>
          </p:cNvPicPr>
          <p:nvPr/>
        </p:nvPicPr>
        <p:blipFill>
          <a:blip r:embed="rId4" cstate="print"/>
          <a:srcRect b="7684"/>
          <a:stretch>
            <a:fillRect/>
          </a:stretch>
        </p:blipFill>
        <p:spPr>
          <a:xfrm>
            <a:off x="3275856" y="3329608"/>
            <a:ext cx="2188443" cy="35283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9632" y="2636912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400" dirty="0" smtClean="0"/>
              <a:t>Alles Gute zum Geburtstag!</a:t>
            </a:r>
            <a:endParaRPr lang="sl-SI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59632" y="364502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400" dirty="0" smtClean="0"/>
              <a:t>Alles Liebe zum Geburtstag!</a:t>
            </a:r>
            <a:endParaRPr lang="sl-SI" sz="4400" dirty="0"/>
          </a:p>
        </p:txBody>
      </p:sp>
      <p:pic>
        <p:nvPicPr>
          <p:cNvPr id="10" name="Picture 9" descr="klobuck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908720"/>
            <a:ext cx="4968552" cy="22037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9344" y="1844824"/>
            <a:ext cx="59046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4400" dirty="0" smtClean="0"/>
              <a:t>Herzlichen Glückwünsch und alles Gute zum Geburtstag!</a:t>
            </a:r>
          </a:p>
          <a:p>
            <a:pPr algn="ctr"/>
            <a:endParaRPr lang="sl-SI" sz="4400" dirty="0"/>
          </a:p>
        </p:txBody>
      </p:sp>
      <p:pic>
        <p:nvPicPr>
          <p:cNvPr id="4" name="Picture 3" descr="tor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052736"/>
            <a:ext cx="3117503" cy="47150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528" y="1700808"/>
            <a:ext cx="85324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4400" dirty="0" smtClean="0"/>
              <a:t>Ich gratuliere zu deinem Geburtstag und wünsche dir viel Glück und Gesundheit!</a:t>
            </a:r>
          </a:p>
          <a:p>
            <a:pPr algn="ctr"/>
            <a:endParaRPr lang="sl-SI" sz="4400" dirty="0"/>
          </a:p>
        </p:txBody>
      </p:sp>
      <p:pic>
        <p:nvPicPr>
          <p:cNvPr id="5" name="Picture 4" descr="dari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4293096"/>
            <a:ext cx="5616624" cy="16594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ock-vector-set-of-vector-birthday-party-elements-eps-100913359.jpg"/>
          <p:cNvPicPr>
            <a:picLocks noChangeAspect="1"/>
          </p:cNvPicPr>
          <p:nvPr/>
        </p:nvPicPr>
        <p:blipFill>
          <a:blip r:embed="rId2" cstate="print"/>
          <a:srcRect t="45645" r="78770" b="34028"/>
          <a:stretch>
            <a:fillRect/>
          </a:stretch>
        </p:blipFill>
        <p:spPr>
          <a:xfrm>
            <a:off x="179512" y="4725144"/>
            <a:ext cx="1944216" cy="1944216"/>
          </a:xfrm>
          <a:prstGeom prst="rect">
            <a:avLst/>
          </a:prstGeom>
        </p:spPr>
      </p:pic>
      <p:pic>
        <p:nvPicPr>
          <p:cNvPr id="7" name="Picture 6" descr="ognjem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1" y="332656"/>
            <a:ext cx="6289699" cy="5472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9024" y="285293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400" dirty="0" smtClean="0"/>
              <a:t>Beste </a:t>
            </a:r>
          </a:p>
          <a:p>
            <a:r>
              <a:rPr lang="sl-SI" sz="4400" dirty="0" smtClean="0"/>
              <a:t>	Glückwünsche </a:t>
            </a:r>
          </a:p>
          <a:p>
            <a:r>
              <a:rPr lang="sl-SI" sz="4400" dirty="0" smtClean="0"/>
              <a:t>				zum </a:t>
            </a:r>
          </a:p>
          <a:p>
            <a:r>
              <a:rPr lang="sl-SI" sz="4400" dirty="0" smtClean="0"/>
              <a:t>					Geburtstag.</a:t>
            </a:r>
          </a:p>
          <a:p>
            <a:endParaRPr lang="sl-SI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115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Glückwünsche </dc:title>
  <dc:creator>brigita.urbancic</dc:creator>
  <cp:lastModifiedBy>brigita.urbancic</cp:lastModifiedBy>
  <cp:revision>15</cp:revision>
  <dcterms:created xsi:type="dcterms:W3CDTF">2016-11-18T15:42:11Z</dcterms:created>
  <dcterms:modified xsi:type="dcterms:W3CDTF">2016-12-05T11:10:47Z</dcterms:modified>
</cp:coreProperties>
</file>