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11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C5410-D19A-430B-B7D7-7A64660F3488}" v="45" dt="2024-07-21T18:40:37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e Scopece &lt;CH ZUR DS EM&gt;" userId="a656d087-c812-4db5-adb7-693021ba95ef" providerId="ADAL" clId="{0D5C5410-D19A-430B-B7D7-7A64660F3488}"/>
    <pc:docChg chg="custSel addSld modSld">
      <pc:chgData name="Daniele Scopece &lt;CH ZUR DS EM&gt;" userId="a656d087-c812-4db5-adb7-693021ba95ef" providerId="ADAL" clId="{0D5C5410-D19A-430B-B7D7-7A64660F3488}" dt="2024-07-21T18:40:49.251" v="1971" actId="14100"/>
      <pc:docMkLst>
        <pc:docMk/>
      </pc:docMkLst>
      <pc:sldChg chg="modSp mod">
        <pc:chgData name="Daniele Scopece &lt;CH ZUR DS EM&gt;" userId="a656d087-c812-4db5-adb7-693021ba95ef" providerId="ADAL" clId="{0D5C5410-D19A-430B-B7D7-7A64660F3488}" dt="2024-07-21T13:58:02.129" v="31" actId="20577"/>
        <pc:sldMkLst>
          <pc:docMk/>
          <pc:sldMk cId="942684943" sldId="256"/>
        </pc:sldMkLst>
        <pc:spChg chg="mod">
          <ac:chgData name="Daniele Scopece &lt;CH ZUR DS EM&gt;" userId="a656d087-c812-4db5-adb7-693021ba95ef" providerId="ADAL" clId="{0D5C5410-D19A-430B-B7D7-7A64660F3488}" dt="2024-07-21T13:57:56.316" v="25" actId="20577"/>
          <ac:spMkLst>
            <pc:docMk/>
            <pc:sldMk cId="942684943" sldId="256"/>
            <ac:spMk id="2" creationId="{B1DC7F25-1523-45FC-AD3B-AA2857094547}"/>
          </ac:spMkLst>
        </pc:spChg>
        <pc:spChg chg="mod">
          <ac:chgData name="Daniele Scopece &lt;CH ZUR DS EM&gt;" userId="a656d087-c812-4db5-adb7-693021ba95ef" providerId="ADAL" clId="{0D5C5410-D19A-430B-B7D7-7A64660F3488}" dt="2024-07-21T13:58:02.129" v="31" actId="20577"/>
          <ac:spMkLst>
            <pc:docMk/>
            <pc:sldMk cId="942684943" sldId="256"/>
            <ac:spMk id="3" creationId="{55B4B457-9705-4441-8C92-991C1A902C99}"/>
          </ac:spMkLst>
        </pc:spChg>
      </pc:sldChg>
      <pc:sldChg chg="addSp modSp mod">
        <pc:chgData name="Daniele Scopece &lt;CH ZUR DS EM&gt;" userId="a656d087-c812-4db5-adb7-693021ba95ef" providerId="ADAL" clId="{0D5C5410-D19A-430B-B7D7-7A64660F3488}" dt="2024-07-21T14:00:58.551" v="359" actId="20577"/>
        <pc:sldMkLst>
          <pc:docMk/>
          <pc:sldMk cId="3821431395" sldId="311"/>
        </pc:sldMkLst>
        <pc:spChg chg="mod">
          <ac:chgData name="Daniele Scopece &lt;CH ZUR DS EM&gt;" userId="a656d087-c812-4db5-adb7-693021ba95ef" providerId="ADAL" clId="{0D5C5410-D19A-430B-B7D7-7A64660F3488}" dt="2024-07-21T13:58:06.719" v="35" actId="20577"/>
          <ac:spMkLst>
            <pc:docMk/>
            <pc:sldMk cId="3821431395" sldId="311"/>
            <ac:spMk id="2" creationId="{A536108C-CFD6-4536-AEE2-01E5847A8414}"/>
          </ac:spMkLst>
        </pc:spChg>
        <pc:spChg chg="add mod">
          <ac:chgData name="Daniele Scopece &lt;CH ZUR DS EM&gt;" userId="a656d087-c812-4db5-adb7-693021ba95ef" providerId="ADAL" clId="{0D5C5410-D19A-430B-B7D7-7A64660F3488}" dt="2024-07-21T14:00:58.551" v="359" actId="20577"/>
          <ac:spMkLst>
            <pc:docMk/>
            <pc:sldMk cId="3821431395" sldId="311"/>
            <ac:spMk id="6" creationId="{ACD56663-B412-2BDF-429A-B7B890957B49}"/>
          </ac:spMkLst>
        </pc:spChg>
      </pc:sldChg>
      <pc:sldChg chg="addSp delSp modSp mod">
        <pc:chgData name="Daniele Scopece &lt;CH ZUR DS EM&gt;" userId="a656d087-c812-4db5-adb7-693021ba95ef" providerId="ADAL" clId="{0D5C5410-D19A-430B-B7D7-7A64660F3488}" dt="2024-07-21T15:58:22.964" v="1617" actId="478"/>
        <pc:sldMkLst>
          <pc:docMk/>
          <pc:sldMk cId="2494328916" sldId="314"/>
        </pc:sldMkLst>
        <pc:spChg chg="mod">
          <ac:chgData name="Daniele Scopece &lt;CH ZUR DS EM&gt;" userId="a656d087-c812-4db5-adb7-693021ba95ef" providerId="ADAL" clId="{0D5C5410-D19A-430B-B7D7-7A64660F3488}" dt="2024-07-21T13:59:00.895" v="113" actId="20577"/>
          <ac:spMkLst>
            <pc:docMk/>
            <pc:sldMk cId="2494328916" sldId="314"/>
            <ac:spMk id="2" creationId="{A536108C-CFD6-4536-AEE2-01E5847A8414}"/>
          </ac:spMkLst>
        </pc:spChg>
        <pc:spChg chg="mod">
          <ac:chgData name="Daniele Scopece &lt;CH ZUR DS EM&gt;" userId="a656d087-c812-4db5-adb7-693021ba95ef" providerId="ADAL" clId="{0D5C5410-D19A-430B-B7D7-7A64660F3488}" dt="2024-07-21T14:04:33.343" v="553" actId="1076"/>
          <ac:spMkLst>
            <pc:docMk/>
            <pc:sldMk cId="2494328916" sldId="314"/>
            <ac:spMk id="9" creationId="{6A9CC86E-7CF0-4586-9B42-4AB023C698D3}"/>
          </ac:spMkLst>
        </pc:spChg>
        <pc:spChg chg="add mod">
          <ac:chgData name="Daniele Scopece &lt;CH ZUR DS EM&gt;" userId="a656d087-c812-4db5-adb7-693021ba95ef" providerId="ADAL" clId="{0D5C5410-D19A-430B-B7D7-7A64660F3488}" dt="2024-07-21T14:06:35.688" v="661" actId="1076"/>
          <ac:spMkLst>
            <pc:docMk/>
            <pc:sldMk cId="2494328916" sldId="314"/>
            <ac:spMk id="12" creationId="{E7CD1F69-215E-1F5E-DB45-123B6769A269}"/>
          </ac:spMkLst>
        </pc:spChg>
        <pc:spChg chg="add del mod">
          <ac:chgData name="Daniele Scopece &lt;CH ZUR DS EM&gt;" userId="a656d087-c812-4db5-adb7-693021ba95ef" providerId="ADAL" clId="{0D5C5410-D19A-430B-B7D7-7A64660F3488}" dt="2024-07-21T14:00:36.721" v="272"/>
          <ac:spMkLst>
            <pc:docMk/>
            <pc:sldMk cId="2494328916" sldId="314"/>
            <ac:spMk id="13" creationId="{B421D487-54B6-857E-8E24-6A967E75D046}"/>
          </ac:spMkLst>
        </pc:spChg>
        <pc:spChg chg="add mod">
          <ac:chgData name="Daniele Scopece &lt;CH ZUR DS EM&gt;" userId="a656d087-c812-4db5-adb7-693021ba95ef" providerId="ADAL" clId="{0D5C5410-D19A-430B-B7D7-7A64660F3488}" dt="2024-07-21T14:06:31.452" v="659" actId="1076"/>
          <ac:spMkLst>
            <pc:docMk/>
            <pc:sldMk cId="2494328916" sldId="314"/>
            <ac:spMk id="14" creationId="{F8E8E604-A3F8-BF82-5846-11AA32DC999C}"/>
          </ac:spMkLst>
        </pc:spChg>
        <pc:spChg chg="add mod">
          <ac:chgData name="Daniele Scopece &lt;CH ZUR DS EM&gt;" userId="a656d087-c812-4db5-adb7-693021ba95ef" providerId="ADAL" clId="{0D5C5410-D19A-430B-B7D7-7A64660F3488}" dt="2024-07-21T14:06:31.452" v="659" actId="1076"/>
          <ac:spMkLst>
            <pc:docMk/>
            <pc:sldMk cId="2494328916" sldId="314"/>
            <ac:spMk id="15" creationId="{F9EAFFDF-F804-347A-9C17-D9BAA69CB9BD}"/>
          </ac:spMkLst>
        </pc:spChg>
        <pc:spChg chg="add mod">
          <ac:chgData name="Daniele Scopece &lt;CH ZUR DS EM&gt;" userId="a656d087-c812-4db5-adb7-693021ba95ef" providerId="ADAL" clId="{0D5C5410-D19A-430B-B7D7-7A64660F3488}" dt="2024-07-21T14:06:31.452" v="659" actId="1076"/>
          <ac:spMkLst>
            <pc:docMk/>
            <pc:sldMk cId="2494328916" sldId="314"/>
            <ac:spMk id="16" creationId="{8C96E012-CAD1-A00C-D16C-C58B4F1FE558}"/>
          </ac:spMkLst>
        </pc:spChg>
        <pc:spChg chg="add mod">
          <ac:chgData name="Daniele Scopece &lt;CH ZUR DS EM&gt;" userId="a656d087-c812-4db5-adb7-693021ba95ef" providerId="ADAL" clId="{0D5C5410-D19A-430B-B7D7-7A64660F3488}" dt="2024-07-21T14:06:31.452" v="659" actId="1076"/>
          <ac:spMkLst>
            <pc:docMk/>
            <pc:sldMk cId="2494328916" sldId="314"/>
            <ac:spMk id="17" creationId="{685CB9A1-E051-594E-6118-7A3487EF7172}"/>
          </ac:spMkLst>
        </pc:spChg>
        <pc:spChg chg="add mod">
          <ac:chgData name="Daniele Scopece &lt;CH ZUR DS EM&gt;" userId="a656d087-c812-4db5-adb7-693021ba95ef" providerId="ADAL" clId="{0D5C5410-D19A-430B-B7D7-7A64660F3488}" dt="2024-07-21T14:06:38.754" v="662" actId="1076"/>
          <ac:spMkLst>
            <pc:docMk/>
            <pc:sldMk cId="2494328916" sldId="314"/>
            <ac:spMk id="18" creationId="{95E19A0F-F29B-D6F7-E2F2-0E2337742E8D}"/>
          </ac:spMkLst>
        </pc:spChg>
        <pc:spChg chg="add mod">
          <ac:chgData name="Daniele Scopece &lt;CH ZUR DS EM&gt;" userId="a656d087-c812-4db5-adb7-693021ba95ef" providerId="ADAL" clId="{0D5C5410-D19A-430B-B7D7-7A64660F3488}" dt="2024-07-21T14:06:40.953" v="663" actId="1076"/>
          <ac:spMkLst>
            <pc:docMk/>
            <pc:sldMk cId="2494328916" sldId="314"/>
            <ac:spMk id="19" creationId="{6A769328-3639-0962-0469-C7428AFF6B56}"/>
          </ac:spMkLst>
        </pc:spChg>
        <pc:spChg chg="add mod">
          <ac:chgData name="Daniele Scopece &lt;CH ZUR DS EM&gt;" userId="a656d087-c812-4db5-adb7-693021ba95ef" providerId="ADAL" clId="{0D5C5410-D19A-430B-B7D7-7A64660F3488}" dt="2024-07-21T14:06:31.452" v="659" actId="1076"/>
          <ac:spMkLst>
            <pc:docMk/>
            <pc:sldMk cId="2494328916" sldId="314"/>
            <ac:spMk id="20" creationId="{9DF6354C-D6D5-C336-B972-A7ED57E777BA}"/>
          </ac:spMkLst>
        </pc:spChg>
        <pc:spChg chg="add mod">
          <ac:chgData name="Daniele Scopece &lt;CH ZUR DS EM&gt;" userId="a656d087-c812-4db5-adb7-693021ba95ef" providerId="ADAL" clId="{0D5C5410-D19A-430B-B7D7-7A64660F3488}" dt="2024-07-21T14:06:38.754" v="662" actId="1076"/>
          <ac:spMkLst>
            <pc:docMk/>
            <pc:sldMk cId="2494328916" sldId="314"/>
            <ac:spMk id="21" creationId="{44BD86A5-15D5-9AD7-534C-72D90A5B5C2D}"/>
          </ac:spMkLst>
        </pc:spChg>
        <pc:spChg chg="add mod">
          <ac:chgData name="Daniele Scopece &lt;CH ZUR DS EM&gt;" userId="a656d087-c812-4db5-adb7-693021ba95ef" providerId="ADAL" clId="{0D5C5410-D19A-430B-B7D7-7A64660F3488}" dt="2024-07-21T14:06:31.452" v="659" actId="1076"/>
          <ac:spMkLst>
            <pc:docMk/>
            <pc:sldMk cId="2494328916" sldId="314"/>
            <ac:spMk id="22" creationId="{9A71D06A-C52D-53FC-E50A-FD8BA9B517FE}"/>
          </ac:spMkLst>
        </pc:spChg>
        <pc:spChg chg="add mod">
          <ac:chgData name="Daniele Scopece &lt;CH ZUR DS EM&gt;" userId="a656d087-c812-4db5-adb7-693021ba95ef" providerId="ADAL" clId="{0D5C5410-D19A-430B-B7D7-7A64660F3488}" dt="2024-07-21T14:06:31.452" v="659" actId="1076"/>
          <ac:spMkLst>
            <pc:docMk/>
            <pc:sldMk cId="2494328916" sldId="314"/>
            <ac:spMk id="23" creationId="{0C02BEDD-47D7-6F4C-5EFB-EF510CE9BBC4}"/>
          </ac:spMkLst>
        </pc:spChg>
        <pc:spChg chg="add mod">
          <ac:chgData name="Daniele Scopece &lt;CH ZUR DS EM&gt;" userId="a656d087-c812-4db5-adb7-693021ba95ef" providerId="ADAL" clId="{0D5C5410-D19A-430B-B7D7-7A64660F3488}" dt="2024-07-21T14:06:38.754" v="662" actId="1076"/>
          <ac:spMkLst>
            <pc:docMk/>
            <pc:sldMk cId="2494328916" sldId="314"/>
            <ac:spMk id="24" creationId="{C505F87B-18A1-9B9F-27D9-9D31D5295750}"/>
          </ac:spMkLst>
        </pc:spChg>
        <pc:spChg chg="add mod">
          <ac:chgData name="Daniele Scopece &lt;CH ZUR DS EM&gt;" userId="a656d087-c812-4db5-adb7-693021ba95ef" providerId="ADAL" clId="{0D5C5410-D19A-430B-B7D7-7A64660F3488}" dt="2024-07-21T14:06:38.754" v="662" actId="1076"/>
          <ac:spMkLst>
            <pc:docMk/>
            <pc:sldMk cId="2494328916" sldId="314"/>
            <ac:spMk id="25" creationId="{5087DBAE-904B-7A1D-7A21-9BA17AD3DE57}"/>
          </ac:spMkLst>
        </pc:spChg>
        <pc:spChg chg="add mod">
          <ac:chgData name="Daniele Scopece &lt;CH ZUR DS EM&gt;" userId="a656d087-c812-4db5-adb7-693021ba95ef" providerId="ADAL" clId="{0D5C5410-D19A-430B-B7D7-7A64660F3488}" dt="2024-07-21T14:06:38.754" v="662" actId="1076"/>
          <ac:spMkLst>
            <pc:docMk/>
            <pc:sldMk cId="2494328916" sldId="314"/>
            <ac:spMk id="26" creationId="{618CD6A6-3ECD-E7F5-FE43-852BEE10F1ED}"/>
          </ac:spMkLst>
        </pc:spChg>
        <pc:spChg chg="add mod">
          <ac:chgData name="Daniele Scopece &lt;CH ZUR DS EM&gt;" userId="a656d087-c812-4db5-adb7-693021ba95ef" providerId="ADAL" clId="{0D5C5410-D19A-430B-B7D7-7A64660F3488}" dt="2024-07-21T14:06:38.754" v="662" actId="1076"/>
          <ac:spMkLst>
            <pc:docMk/>
            <pc:sldMk cId="2494328916" sldId="314"/>
            <ac:spMk id="27" creationId="{586B68C6-2429-C3D5-9908-BB4F41050AA1}"/>
          </ac:spMkLst>
        </pc:spChg>
        <pc:spChg chg="add mod">
          <ac:chgData name="Daniele Scopece &lt;CH ZUR DS EM&gt;" userId="a656d087-c812-4db5-adb7-693021ba95ef" providerId="ADAL" clId="{0D5C5410-D19A-430B-B7D7-7A64660F3488}" dt="2024-07-21T14:06:38.754" v="662" actId="1076"/>
          <ac:spMkLst>
            <pc:docMk/>
            <pc:sldMk cId="2494328916" sldId="314"/>
            <ac:spMk id="28" creationId="{91A59FCB-1812-813F-AE03-8F7A4AA64B88}"/>
          </ac:spMkLst>
        </pc:spChg>
        <pc:spChg chg="add mod">
          <ac:chgData name="Daniele Scopece &lt;CH ZUR DS EM&gt;" userId="a656d087-c812-4db5-adb7-693021ba95ef" providerId="ADAL" clId="{0D5C5410-D19A-430B-B7D7-7A64660F3488}" dt="2024-07-21T14:06:31.452" v="659" actId="1076"/>
          <ac:spMkLst>
            <pc:docMk/>
            <pc:sldMk cId="2494328916" sldId="314"/>
            <ac:spMk id="29" creationId="{4BD3F733-2B5B-5241-9833-2824DD3D2AFF}"/>
          </ac:spMkLst>
        </pc:spChg>
        <pc:spChg chg="add mod">
          <ac:chgData name="Daniele Scopece &lt;CH ZUR DS EM&gt;" userId="a656d087-c812-4db5-adb7-693021ba95ef" providerId="ADAL" clId="{0D5C5410-D19A-430B-B7D7-7A64660F3488}" dt="2024-07-21T14:06:31.452" v="659" actId="1076"/>
          <ac:spMkLst>
            <pc:docMk/>
            <pc:sldMk cId="2494328916" sldId="314"/>
            <ac:spMk id="30" creationId="{CB9E48F7-D0EA-3EAF-4B9C-D72CCE835729}"/>
          </ac:spMkLst>
        </pc:spChg>
        <pc:spChg chg="add mod">
          <ac:chgData name="Daniele Scopece &lt;CH ZUR DS EM&gt;" userId="a656d087-c812-4db5-adb7-693021ba95ef" providerId="ADAL" clId="{0D5C5410-D19A-430B-B7D7-7A64660F3488}" dt="2024-07-21T14:06:31.452" v="659" actId="1076"/>
          <ac:spMkLst>
            <pc:docMk/>
            <pc:sldMk cId="2494328916" sldId="314"/>
            <ac:spMk id="31" creationId="{7F82FC7A-5C1C-D1F2-684D-14D3D940BDDB}"/>
          </ac:spMkLst>
        </pc:spChg>
        <pc:spChg chg="add mod">
          <ac:chgData name="Daniele Scopece &lt;CH ZUR DS EM&gt;" userId="a656d087-c812-4db5-adb7-693021ba95ef" providerId="ADAL" clId="{0D5C5410-D19A-430B-B7D7-7A64660F3488}" dt="2024-07-21T14:06:31.452" v="659" actId="1076"/>
          <ac:spMkLst>
            <pc:docMk/>
            <pc:sldMk cId="2494328916" sldId="314"/>
            <ac:spMk id="32" creationId="{A3CFE2EE-8890-B7E0-03FA-377F125F9483}"/>
          </ac:spMkLst>
        </pc:spChg>
        <pc:spChg chg="add mod">
          <ac:chgData name="Daniele Scopece &lt;CH ZUR DS EM&gt;" userId="a656d087-c812-4db5-adb7-693021ba95ef" providerId="ADAL" clId="{0D5C5410-D19A-430B-B7D7-7A64660F3488}" dt="2024-07-21T14:06:21.383" v="658" actId="20577"/>
          <ac:spMkLst>
            <pc:docMk/>
            <pc:sldMk cId="2494328916" sldId="314"/>
            <ac:spMk id="33" creationId="{98D3F973-75E3-4C7D-0BA7-8F2D6533F8A4}"/>
          </ac:spMkLst>
        </pc:spChg>
        <pc:spChg chg="add mod">
          <ac:chgData name="Daniele Scopece &lt;CH ZUR DS EM&gt;" userId="a656d087-c812-4db5-adb7-693021ba95ef" providerId="ADAL" clId="{0D5C5410-D19A-430B-B7D7-7A64660F3488}" dt="2024-07-21T14:07:23.031" v="737" actId="1036"/>
          <ac:spMkLst>
            <pc:docMk/>
            <pc:sldMk cId="2494328916" sldId="314"/>
            <ac:spMk id="37" creationId="{D23AB4A2-5AFF-B88D-7A8C-8E8D81C369E7}"/>
          </ac:spMkLst>
        </pc:spChg>
        <pc:spChg chg="add mod">
          <ac:chgData name="Daniele Scopece &lt;CH ZUR DS EM&gt;" userId="a656d087-c812-4db5-adb7-693021ba95ef" providerId="ADAL" clId="{0D5C5410-D19A-430B-B7D7-7A64660F3488}" dt="2024-07-21T14:07:23.031" v="737" actId="1036"/>
          <ac:spMkLst>
            <pc:docMk/>
            <pc:sldMk cId="2494328916" sldId="314"/>
            <ac:spMk id="38" creationId="{83BC0C70-EEE9-16FF-A8D4-F2A6DB76C7A5}"/>
          </ac:spMkLst>
        </pc:spChg>
        <pc:spChg chg="add mod">
          <ac:chgData name="Daniele Scopece &lt;CH ZUR DS EM&gt;" userId="a656d087-c812-4db5-adb7-693021ba95ef" providerId="ADAL" clId="{0D5C5410-D19A-430B-B7D7-7A64660F3488}" dt="2024-07-21T14:07:23.031" v="737" actId="1036"/>
          <ac:spMkLst>
            <pc:docMk/>
            <pc:sldMk cId="2494328916" sldId="314"/>
            <ac:spMk id="39" creationId="{27DAFA17-75EA-4986-AF71-CEDB4413CF44}"/>
          </ac:spMkLst>
        </pc:spChg>
        <pc:spChg chg="add mod">
          <ac:chgData name="Daniele Scopece &lt;CH ZUR DS EM&gt;" userId="a656d087-c812-4db5-adb7-693021ba95ef" providerId="ADAL" clId="{0D5C5410-D19A-430B-B7D7-7A64660F3488}" dt="2024-07-21T14:07:23.031" v="737" actId="1036"/>
          <ac:spMkLst>
            <pc:docMk/>
            <pc:sldMk cId="2494328916" sldId="314"/>
            <ac:spMk id="40" creationId="{87C80287-51DD-6FB7-51A0-C25DE3798423}"/>
          </ac:spMkLst>
        </pc:spChg>
        <pc:spChg chg="add mod">
          <ac:chgData name="Daniele Scopece &lt;CH ZUR DS EM&gt;" userId="a656d087-c812-4db5-adb7-693021ba95ef" providerId="ADAL" clId="{0D5C5410-D19A-430B-B7D7-7A64660F3488}" dt="2024-07-21T14:07:23.031" v="737" actId="1036"/>
          <ac:spMkLst>
            <pc:docMk/>
            <pc:sldMk cId="2494328916" sldId="314"/>
            <ac:spMk id="41" creationId="{06CAED92-7731-404C-1843-70AF47C6B249}"/>
          </ac:spMkLst>
        </pc:spChg>
        <pc:spChg chg="add mod">
          <ac:chgData name="Daniele Scopece &lt;CH ZUR DS EM&gt;" userId="a656d087-c812-4db5-adb7-693021ba95ef" providerId="ADAL" clId="{0D5C5410-D19A-430B-B7D7-7A64660F3488}" dt="2024-07-21T14:06:46.652" v="665" actId="1076"/>
          <ac:spMkLst>
            <pc:docMk/>
            <pc:sldMk cId="2494328916" sldId="314"/>
            <ac:spMk id="42" creationId="{B9CB2461-8F55-301F-D138-60D3D268D2AC}"/>
          </ac:spMkLst>
        </pc:spChg>
        <pc:spChg chg="add mod">
          <ac:chgData name="Daniele Scopece &lt;CH ZUR DS EM&gt;" userId="a656d087-c812-4db5-adb7-693021ba95ef" providerId="ADAL" clId="{0D5C5410-D19A-430B-B7D7-7A64660F3488}" dt="2024-07-21T14:06:58.537" v="689" actId="20577"/>
          <ac:spMkLst>
            <pc:docMk/>
            <pc:sldMk cId="2494328916" sldId="314"/>
            <ac:spMk id="43" creationId="{2DA3091B-73F4-6947-2E9A-142F6FC57071}"/>
          </ac:spMkLst>
        </pc:spChg>
        <pc:spChg chg="add mod">
          <ac:chgData name="Daniele Scopece &lt;CH ZUR DS EM&gt;" userId="a656d087-c812-4db5-adb7-693021ba95ef" providerId="ADAL" clId="{0D5C5410-D19A-430B-B7D7-7A64660F3488}" dt="2024-07-21T14:06:46.652" v="665" actId="1076"/>
          <ac:spMkLst>
            <pc:docMk/>
            <pc:sldMk cId="2494328916" sldId="314"/>
            <ac:spMk id="44" creationId="{5506A09E-A655-0048-7F27-E4CBB1A2F0C9}"/>
          </ac:spMkLst>
        </pc:spChg>
        <pc:spChg chg="add mod">
          <ac:chgData name="Daniele Scopece &lt;CH ZUR DS EM&gt;" userId="a656d087-c812-4db5-adb7-693021ba95ef" providerId="ADAL" clId="{0D5C5410-D19A-430B-B7D7-7A64660F3488}" dt="2024-07-21T14:06:46.652" v="665" actId="1076"/>
          <ac:spMkLst>
            <pc:docMk/>
            <pc:sldMk cId="2494328916" sldId="314"/>
            <ac:spMk id="45" creationId="{531C331F-DDD8-DEC6-6A66-0CCF89980119}"/>
          </ac:spMkLst>
        </pc:spChg>
        <pc:spChg chg="add mod">
          <ac:chgData name="Daniele Scopece &lt;CH ZUR DS EM&gt;" userId="a656d087-c812-4db5-adb7-693021ba95ef" providerId="ADAL" clId="{0D5C5410-D19A-430B-B7D7-7A64660F3488}" dt="2024-07-21T14:07:23.031" v="737" actId="1036"/>
          <ac:spMkLst>
            <pc:docMk/>
            <pc:sldMk cId="2494328916" sldId="314"/>
            <ac:spMk id="46" creationId="{9AA78848-57B7-EAE8-5671-0BD4D2DC67E6}"/>
          </ac:spMkLst>
        </pc:spChg>
        <pc:spChg chg="add del mod">
          <ac:chgData name="Daniele Scopece &lt;CH ZUR DS EM&gt;" userId="a656d087-c812-4db5-adb7-693021ba95ef" providerId="ADAL" clId="{0D5C5410-D19A-430B-B7D7-7A64660F3488}" dt="2024-07-21T15:58:22.964" v="1617" actId="478"/>
          <ac:spMkLst>
            <pc:docMk/>
            <pc:sldMk cId="2494328916" sldId="314"/>
            <ac:spMk id="47" creationId="{48EBD359-E447-41AE-3485-6BC49D1D9E71}"/>
          </ac:spMkLst>
        </pc:spChg>
        <pc:spChg chg="add mod">
          <ac:chgData name="Daniele Scopece &lt;CH ZUR DS EM&gt;" userId="a656d087-c812-4db5-adb7-693021ba95ef" providerId="ADAL" clId="{0D5C5410-D19A-430B-B7D7-7A64660F3488}" dt="2024-07-21T14:07:04.640" v="706" actId="20577"/>
          <ac:spMkLst>
            <pc:docMk/>
            <pc:sldMk cId="2494328916" sldId="314"/>
            <ac:spMk id="48" creationId="{866E67A9-100B-5D47-CFD1-34FF0B002E67}"/>
          </ac:spMkLst>
        </pc:spChg>
        <pc:spChg chg="add del mod">
          <ac:chgData name="Daniele Scopece &lt;CH ZUR DS EM&gt;" userId="a656d087-c812-4db5-adb7-693021ba95ef" providerId="ADAL" clId="{0D5C5410-D19A-430B-B7D7-7A64660F3488}" dt="2024-07-21T14:07:09.874" v="707" actId="478"/>
          <ac:spMkLst>
            <pc:docMk/>
            <pc:sldMk cId="2494328916" sldId="314"/>
            <ac:spMk id="49" creationId="{2A5F6021-0393-FA92-B2B6-3B9CF48D8326}"/>
          </ac:spMkLst>
        </pc:spChg>
        <pc:spChg chg="add del mod">
          <ac:chgData name="Daniele Scopece &lt;CH ZUR DS EM&gt;" userId="a656d087-c812-4db5-adb7-693021ba95ef" providerId="ADAL" clId="{0D5C5410-D19A-430B-B7D7-7A64660F3488}" dt="2024-07-21T14:07:09.874" v="707" actId="478"/>
          <ac:spMkLst>
            <pc:docMk/>
            <pc:sldMk cId="2494328916" sldId="314"/>
            <ac:spMk id="50" creationId="{CE10719B-387E-A209-920E-6AE5E3AE420D}"/>
          </ac:spMkLst>
        </pc:spChg>
        <pc:spChg chg="add del mod">
          <ac:chgData name="Daniele Scopece &lt;CH ZUR DS EM&gt;" userId="a656d087-c812-4db5-adb7-693021ba95ef" providerId="ADAL" clId="{0D5C5410-D19A-430B-B7D7-7A64660F3488}" dt="2024-07-21T14:07:09.874" v="707" actId="478"/>
          <ac:spMkLst>
            <pc:docMk/>
            <pc:sldMk cId="2494328916" sldId="314"/>
            <ac:spMk id="51" creationId="{C7647BA6-3909-EAB1-4B36-26D765C94E38}"/>
          </ac:spMkLst>
        </pc:spChg>
        <pc:spChg chg="add del mod">
          <ac:chgData name="Daniele Scopece &lt;CH ZUR DS EM&gt;" userId="a656d087-c812-4db5-adb7-693021ba95ef" providerId="ADAL" clId="{0D5C5410-D19A-430B-B7D7-7A64660F3488}" dt="2024-07-21T14:07:09.874" v="707" actId="478"/>
          <ac:spMkLst>
            <pc:docMk/>
            <pc:sldMk cId="2494328916" sldId="314"/>
            <ac:spMk id="52" creationId="{B4A177B0-F855-7BFE-F260-75D2FB95B158}"/>
          </ac:spMkLst>
        </pc:spChg>
        <pc:spChg chg="add del mod">
          <ac:chgData name="Daniele Scopece &lt;CH ZUR DS EM&gt;" userId="a656d087-c812-4db5-adb7-693021ba95ef" providerId="ADAL" clId="{0D5C5410-D19A-430B-B7D7-7A64660F3488}" dt="2024-07-21T14:07:12.425" v="708" actId="478"/>
          <ac:spMkLst>
            <pc:docMk/>
            <pc:sldMk cId="2494328916" sldId="314"/>
            <ac:spMk id="53" creationId="{69D93FA5-6660-77BE-AF0B-C61B57E2A1D3}"/>
          </ac:spMkLst>
        </pc:spChg>
        <pc:spChg chg="add del mod">
          <ac:chgData name="Daniele Scopece &lt;CH ZUR DS EM&gt;" userId="a656d087-c812-4db5-adb7-693021ba95ef" providerId="ADAL" clId="{0D5C5410-D19A-430B-B7D7-7A64660F3488}" dt="2024-07-21T14:07:18.420" v="711" actId="478"/>
          <ac:spMkLst>
            <pc:docMk/>
            <pc:sldMk cId="2494328916" sldId="314"/>
            <ac:spMk id="54" creationId="{DBE9E17F-6CEB-9A22-A886-9E3864F50D5F}"/>
          </ac:spMkLst>
        </pc:spChg>
        <pc:spChg chg="add del mod">
          <ac:chgData name="Daniele Scopece &lt;CH ZUR DS EM&gt;" userId="a656d087-c812-4db5-adb7-693021ba95ef" providerId="ADAL" clId="{0D5C5410-D19A-430B-B7D7-7A64660F3488}" dt="2024-07-21T14:07:19.253" v="712" actId="478"/>
          <ac:spMkLst>
            <pc:docMk/>
            <pc:sldMk cId="2494328916" sldId="314"/>
            <ac:spMk id="55" creationId="{14B5545D-C9E9-FE96-7BD6-9BF6E8A4E3B5}"/>
          </ac:spMkLst>
        </pc:spChg>
        <pc:spChg chg="add mod">
          <ac:chgData name="Daniele Scopece &lt;CH ZUR DS EM&gt;" userId="a656d087-c812-4db5-adb7-693021ba95ef" providerId="ADAL" clId="{0D5C5410-D19A-430B-B7D7-7A64660F3488}" dt="2024-07-21T14:06:51.186" v="673" actId="20577"/>
          <ac:spMkLst>
            <pc:docMk/>
            <pc:sldMk cId="2494328916" sldId="314"/>
            <ac:spMk id="56" creationId="{D146D3CE-F6B6-E71B-126D-21DE175F72E4}"/>
          </ac:spMkLst>
        </pc:spChg>
        <pc:spChg chg="add mod">
          <ac:chgData name="Daniele Scopece &lt;CH ZUR DS EM&gt;" userId="a656d087-c812-4db5-adb7-693021ba95ef" providerId="ADAL" clId="{0D5C5410-D19A-430B-B7D7-7A64660F3488}" dt="2024-07-21T14:07:31.626" v="740" actId="1076"/>
          <ac:spMkLst>
            <pc:docMk/>
            <pc:sldMk cId="2494328916" sldId="314"/>
            <ac:spMk id="60" creationId="{C58C5D13-0C7B-FEC5-7E0D-F947CEE3DFFA}"/>
          </ac:spMkLst>
        </pc:spChg>
        <pc:spChg chg="add mod">
          <ac:chgData name="Daniele Scopece &lt;CH ZUR DS EM&gt;" userId="a656d087-c812-4db5-adb7-693021ba95ef" providerId="ADAL" clId="{0D5C5410-D19A-430B-B7D7-7A64660F3488}" dt="2024-07-21T14:07:31.626" v="740" actId="1076"/>
          <ac:spMkLst>
            <pc:docMk/>
            <pc:sldMk cId="2494328916" sldId="314"/>
            <ac:spMk id="61" creationId="{7309852E-1682-5739-845A-4EB04405E018}"/>
          </ac:spMkLst>
        </pc:spChg>
        <pc:spChg chg="add mod">
          <ac:chgData name="Daniele Scopece &lt;CH ZUR DS EM&gt;" userId="a656d087-c812-4db5-adb7-693021ba95ef" providerId="ADAL" clId="{0D5C5410-D19A-430B-B7D7-7A64660F3488}" dt="2024-07-21T14:07:55.201" v="760" actId="1076"/>
          <ac:spMkLst>
            <pc:docMk/>
            <pc:sldMk cId="2494328916" sldId="314"/>
            <ac:spMk id="62" creationId="{0669D2FD-7EB1-C44C-3E82-9B3B6A6BA36C}"/>
          </ac:spMkLst>
        </pc:spChg>
        <pc:spChg chg="add mod">
          <ac:chgData name="Daniele Scopece &lt;CH ZUR DS EM&gt;" userId="a656d087-c812-4db5-adb7-693021ba95ef" providerId="ADAL" clId="{0D5C5410-D19A-430B-B7D7-7A64660F3488}" dt="2024-07-21T14:07:31.626" v="740" actId="1076"/>
          <ac:spMkLst>
            <pc:docMk/>
            <pc:sldMk cId="2494328916" sldId="314"/>
            <ac:spMk id="63" creationId="{84731B8E-C8C6-AF67-0769-6EDAB2C23648}"/>
          </ac:spMkLst>
        </pc:spChg>
        <pc:spChg chg="add mod">
          <ac:chgData name="Daniele Scopece &lt;CH ZUR DS EM&gt;" userId="a656d087-c812-4db5-adb7-693021ba95ef" providerId="ADAL" clId="{0D5C5410-D19A-430B-B7D7-7A64660F3488}" dt="2024-07-21T14:07:31.626" v="740" actId="1076"/>
          <ac:spMkLst>
            <pc:docMk/>
            <pc:sldMk cId="2494328916" sldId="314"/>
            <ac:spMk id="64" creationId="{65DAA9DB-6B4B-8073-0314-78C199541F5C}"/>
          </ac:spMkLst>
        </pc:spChg>
        <pc:spChg chg="add del mod">
          <ac:chgData name="Daniele Scopece &lt;CH ZUR DS EM&gt;" userId="a656d087-c812-4db5-adb7-693021ba95ef" providerId="ADAL" clId="{0D5C5410-D19A-430B-B7D7-7A64660F3488}" dt="2024-07-21T14:07:38.641" v="756" actId="478"/>
          <ac:spMkLst>
            <pc:docMk/>
            <pc:sldMk cId="2494328916" sldId="314"/>
            <ac:spMk id="65" creationId="{79D5AB1D-258A-7BFB-2D0A-AA672C66E1B8}"/>
          </ac:spMkLst>
        </pc:spChg>
        <pc:spChg chg="add del mod">
          <ac:chgData name="Daniele Scopece &lt;CH ZUR DS EM&gt;" userId="a656d087-c812-4db5-adb7-693021ba95ef" providerId="ADAL" clId="{0D5C5410-D19A-430B-B7D7-7A64660F3488}" dt="2024-07-21T14:07:38.641" v="756" actId="478"/>
          <ac:spMkLst>
            <pc:docMk/>
            <pc:sldMk cId="2494328916" sldId="314"/>
            <ac:spMk id="66" creationId="{F010EAC3-A143-3693-9507-444DECE1E810}"/>
          </ac:spMkLst>
        </pc:spChg>
        <pc:spChg chg="add mod">
          <ac:chgData name="Daniele Scopece &lt;CH ZUR DS EM&gt;" userId="a656d087-c812-4db5-adb7-693021ba95ef" providerId="ADAL" clId="{0D5C5410-D19A-430B-B7D7-7A64660F3488}" dt="2024-07-21T14:07:31.626" v="740" actId="1076"/>
          <ac:spMkLst>
            <pc:docMk/>
            <pc:sldMk cId="2494328916" sldId="314"/>
            <ac:spMk id="67" creationId="{F8FE4B5B-9BE6-EE2D-853C-5BE1D6AB4154}"/>
          </ac:spMkLst>
        </pc:spChg>
        <pc:spChg chg="add del mod">
          <ac:chgData name="Daniele Scopece &lt;CH ZUR DS EM&gt;" userId="a656d087-c812-4db5-adb7-693021ba95ef" providerId="ADAL" clId="{0D5C5410-D19A-430B-B7D7-7A64660F3488}" dt="2024-07-21T14:07:38.641" v="756" actId="478"/>
          <ac:spMkLst>
            <pc:docMk/>
            <pc:sldMk cId="2494328916" sldId="314"/>
            <ac:spMk id="68" creationId="{3067C4A5-8AA7-58EE-92BB-9D8FBC94F17A}"/>
          </ac:spMkLst>
        </pc:spChg>
        <pc:spChg chg="add mod">
          <ac:chgData name="Daniele Scopece &lt;CH ZUR DS EM&gt;" userId="a656d087-c812-4db5-adb7-693021ba95ef" providerId="ADAL" clId="{0D5C5410-D19A-430B-B7D7-7A64660F3488}" dt="2024-07-21T14:07:31.626" v="740" actId="1076"/>
          <ac:spMkLst>
            <pc:docMk/>
            <pc:sldMk cId="2494328916" sldId="314"/>
            <ac:spMk id="69" creationId="{8F4A51AB-3C73-32FC-ED66-C3AEB8335188}"/>
          </ac:spMkLst>
        </pc:spChg>
        <pc:spChg chg="add mod">
          <ac:chgData name="Daniele Scopece &lt;CH ZUR DS EM&gt;" userId="a656d087-c812-4db5-adb7-693021ba95ef" providerId="ADAL" clId="{0D5C5410-D19A-430B-B7D7-7A64660F3488}" dt="2024-07-21T14:07:51" v="759" actId="14100"/>
          <ac:spMkLst>
            <pc:docMk/>
            <pc:sldMk cId="2494328916" sldId="314"/>
            <ac:spMk id="70" creationId="{D846D463-8386-96F4-E72A-A55808D87C4F}"/>
          </ac:spMkLst>
        </pc:spChg>
        <pc:spChg chg="add del mod">
          <ac:chgData name="Daniele Scopece &lt;CH ZUR DS EM&gt;" userId="a656d087-c812-4db5-adb7-693021ba95ef" providerId="ADAL" clId="{0D5C5410-D19A-430B-B7D7-7A64660F3488}" dt="2024-07-21T14:07:38.641" v="756" actId="478"/>
          <ac:spMkLst>
            <pc:docMk/>
            <pc:sldMk cId="2494328916" sldId="314"/>
            <ac:spMk id="71" creationId="{BDECC1C0-55D4-36C5-7103-FE302E0232AA}"/>
          </ac:spMkLst>
        </pc:spChg>
        <pc:spChg chg="add mod">
          <ac:chgData name="Daniele Scopece &lt;CH ZUR DS EM&gt;" userId="a656d087-c812-4db5-adb7-693021ba95ef" providerId="ADAL" clId="{0D5C5410-D19A-430B-B7D7-7A64660F3488}" dt="2024-07-21T14:07:36.240" v="755" actId="20577"/>
          <ac:spMkLst>
            <pc:docMk/>
            <pc:sldMk cId="2494328916" sldId="314"/>
            <ac:spMk id="72" creationId="{20C2F064-1951-AD35-E55F-7D3569431B18}"/>
          </ac:spMkLst>
        </pc:spChg>
        <pc:spChg chg="add mod">
          <ac:chgData name="Daniele Scopece &lt;CH ZUR DS EM&gt;" userId="a656d087-c812-4db5-adb7-693021ba95ef" providerId="ADAL" clId="{0D5C5410-D19A-430B-B7D7-7A64660F3488}" dt="2024-07-21T14:07:47.202" v="758" actId="1076"/>
          <ac:spMkLst>
            <pc:docMk/>
            <pc:sldMk cId="2494328916" sldId="314"/>
            <ac:spMk id="73" creationId="{9A2CCC56-2CE6-9058-48F1-63581CF48401}"/>
          </ac:spMkLst>
        </pc:spChg>
        <pc:spChg chg="add mod">
          <ac:chgData name="Daniele Scopece &lt;CH ZUR DS EM&gt;" userId="a656d087-c812-4db5-adb7-693021ba95ef" providerId="ADAL" clId="{0D5C5410-D19A-430B-B7D7-7A64660F3488}" dt="2024-07-21T14:07:47.202" v="758" actId="1076"/>
          <ac:spMkLst>
            <pc:docMk/>
            <pc:sldMk cId="2494328916" sldId="314"/>
            <ac:spMk id="74" creationId="{5E473554-E408-85B1-940D-8C67FBDB2B0E}"/>
          </ac:spMkLst>
        </pc:spChg>
        <pc:spChg chg="add mod">
          <ac:chgData name="Daniele Scopece &lt;CH ZUR DS EM&gt;" userId="a656d087-c812-4db5-adb7-693021ba95ef" providerId="ADAL" clId="{0D5C5410-D19A-430B-B7D7-7A64660F3488}" dt="2024-07-21T14:07:47.202" v="758" actId="1076"/>
          <ac:spMkLst>
            <pc:docMk/>
            <pc:sldMk cId="2494328916" sldId="314"/>
            <ac:spMk id="75" creationId="{9910E69E-F2C5-8ECA-65EC-9C94D35D77FA}"/>
          </ac:spMkLst>
        </pc:spChg>
        <pc:spChg chg="add mod">
          <ac:chgData name="Daniele Scopece &lt;CH ZUR DS EM&gt;" userId="a656d087-c812-4db5-adb7-693021ba95ef" providerId="ADAL" clId="{0D5C5410-D19A-430B-B7D7-7A64660F3488}" dt="2024-07-21T14:07:47.202" v="758" actId="1076"/>
          <ac:spMkLst>
            <pc:docMk/>
            <pc:sldMk cId="2494328916" sldId="314"/>
            <ac:spMk id="76" creationId="{EFE4544E-9B5A-04B2-6662-AED6946B705F}"/>
          </ac:spMkLst>
        </pc:spChg>
        <pc:cxnChg chg="add mod">
          <ac:chgData name="Daniele Scopece &lt;CH ZUR DS EM&gt;" userId="a656d087-c812-4db5-adb7-693021ba95ef" providerId="ADAL" clId="{0D5C5410-D19A-430B-B7D7-7A64660F3488}" dt="2024-07-21T14:06:31.452" v="659" actId="1076"/>
          <ac:cxnSpMkLst>
            <pc:docMk/>
            <pc:sldMk cId="2494328916" sldId="314"/>
            <ac:cxnSpMk id="7" creationId="{58FB81D6-E03D-2351-FED9-634FEDD2E107}"/>
          </ac:cxnSpMkLst>
        </pc:cxnChg>
        <pc:cxnChg chg="add mod">
          <ac:chgData name="Daniele Scopece &lt;CH ZUR DS EM&gt;" userId="a656d087-c812-4db5-adb7-693021ba95ef" providerId="ADAL" clId="{0D5C5410-D19A-430B-B7D7-7A64660F3488}" dt="2024-07-21T14:06:33.760" v="660" actId="14100"/>
          <ac:cxnSpMkLst>
            <pc:docMk/>
            <pc:sldMk cId="2494328916" sldId="314"/>
            <ac:cxnSpMk id="10" creationId="{A734CC0C-BD94-A9DD-F143-74D35AC69E1E}"/>
          </ac:cxnSpMkLst>
        </pc:cxnChg>
        <pc:cxnChg chg="add mod">
          <ac:chgData name="Daniele Scopece &lt;CH ZUR DS EM&gt;" userId="a656d087-c812-4db5-adb7-693021ba95ef" providerId="ADAL" clId="{0D5C5410-D19A-430B-B7D7-7A64660F3488}" dt="2024-07-21T14:07:26.128" v="738" actId="14100"/>
          <ac:cxnSpMkLst>
            <pc:docMk/>
            <pc:sldMk cId="2494328916" sldId="314"/>
            <ac:cxnSpMk id="35" creationId="{8394F674-D65B-5D75-A32C-FBA27B60B6FA}"/>
          </ac:cxnSpMkLst>
        </pc:cxnChg>
        <pc:cxnChg chg="add mod">
          <ac:chgData name="Daniele Scopece &lt;CH ZUR DS EM&gt;" userId="a656d087-c812-4db5-adb7-693021ba95ef" providerId="ADAL" clId="{0D5C5410-D19A-430B-B7D7-7A64660F3488}" dt="2024-07-21T14:07:23.031" v="737" actId="1036"/>
          <ac:cxnSpMkLst>
            <pc:docMk/>
            <pc:sldMk cId="2494328916" sldId="314"/>
            <ac:cxnSpMk id="36" creationId="{61AA0C44-1C03-F3F4-AC59-2649CBF83F6C}"/>
          </ac:cxnSpMkLst>
        </pc:cxnChg>
        <pc:cxnChg chg="add mod">
          <ac:chgData name="Daniele Scopece &lt;CH ZUR DS EM&gt;" userId="a656d087-c812-4db5-adb7-693021ba95ef" providerId="ADAL" clId="{0D5C5410-D19A-430B-B7D7-7A64660F3488}" dt="2024-07-21T14:07:31.626" v="740" actId="1076"/>
          <ac:cxnSpMkLst>
            <pc:docMk/>
            <pc:sldMk cId="2494328916" sldId="314"/>
            <ac:cxnSpMk id="58" creationId="{07F1B9AE-AE28-DC39-3375-2B772C05D104}"/>
          </ac:cxnSpMkLst>
        </pc:cxnChg>
        <pc:cxnChg chg="add mod">
          <ac:chgData name="Daniele Scopece &lt;CH ZUR DS EM&gt;" userId="a656d087-c812-4db5-adb7-693021ba95ef" providerId="ADAL" clId="{0D5C5410-D19A-430B-B7D7-7A64660F3488}" dt="2024-07-21T14:07:31.626" v="740" actId="1076"/>
          <ac:cxnSpMkLst>
            <pc:docMk/>
            <pc:sldMk cId="2494328916" sldId="314"/>
            <ac:cxnSpMk id="59" creationId="{642A09CD-523F-FF27-E950-F82DA9BA16EC}"/>
          </ac:cxnSpMkLst>
        </pc:cxnChg>
      </pc:sldChg>
      <pc:sldChg chg="addSp delSp modSp add mod">
        <pc:chgData name="Daniele Scopece &lt;CH ZUR DS EM&gt;" userId="a656d087-c812-4db5-adb7-693021ba95ef" providerId="ADAL" clId="{0D5C5410-D19A-430B-B7D7-7A64660F3488}" dt="2024-07-21T17:33:20.125" v="1960" actId="6549"/>
        <pc:sldMkLst>
          <pc:docMk/>
          <pc:sldMk cId="734120017" sldId="315"/>
        </pc:sldMkLst>
        <pc:spChg chg="mod">
          <ac:chgData name="Daniele Scopece &lt;CH ZUR DS EM&gt;" userId="a656d087-c812-4db5-adb7-693021ba95ef" providerId="ADAL" clId="{0D5C5410-D19A-430B-B7D7-7A64660F3488}" dt="2024-07-21T14:08:05.955" v="780" actId="20577"/>
          <ac:spMkLst>
            <pc:docMk/>
            <pc:sldMk cId="734120017" sldId="315"/>
            <ac:spMk id="2" creationId="{A536108C-CFD6-4536-AEE2-01E5847A8414}"/>
          </ac:spMkLst>
        </pc:spChg>
        <pc:spChg chg="add mod">
          <ac:chgData name="Daniele Scopece &lt;CH ZUR DS EM&gt;" userId="a656d087-c812-4db5-adb7-693021ba95ef" providerId="ADAL" clId="{0D5C5410-D19A-430B-B7D7-7A64660F3488}" dt="2024-07-21T14:48:17.032" v="1155" actId="1076"/>
          <ac:spMkLst>
            <pc:docMk/>
            <pc:sldMk cId="734120017" sldId="315"/>
            <ac:spMk id="8" creationId="{8CC9F550-F9FE-9AEC-902A-36D671AD0EDD}"/>
          </ac:spMkLst>
        </pc:spChg>
        <pc:spChg chg="mod">
          <ac:chgData name="Daniele Scopece &lt;CH ZUR DS EM&gt;" userId="a656d087-c812-4db5-adb7-693021ba95ef" providerId="ADAL" clId="{0D5C5410-D19A-430B-B7D7-7A64660F3488}" dt="2024-07-21T14:08:17.161" v="825" actId="20577"/>
          <ac:spMkLst>
            <pc:docMk/>
            <pc:sldMk cId="734120017" sldId="315"/>
            <ac:spMk id="9" creationId="{6A9CC86E-7CF0-4586-9B42-4AB023C698D3}"/>
          </ac:spMkLst>
        </pc:spChg>
        <pc:spChg chg="add mod">
          <ac:chgData name="Daniele Scopece &lt;CH ZUR DS EM&gt;" userId="a656d087-c812-4db5-adb7-693021ba95ef" providerId="ADAL" clId="{0D5C5410-D19A-430B-B7D7-7A64660F3488}" dt="2024-07-21T14:49:14.104" v="1169" actId="1076"/>
          <ac:spMkLst>
            <pc:docMk/>
            <pc:sldMk cId="734120017" sldId="315"/>
            <ac:spMk id="11" creationId="{438945ED-7F7D-FD3B-5083-7D94841209FB}"/>
          </ac:spMkLst>
        </pc:spChg>
        <pc:spChg chg="mod">
          <ac:chgData name="Daniele Scopece &lt;CH ZUR DS EM&gt;" userId="a656d087-c812-4db5-adb7-693021ba95ef" providerId="ADAL" clId="{0D5C5410-D19A-430B-B7D7-7A64660F3488}" dt="2024-07-21T14:48:07.255" v="1151" actId="1076"/>
          <ac:spMkLst>
            <pc:docMk/>
            <pc:sldMk cId="734120017" sldId="315"/>
            <ac:spMk id="12" creationId="{E7CD1F69-215E-1F5E-DB45-123B6769A269}"/>
          </ac:spMkLst>
        </pc:spChg>
        <pc:spChg chg="mod">
          <ac:chgData name="Daniele Scopece &lt;CH ZUR DS EM&gt;" userId="a656d087-c812-4db5-adb7-693021ba95ef" providerId="ADAL" clId="{0D5C5410-D19A-430B-B7D7-7A64660F3488}" dt="2024-07-21T14:46:55.859" v="1064" actId="20577"/>
          <ac:spMkLst>
            <pc:docMk/>
            <pc:sldMk cId="734120017" sldId="315"/>
            <ac:spMk id="14" creationId="{F8E8E604-A3F8-BF82-5846-11AA32DC999C}"/>
          </ac:spMkLst>
        </pc:spChg>
        <pc:spChg chg="mod">
          <ac:chgData name="Daniele Scopece &lt;CH ZUR DS EM&gt;" userId="a656d087-c812-4db5-adb7-693021ba95ef" providerId="ADAL" clId="{0D5C5410-D19A-430B-B7D7-7A64660F3488}" dt="2024-07-21T14:48:35.615" v="1168" actId="1076"/>
          <ac:spMkLst>
            <pc:docMk/>
            <pc:sldMk cId="734120017" sldId="315"/>
            <ac:spMk id="15" creationId="{F9EAFFDF-F804-347A-9C17-D9BAA69CB9BD}"/>
          </ac:spMkLst>
        </pc:spChg>
        <pc:spChg chg="mod">
          <ac:chgData name="Daniele Scopece &lt;CH ZUR DS EM&gt;" userId="a656d087-c812-4db5-adb7-693021ba95ef" providerId="ADAL" clId="{0D5C5410-D19A-430B-B7D7-7A64660F3488}" dt="2024-07-21T14:47:32.439" v="1094" actId="20577"/>
          <ac:spMkLst>
            <pc:docMk/>
            <pc:sldMk cId="734120017" sldId="315"/>
            <ac:spMk id="19" creationId="{6A769328-3639-0962-0469-C7428AFF6B56}"/>
          </ac:spMkLst>
        </pc:spChg>
        <pc:spChg chg="mod">
          <ac:chgData name="Daniele Scopece &lt;CH ZUR DS EM&gt;" userId="a656d087-c812-4db5-adb7-693021ba95ef" providerId="ADAL" clId="{0D5C5410-D19A-430B-B7D7-7A64660F3488}" dt="2024-07-21T14:47:35.916" v="1103" actId="20577"/>
          <ac:spMkLst>
            <pc:docMk/>
            <pc:sldMk cId="734120017" sldId="315"/>
            <ac:spMk id="24" creationId="{C505F87B-18A1-9B9F-27D9-9D31D5295750}"/>
          </ac:spMkLst>
        </pc:spChg>
        <pc:spChg chg="mod">
          <ac:chgData name="Daniele Scopece &lt;CH ZUR DS EM&gt;" userId="a656d087-c812-4db5-adb7-693021ba95ef" providerId="ADAL" clId="{0D5C5410-D19A-430B-B7D7-7A64660F3488}" dt="2024-07-21T14:47:39.889" v="1112" actId="20577"/>
          <ac:spMkLst>
            <pc:docMk/>
            <pc:sldMk cId="734120017" sldId="315"/>
            <ac:spMk id="26" creationId="{618CD6A6-3ECD-E7F5-FE43-852BEE10F1ED}"/>
          </ac:spMkLst>
        </pc:spChg>
        <pc:spChg chg="mod">
          <ac:chgData name="Daniele Scopece &lt;CH ZUR DS EM&gt;" userId="a656d087-c812-4db5-adb7-693021ba95ef" providerId="ADAL" clId="{0D5C5410-D19A-430B-B7D7-7A64660F3488}" dt="2024-07-21T14:47:57.608" v="1149" actId="20577"/>
          <ac:spMkLst>
            <pc:docMk/>
            <pc:sldMk cId="734120017" sldId="315"/>
            <ac:spMk id="28" creationId="{91A59FCB-1812-813F-AE03-8F7A4AA64B88}"/>
          </ac:spMkLst>
        </pc:spChg>
        <pc:spChg chg="del">
          <ac:chgData name="Daniele Scopece &lt;CH ZUR DS EM&gt;" userId="a656d087-c812-4db5-adb7-693021ba95ef" providerId="ADAL" clId="{0D5C5410-D19A-430B-B7D7-7A64660F3488}" dt="2024-07-21T14:47:01.258" v="1068" actId="478"/>
          <ac:spMkLst>
            <pc:docMk/>
            <pc:sldMk cId="734120017" sldId="315"/>
            <ac:spMk id="29" creationId="{4BD3F733-2B5B-5241-9833-2824DD3D2AFF}"/>
          </ac:spMkLst>
        </pc:spChg>
        <pc:spChg chg="mod">
          <ac:chgData name="Daniele Scopece &lt;CH ZUR DS EM&gt;" userId="a656d087-c812-4db5-adb7-693021ba95ef" providerId="ADAL" clId="{0D5C5410-D19A-430B-B7D7-7A64660F3488}" dt="2024-07-21T14:48:20.607" v="1156" actId="1076"/>
          <ac:spMkLst>
            <pc:docMk/>
            <pc:sldMk cId="734120017" sldId="315"/>
            <ac:spMk id="30" creationId="{CB9E48F7-D0EA-3EAF-4B9C-D72CCE835729}"/>
          </ac:spMkLst>
        </pc:spChg>
        <pc:spChg chg="del">
          <ac:chgData name="Daniele Scopece &lt;CH ZUR DS EM&gt;" userId="a656d087-c812-4db5-adb7-693021ba95ef" providerId="ADAL" clId="{0D5C5410-D19A-430B-B7D7-7A64660F3488}" dt="2024-07-21T14:48:25.264" v="1157" actId="478"/>
          <ac:spMkLst>
            <pc:docMk/>
            <pc:sldMk cId="734120017" sldId="315"/>
            <ac:spMk id="31" creationId="{7F82FC7A-5C1C-D1F2-684D-14D3D940BDDB}"/>
          </ac:spMkLst>
        </pc:spChg>
        <pc:spChg chg="mod">
          <ac:chgData name="Daniele Scopece &lt;CH ZUR DS EM&gt;" userId="a656d087-c812-4db5-adb7-693021ba95ef" providerId="ADAL" clId="{0D5C5410-D19A-430B-B7D7-7A64660F3488}" dt="2024-07-21T14:47:27.695" v="1084" actId="20577"/>
          <ac:spMkLst>
            <pc:docMk/>
            <pc:sldMk cId="734120017" sldId="315"/>
            <ac:spMk id="32" creationId="{A3CFE2EE-8890-B7E0-03FA-377F125F9483}"/>
          </ac:spMkLst>
        </pc:spChg>
        <pc:spChg chg="mod">
          <ac:chgData name="Daniele Scopece &lt;CH ZUR DS EM&gt;" userId="a656d087-c812-4db5-adb7-693021ba95ef" providerId="ADAL" clId="{0D5C5410-D19A-430B-B7D7-7A64660F3488}" dt="2024-07-21T17:33:20.125" v="1960" actId="6549"/>
          <ac:spMkLst>
            <pc:docMk/>
            <pc:sldMk cId="734120017" sldId="315"/>
            <ac:spMk id="33" creationId="{98D3F973-75E3-4C7D-0BA7-8F2D6533F8A4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37" creationId="{D23AB4A2-5AFF-B88D-7A8C-8E8D81C369E7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38" creationId="{83BC0C70-EEE9-16FF-A8D4-F2A6DB76C7A5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39" creationId="{27DAFA17-75EA-4986-AF71-CEDB4413CF44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40" creationId="{87C80287-51DD-6FB7-51A0-C25DE3798423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41" creationId="{06CAED92-7731-404C-1843-70AF47C6B249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42" creationId="{B9CB2461-8F55-301F-D138-60D3D268D2AC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43" creationId="{2DA3091B-73F4-6947-2E9A-142F6FC57071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44" creationId="{5506A09E-A655-0048-7F27-E4CBB1A2F0C9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45" creationId="{531C331F-DDD8-DEC6-6A66-0CCF89980119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46" creationId="{9AA78848-57B7-EAE8-5671-0BD4D2DC67E6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47" creationId="{48EBD359-E447-41AE-3485-6BC49D1D9E71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48" creationId="{866E67A9-100B-5D47-CFD1-34FF0B002E67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56" creationId="{D146D3CE-F6B6-E71B-126D-21DE175F72E4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60" creationId="{C58C5D13-0C7B-FEC5-7E0D-F947CEE3DFFA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61" creationId="{7309852E-1682-5739-845A-4EB04405E018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62" creationId="{0669D2FD-7EB1-C44C-3E82-9B3B6A6BA36C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63" creationId="{84731B8E-C8C6-AF67-0769-6EDAB2C23648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64" creationId="{65DAA9DB-6B4B-8073-0314-78C199541F5C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67" creationId="{F8FE4B5B-9BE6-EE2D-853C-5BE1D6AB4154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69" creationId="{8F4A51AB-3C73-32FC-ED66-C3AEB8335188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70" creationId="{D846D463-8386-96F4-E72A-A55808D87C4F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72" creationId="{20C2F064-1951-AD35-E55F-7D3569431B18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73" creationId="{9A2CCC56-2CE6-9058-48F1-63581CF48401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74" creationId="{5E473554-E408-85B1-940D-8C67FBDB2B0E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75" creationId="{9910E69E-F2C5-8ECA-65EC-9C94D35D77FA}"/>
          </ac:spMkLst>
        </pc:spChg>
        <pc:spChg chg="del">
          <ac:chgData name="Daniele Scopece &lt;CH ZUR DS EM&gt;" userId="a656d087-c812-4db5-adb7-693021ba95ef" providerId="ADAL" clId="{0D5C5410-D19A-430B-B7D7-7A64660F3488}" dt="2024-07-21T14:48:04.113" v="1150" actId="478"/>
          <ac:spMkLst>
            <pc:docMk/>
            <pc:sldMk cId="734120017" sldId="315"/>
            <ac:spMk id="76" creationId="{EFE4544E-9B5A-04B2-6662-AED6946B705F}"/>
          </ac:spMkLst>
        </pc:spChg>
        <pc:cxnChg chg="mod">
          <ac:chgData name="Daniele Scopece &lt;CH ZUR DS EM&gt;" userId="a656d087-c812-4db5-adb7-693021ba95ef" providerId="ADAL" clId="{0D5C5410-D19A-430B-B7D7-7A64660F3488}" dt="2024-07-21T14:48:09.672" v="1152" actId="14100"/>
          <ac:cxnSpMkLst>
            <pc:docMk/>
            <pc:sldMk cId="734120017" sldId="315"/>
            <ac:cxnSpMk id="10" creationId="{A734CC0C-BD94-A9DD-F143-74D35AC69E1E}"/>
          </ac:cxnSpMkLst>
        </pc:cxnChg>
        <pc:cxnChg chg="del">
          <ac:chgData name="Daniele Scopece &lt;CH ZUR DS EM&gt;" userId="a656d087-c812-4db5-adb7-693021ba95ef" providerId="ADAL" clId="{0D5C5410-D19A-430B-B7D7-7A64660F3488}" dt="2024-07-21T14:48:04.113" v="1150" actId="478"/>
          <ac:cxnSpMkLst>
            <pc:docMk/>
            <pc:sldMk cId="734120017" sldId="315"/>
            <ac:cxnSpMk id="35" creationId="{8394F674-D65B-5D75-A32C-FBA27B60B6FA}"/>
          </ac:cxnSpMkLst>
        </pc:cxnChg>
        <pc:cxnChg chg="del">
          <ac:chgData name="Daniele Scopece &lt;CH ZUR DS EM&gt;" userId="a656d087-c812-4db5-adb7-693021ba95ef" providerId="ADAL" clId="{0D5C5410-D19A-430B-B7D7-7A64660F3488}" dt="2024-07-21T14:48:04.113" v="1150" actId="478"/>
          <ac:cxnSpMkLst>
            <pc:docMk/>
            <pc:sldMk cId="734120017" sldId="315"/>
            <ac:cxnSpMk id="36" creationId="{61AA0C44-1C03-F3F4-AC59-2649CBF83F6C}"/>
          </ac:cxnSpMkLst>
        </pc:cxnChg>
        <pc:cxnChg chg="del">
          <ac:chgData name="Daniele Scopece &lt;CH ZUR DS EM&gt;" userId="a656d087-c812-4db5-adb7-693021ba95ef" providerId="ADAL" clId="{0D5C5410-D19A-430B-B7D7-7A64660F3488}" dt="2024-07-21T14:48:04.113" v="1150" actId="478"/>
          <ac:cxnSpMkLst>
            <pc:docMk/>
            <pc:sldMk cId="734120017" sldId="315"/>
            <ac:cxnSpMk id="58" creationId="{07F1B9AE-AE28-DC39-3375-2B772C05D104}"/>
          </ac:cxnSpMkLst>
        </pc:cxnChg>
        <pc:cxnChg chg="del">
          <ac:chgData name="Daniele Scopece &lt;CH ZUR DS EM&gt;" userId="a656d087-c812-4db5-adb7-693021ba95ef" providerId="ADAL" clId="{0D5C5410-D19A-430B-B7D7-7A64660F3488}" dt="2024-07-21T14:48:04.113" v="1150" actId="478"/>
          <ac:cxnSpMkLst>
            <pc:docMk/>
            <pc:sldMk cId="734120017" sldId="315"/>
            <ac:cxnSpMk id="59" creationId="{642A09CD-523F-FF27-E950-F82DA9BA16EC}"/>
          </ac:cxnSpMkLst>
        </pc:cxnChg>
      </pc:sldChg>
      <pc:sldChg chg="addSp delSp modSp add mod">
        <pc:chgData name="Daniele Scopece &lt;CH ZUR DS EM&gt;" userId="a656d087-c812-4db5-adb7-693021ba95ef" providerId="ADAL" clId="{0D5C5410-D19A-430B-B7D7-7A64660F3488}" dt="2024-07-21T15:14:28.453" v="1266" actId="20577"/>
        <pc:sldMkLst>
          <pc:docMk/>
          <pc:sldMk cId="1601468905" sldId="316"/>
        </pc:sldMkLst>
        <pc:spChg chg="mod">
          <ac:chgData name="Daniele Scopece &lt;CH ZUR DS EM&gt;" userId="a656d087-c812-4db5-adb7-693021ba95ef" providerId="ADAL" clId="{0D5C5410-D19A-430B-B7D7-7A64660F3488}" dt="2024-07-21T14:49:25.661" v="1208" actId="20577"/>
          <ac:spMkLst>
            <pc:docMk/>
            <pc:sldMk cId="1601468905" sldId="316"/>
            <ac:spMk id="2" creationId="{A536108C-CFD6-4536-AEE2-01E5847A8414}"/>
          </ac:spMkLst>
        </pc:spChg>
        <pc:spChg chg="del">
          <ac:chgData name="Daniele Scopece &lt;CH ZUR DS EM&gt;" userId="a656d087-c812-4db5-adb7-693021ba95ef" providerId="ADAL" clId="{0D5C5410-D19A-430B-B7D7-7A64660F3488}" dt="2024-07-21T14:49:28.117" v="1209" actId="478"/>
          <ac:spMkLst>
            <pc:docMk/>
            <pc:sldMk cId="1601468905" sldId="316"/>
            <ac:spMk id="8" creationId="{8CC9F550-F9FE-9AEC-902A-36D671AD0EDD}"/>
          </ac:spMkLst>
        </pc:spChg>
        <pc:spChg chg="mod">
          <ac:chgData name="Daniele Scopece &lt;CH ZUR DS EM&gt;" userId="a656d087-c812-4db5-adb7-693021ba95ef" providerId="ADAL" clId="{0D5C5410-D19A-430B-B7D7-7A64660F3488}" dt="2024-07-21T15:14:28.453" v="1266" actId="20577"/>
          <ac:spMkLst>
            <pc:docMk/>
            <pc:sldMk cId="1601468905" sldId="316"/>
            <ac:spMk id="9" creationId="{6A9CC86E-7CF0-4586-9B42-4AB023C698D3}"/>
          </ac:spMkLst>
        </pc:spChg>
        <pc:spChg chg="del">
          <ac:chgData name="Daniele Scopece &lt;CH ZUR DS EM&gt;" userId="a656d087-c812-4db5-adb7-693021ba95ef" providerId="ADAL" clId="{0D5C5410-D19A-430B-B7D7-7A64660F3488}" dt="2024-07-21T14:49:28.117" v="1209" actId="478"/>
          <ac:spMkLst>
            <pc:docMk/>
            <pc:sldMk cId="1601468905" sldId="316"/>
            <ac:spMk id="11" creationId="{438945ED-7F7D-FD3B-5083-7D94841209FB}"/>
          </ac:spMkLst>
        </pc:spChg>
        <pc:spChg chg="del">
          <ac:chgData name="Daniele Scopece &lt;CH ZUR DS EM&gt;" userId="a656d087-c812-4db5-adb7-693021ba95ef" providerId="ADAL" clId="{0D5C5410-D19A-430B-B7D7-7A64660F3488}" dt="2024-07-21T14:49:28.117" v="1209" actId="478"/>
          <ac:spMkLst>
            <pc:docMk/>
            <pc:sldMk cId="1601468905" sldId="316"/>
            <ac:spMk id="12" creationId="{E7CD1F69-215E-1F5E-DB45-123B6769A269}"/>
          </ac:spMkLst>
        </pc:spChg>
        <pc:spChg chg="del">
          <ac:chgData name="Daniele Scopece &lt;CH ZUR DS EM&gt;" userId="a656d087-c812-4db5-adb7-693021ba95ef" providerId="ADAL" clId="{0D5C5410-D19A-430B-B7D7-7A64660F3488}" dt="2024-07-21T14:49:28.117" v="1209" actId="478"/>
          <ac:spMkLst>
            <pc:docMk/>
            <pc:sldMk cId="1601468905" sldId="316"/>
            <ac:spMk id="14" creationId="{F8E8E604-A3F8-BF82-5846-11AA32DC999C}"/>
          </ac:spMkLst>
        </pc:spChg>
        <pc:spChg chg="del">
          <ac:chgData name="Daniele Scopece &lt;CH ZUR DS EM&gt;" userId="a656d087-c812-4db5-adb7-693021ba95ef" providerId="ADAL" clId="{0D5C5410-D19A-430B-B7D7-7A64660F3488}" dt="2024-07-21T14:49:28.117" v="1209" actId="478"/>
          <ac:spMkLst>
            <pc:docMk/>
            <pc:sldMk cId="1601468905" sldId="316"/>
            <ac:spMk id="15" creationId="{F9EAFFDF-F804-347A-9C17-D9BAA69CB9BD}"/>
          </ac:spMkLst>
        </pc:spChg>
        <pc:spChg chg="del">
          <ac:chgData name="Daniele Scopece &lt;CH ZUR DS EM&gt;" userId="a656d087-c812-4db5-adb7-693021ba95ef" providerId="ADAL" clId="{0D5C5410-D19A-430B-B7D7-7A64660F3488}" dt="2024-07-21T14:49:28.117" v="1209" actId="478"/>
          <ac:spMkLst>
            <pc:docMk/>
            <pc:sldMk cId="1601468905" sldId="316"/>
            <ac:spMk id="16" creationId="{8C96E012-CAD1-A00C-D16C-C58B4F1FE558}"/>
          </ac:spMkLst>
        </pc:spChg>
        <pc:spChg chg="del">
          <ac:chgData name="Daniele Scopece &lt;CH ZUR DS EM&gt;" userId="a656d087-c812-4db5-adb7-693021ba95ef" providerId="ADAL" clId="{0D5C5410-D19A-430B-B7D7-7A64660F3488}" dt="2024-07-21T14:49:28.117" v="1209" actId="478"/>
          <ac:spMkLst>
            <pc:docMk/>
            <pc:sldMk cId="1601468905" sldId="316"/>
            <ac:spMk id="17" creationId="{685CB9A1-E051-594E-6118-7A3487EF7172}"/>
          </ac:spMkLst>
        </pc:spChg>
        <pc:spChg chg="del">
          <ac:chgData name="Daniele Scopece &lt;CH ZUR DS EM&gt;" userId="a656d087-c812-4db5-adb7-693021ba95ef" providerId="ADAL" clId="{0D5C5410-D19A-430B-B7D7-7A64660F3488}" dt="2024-07-21T14:49:28.117" v="1209" actId="478"/>
          <ac:spMkLst>
            <pc:docMk/>
            <pc:sldMk cId="1601468905" sldId="316"/>
            <ac:spMk id="18" creationId="{95E19A0F-F29B-D6F7-E2F2-0E2337742E8D}"/>
          </ac:spMkLst>
        </pc:spChg>
        <pc:spChg chg="del">
          <ac:chgData name="Daniele Scopece &lt;CH ZUR DS EM&gt;" userId="a656d087-c812-4db5-adb7-693021ba95ef" providerId="ADAL" clId="{0D5C5410-D19A-430B-B7D7-7A64660F3488}" dt="2024-07-21T14:49:28.117" v="1209" actId="478"/>
          <ac:spMkLst>
            <pc:docMk/>
            <pc:sldMk cId="1601468905" sldId="316"/>
            <ac:spMk id="19" creationId="{6A769328-3639-0962-0469-C7428AFF6B56}"/>
          </ac:spMkLst>
        </pc:spChg>
        <pc:spChg chg="del">
          <ac:chgData name="Daniele Scopece &lt;CH ZUR DS EM&gt;" userId="a656d087-c812-4db5-adb7-693021ba95ef" providerId="ADAL" clId="{0D5C5410-D19A-430B-B7D7-7A64660F3488}" dt="2024-07-21T14:49:28.117" v="1209" actId="478"/>
          <ac:spMkLst>
            <pc:docMk/>
            <pc:sldMk cId="1601468905" sldId="316"/>
            <ac:spMk id="20" creationId="{9DF6354C-D6D5-C336-B972-A7ED57E777BA}"/>
          </ac:spMkLst>
        </pc:spChg>
        <pc:spChg chg="del">
          <ac:chgData name="Daniele Scopece &lt;CH ZUR DS EM&gt;" userId="a656d087-c812-4db5-adb7-693021ba95ef" providerId="ADAL" clId="{0D5C5410-D19A-430B-B7D7-7A64660F3488}" dt="2024-07-21T14:49:28.117" v="1209" actId="478"/>
          <ac:spMkLst>
            <pc:docMk/>
            <pc:sldMk cId="1601468905" sldId="316"/>
            <ac:spMk id="21" creationId="{44BD86A5-15D5-9AD7-534C-72D90A5B5C2D}"/>
          </ac:spMkLst>
        </pc:spChg>
        <pc:spChg chg="del">
          <ac:chgData name="Daniele Scopece &lt;CH ZUR DS EM&gt;" userId="a656d087-c812-4db5-adb7-693021ba95ef" providerId="ADAL" clId="{0D5C5410-D19A-430B-B7D7-7A64660F3488}" dt="2024-07-21T14:49:28.117" v="1209" actId="478"/>
          <ac:spMkLst>
            <pc:docMk/>
            <pc:sldMk cId="1601468905" sldId="316"/>
            <ac:spMk id="22" creationId="{9A71D06A-C52D-53FC-E50A-FD8BA9B517FE}"/>
          </ac:spMkLst>
        </pc:spChg>
        <pc:spChg chg="del">
          <ac:chgData name="Daniele Scopece &lt;CH ZUR DS EM&gt;" userId="a656d087-c812-4db5-adb7-693021ba95ef" providerId="ADAL" clId="{0D5C5410-D19A-430B-B7D7-7A64660F3488}" dt="2024-07-21T14:49:28.117" v="1209" actId="478"/>
          <ac:spMkLst>
            <pc:docMk/>
            <pc:sldMk cId="1601468905" sldId="316"/>
            <ac:spMk id="23" creationId="{0C02BEDD-47D7-6F4C-5EFB-EF510CE9BBC4}"/>
          </ac:spMkLst>
        </pc:spChg>
        <pc:spChg chg="del">
          <ac:chgData name="Daniele Scopece &lt;CH ZUR DS EM&gt;" userId="a656d087-c812-4db5-adb7-693021ba95ef" providerId="ADAL" clId="{0D5C5410-D19A-430B-B7D7-7A64660F3488}" dt="2024-07-21T14:49:28.117" v="1209" actId="478"/>
          <ac:spMkLst>
            <pc:docMk/>
            <pc:sldMk cId="1601468905" sldId="316"/>
            <ac:spMk id="24" creationId="{C505F87B-18A1-9B9F-27D9-9D31D5295750}"/>
          </ac:spMkLst>
        </pc:spChg>
        <pc:spChg chg="del">
          <ac:chgData name="Daniele Scopece &lt;CH ZUR DS EM&gt;" userId="a656d087-c812-4db5-adb7-693021ba95ef" providerId="ADAL" clId="{0D5C5410-D19A-430B-B7D7-7A64660F3488}" dt="2024-07-21T14:49:28.117" v="1209" actId="478"/>
          <ac:spMkLst>
            <pc:docMk/>
            <pc:sldMk cId="1601468905" sldId="316"/>
            <ac:spMk id="25" creationId="{5087DBAE-904B-7A1D-7A21-9BA17AD3DE57}"/>
          </ac:spMkLst>
        </pc:spChg>
        <pc:spChg chg="del">
          <ac:chgData name="Daniele Scopece &lt;CH ZUR DS EM&gt;" userId="a656d087-c812-4db5-adb7-693021ba95ef" providerId="ADAL" clId="{0D5C5410-D19A-430B-B7D7-7A64660F3488}" dt="2024-07-21T14:49:28.117" v="1209" actId="478"/>
          <ac:spMkLst>
            <pc:docMk/>
            <pc:sldMk cId="1601468905" sldId="316"/>
            <ac:spMk id="26" creationId="{618CD6A6-3ECD-E7F5-FE43-852BEE10F1ED}"/>
          </ac:spMkLst>
        </pc:spChg>
        <pc:spChg chg="del">
          <ac:chgData name="Daniele Scopece &lt;CH ZUR DS EM&gt;" userId="a656d087-c812-4db5-adb7-693021ba95ef" providerId="ADAL" clId="{0D5C5410-D19A-430B-B7D7-7A64660F3488}" dt="2024-07-21T14:49:28.117" v="1209" actId="478"/>
          <ac:spMkLst>
            <pc:docMk/>
            <pc:sldMk cId="1601468905" sldId="316"/>
            <ac:spMk id="27" creationId="{586B68C6-2429-C3D5-9908-BB4F41050AA1}"/>
          </ac:spMkLst>
        </pc:spChg>
        <pc:spChg chg="del">
          <ac:chgData name="Daniele Scopece &lt;CH ZUR DS EM&gt;" userId="a656d087-c812-4db5-adb7-693021ba95ef" providerId="ADAL" clId="{0D5C5410-D19A-430B-B7D7-7A64660F3488}" dt="2024-07-21T14:49:28.117" v="1209" actId="478"/>
          <ac:spMkLst>
            <pc:docMk/>
            <pc:sldMk cId="1601468905" sldId="316"/>
            <ac:spMk id="28" creationId="{91A59FCB-1812-813F-AE03-8F7A4AA64B88}"/>
          </ac:spMkLst>
        </pc:spChg>
        <pc:spChg chg="del">
          <ac:chgData name="Daniele Scopece &lt;CH ZUR DS EM&gt;" userId="a656d087-c812-4db5-adb7-693021ba95ef" providerId="ADAL" clId="{0D5C5410-D19A-430B-B7D7-7A64660F3488}" dt="2024-07-21T14:49:28.117" v="1209" actId="478"/>
          <ac:spMkLst>
            <pc:docMk/>
            <pc:sldMk cId="1601468905" sldId="316"/>
            <ac:spMk id="30" creationId="{CB9E48F7-D0EA-3EAF-4B9C-D72CCE835729}"/>
          </ac:spMkLst>
        </pc:spChg>
        <pc:spChg chg="del">
          <ac:chgData name="Daniele Scopece &lt;CH ZUR DS EM&gt;" userId="a656d087-c812-4db5-adb7-693021ba95ef" providerId="ADAL" clId="{0D5C5410-D19A-430B-B7D7-7A64660F3488}" dt="2024-07-21T14:49:28.117" v="1209" actId="478"/>
          <ac:spMkLst>
            <pc:docMk/>
            <pc:sldMk cId="1601468905" sldId="316"/>
            <ac:spMk id="32" creationId="{A3CFE2EE-8890-B7E0-03FA-377F125F9483}"/>
          </ac:spMkLst>
        </pc:spChg>
        <pc:spChg chg="del">
          <ac:chgData name="Daniele Scopece &lt;CH ZUR DS EM&gt;" userId="a656d087-c812-4db5-adb7-693021ba95ef" providerId="ADAL" clId="{0D5C5410-D19A-430B-B7D7-7A64660F3488}" dt="2024-07-21T14:49:29.690" v="1210" actId="478"/>
          <ac:spMkLst>
            <pc:docMk/>
            <pc:sldMk cId="1601468905" sldId="316"/>
            <ac:spMk id="33" creationId="{98D3F973-75E3-4C7D-0BA7-8F2D6533F8A4}"/>
          </ac:spMkLst>
        </pc:spChg>
        <pc:picChg chg="add mod">
          <ac:chgData name="Daniele Scopece &lt;CH ZUR DS EM&gt;" userId="a656d087-c812-4db5-adb7-693021ba95ef" providerId="ADAL" clId="{0D5C5410-D19A-430B-B7D7-7A64660F3488}" dt="2024-07-21T15:10:25.235" v="1225" actId="13822"/>
          <ac:picMkLst>
            <pc:docMk/>
            <pc:sldMk cId="1601468905" sldId="316"/>
            <ac:picMk id="13" creationId="{CF0893BA-7C3D-63B7-ACC5-3A8F3BACDC97}"/>
          </ac:picMkLst>
        </pc:picChg>
        <pc:cxnChg chg="del">
          <ac:chgData name="Daniele Scopece &lt;CH ZUR DS EM&gt;" userId="a656d087-c812-4db5-adb7-693021ba95ef" providerId="ADAL" clId="{0D5C5410-D19A-430B-B7D7-7A64660F3488}" dt="2024-07-21T14:49:28.117" v="1209" actId="478"/>
          <ac:cxnSpMkLst>
            <pc:docMk/>
            <pc:sldMk cId="1601468905" sldId="316"/>
            <ac:cxnSpMk id="7" creationId="{58FB81D6-E03D-2351-FED9-634FEDD2E107}"/>
          </ac:cxnSpMkLst>
        </pc:cxnChg>
        <pc:cxnChg chg="del">
          <ac:chgData name="Daniele Scopece &lt;CH ZUR DS EM&gt;" userId="a656d087-c812-4db5-adb7-693021ba95ef" providerId="ADAL" clId="{0D5C5410-D19A-430B-B7D7-7A64660F3488}" dt="2024-07-21T14:49:28.117" v="1209" actId="478"/>
          <ac:cxnSpMkLst>
            <pc:docMk/>
            <pc:sldMk cId="1601468905" sldId="316"/>
            <ac:cxnSpMk id="10" creationId="{A734CC0C-BD94-A9DD-F143-74D35AC69E1E}"/>
          </ac:cxnSpMkLst>
        </pc:cxnChg>
      </pc:sldChg>
      <pc:sldChg chg="addSp delSp modSp add mod">
        <pc:chgData name="Daniele Scopece &lt;CH ZUR DS EM&gt;" userId="a656d087-c812-4db5-adb7-693021ba95ef" providerId="ADAL" clId="{0D5C5410-D19A-430B-B7D7-7A64660F3488}" dt="2024-07-21T15:17:10.220" v="1291" actId="13822"/>
        <pc:sldMkLst>
          <pc:docMk/>
          <pc:sldMk cId="227396156" sldId="317"/>
        </pc:sldMkLst>
        <pc:spChg chg="mod">
          <ac:chgData name="Daniele Scopece &lt;CH ZUR DS EM&gt;" userId="a656d087-c812-4db5-adb7-693021ba95ef" providerId="ADAL" clId="{0D5C5410-D19A-430B-B7D7-7A64660F3488}" dt="2024-07-21T15:16:57.110" v="1287" actId="20577"/>
          <ac:spMkLst>
            <pc:docMk/>
            <pc:sldMk cId="227396156" sldId="317"/>
            <ac:spMk id="9" creationId="{6A9CC86E-7CF0-4586-9B42-4AB023C698D3}"/>
          </ac:spMkLst>
        </pc:spChg>
        <pc:picChg chg="add mod">
          <ac:chgData name="Daniele Scopece &lt;CH ZUR DS EM&gt;" userId="a656d087-c812-4db5-adb7-693021ba95ef" providerId="ADAL" clId="{0D5C5410-D19A-430B-B7D7-7A64660F3488}" dt="2024-07-21T15:17:10.220" v="1291" actId="13822"/>
          <ac:picMkLst>
            <pc:docMk/>
            <pc:sldMk cId="227396156" sldId="317"/>
            <ac:picMk id="7" creationId="{016505A0-3DC9-0DD6-F9A7-D7E8682A41F0}"/>
          </ac:picMkLst>
        </pc:picChg>
        <pc:picChg chg="del">
          <ac:chgData name="Daniele Scopece &lt;CH ZUR DS EM&gt;" userId="a656d087-c812-4db5-adb7-693021ba95ef" providerId="ADAL" clId="{0D5C5410-D19A-430B-B7D7-7A64660F3488}" dt="2024-07-21T15:16:49.091" v="1284" actId="478"/>
          <ac:picMkLst>
            <pc:docMk/>
            <pc:sldMk cId="227396156" sldId="317"/>
            <ac:picMk id="13" creationId="{CF0893BA-7C3D-63B7-ACC5-3A8F3BACDC97}"/>
          </ac:picMkLst>
        </pc:picChg>
      </pc:sldChg>
      <pc:sldChg chg="delSp modSp add mod">
        <pc:chgData name="Daniele Scopece &lt;CH ZUR DS EM&gt;" userId="a656d087-c812-4db5-adb7-693021ba95ef" providerId="ADAL" clId="{0D5C5410-D19A-430B-B7D7-7A64660F3488}" dt="2024-07-21T16:47:03.002" v="1818" actId="400"/>
        <pc:sldMkLst>
          <pc:docMk/>
          <pc:sldMk cId="991095919" sldId="318"/>
        </pc:sldMkLst>
        <pc:spChg chg="mod">
          <ac:chgData name="Daniele Scopece &lt;CH ZUR DS EM&gt;" userId="a656d087-c812-4db5-adb7-693021ba95ef" providerId="ADAL" clId="{0D5C5410-D19A-430B-B7D7-7A64660F3488}" dt="2024-07-21T15:17:16.152" v="1311" actId="20577"/>
          <ac:spMkLst>
            <pc:docMk/>
            <pc:sldMk cId="991095919" sldId="318"/>
            <ac:spMk id="2" creationId="{A536108C-CFD6-4536-AEE2-01E5847A8414}"/>
          </ac:spMkLst>
        </pc:spChg>
        <pc:spChg chg="mod">
          <ac:chgData name="Daniele Scopece &lt;CH ZUR DS EM&gt;" userId="a656d087-c812-4db5-adb7-693021ba95ef" providerId="ADAL" clId="{0D5C5410-D19A-430B-B7D7-7A64660F3488}" dt="2024-07-21T16:47:03.002" v="1818" actId="400"/>
          <ac:spMkLst>
            <pc:docMk/>
            <pc:sldMk cId="991095919" sldId="318"/>
            <ac:spMk id="9" creationId="{6A9CC86E-7CF0-4586-9B42-4AB023C698D3}"/>
          </ac:spMkLst>
        </pc:spChg>
        <pc:picChg chg="del">
          <ac:chgData name="Daniele Scopece &lt;CH ZUR DS EM&gt;" userId="a656d087-c812-4db5-adb7-693021ba95ef" providerId="ADAL" clId="{0D5C5410-D19A-430B-B7D7-7A64660F3488}" dt="2024-07-21T15:17:25.282" v="1323" actId="478"/>
          <ac:picMkLst>
            <pc:docMk/>
            <pc:sldMk cId="991095919" sldId="318"/>
            <ac:picMk id="7" creationId="{016505A0-3DC9-0DD6-F9A7-D7E8682A41F0}"/>
          </ac:picMkLst>
        </pc:picChg>
      </pc:sldChg>
      <pc:sldChg chg="addSp modSp add mod">
        <pc:chgData name="Daniele Scopece &lt;CH ZUR DS EM&gt;" userId="a656d087-c812-4db5-adb7-693021ba95ef" providerId="ADAL" clId="{0D5C5410-D19A-430B-B7D7-7A64660F3488}" dt="2024-07-21T15:19:52.990" v="1450" actId="1076"/>
        <pc:sldMkLst>
          <pc:docMk/>
          <pc:sldMk cId="4277324967" sldId="319"/>
        </pc:sldMkLst>
        <pc:spChg chg="add mod">
          <ac:chgData name="Daniele Scopece &lt;CH ZUR DS EM&gt;" userId="a656d087-c812-4db5-adb7-693021ba95ef" providerId="ADAL" clId="{0D5C5410-D19A-430B-B7D7-7A64660F3488}" dt="2024-07-21T15:18:57.606" v="1447" actId="20577"/>
          <ac:spMkLst>
            <pc:docMk/>
            <pc:sldMk cId="4277324967" sldId="319"/>
            <ac:spMk id="6" creationId="{1C810771-8407-520D-7AC4-8BD7E84F6321}"/>
          </ac:spMkLst>
        </pc:spChg>
        <pc:spChg chg="mod">
          <ac:chgData name="Daniele Scopece &lt;CH ZUR DS EM&gt;" userId="a656d087-c812-4db5-adb7-693021ba95ef" providerId="ADAL" clId="{0D5C5410-D19A-430B-B7D7-7A64660F3488}" dt="2024-07-21T15:18:47.709" v="1426" actId="20577"/>
          <ac:spMkLst>
            <pc:docMk/>
            <pc:sldMk cId="4277324967" sldId="319"/>
            <ac:spMk id="9" creationId="{6A9CC86E-7CF0-4586-9B42-4AB023C698D3}"/>
          </ac:spMkLst>
        </pc:spChg>
        <pc:picChg chg="add mod">
          <ac:chgData name="Daniele Scopece &lt;CH ZUR DS EM&gt;" userId="a656d087-c812-4db5-adb7-693021ba95ef" providerId="ADAL" clId="{0D5C5410-D19A-430B-B7D7-7A64660F3488}" dt="2024-07-21T15:19:52.990" v="1450" actId="1076"/>
          <ac:picMkLst>
            <pc:docMk/>
            <pc:sldMk cId="4277324967" sldId="319"/>
            <ac:picMk id="8" creationId="{0412C589-9FDF-8CD5-3628-055569EA9FE6}"/>
          </ac:picMkLst>
        </pc:picChg>
      </pc:sldChg>
      <pc:sldChg chg="addSp delSp modSp add mod">
        <pc:chgData name="Daniele Scopece &lt;CH ZUR DS EM&gt;" userId="a656d087-c812-4db5-adb7-693021ba95ef" providerId="ADAL" clId="{0D5C5410-D19A-430B-B7D7-7A64660F3488}" dt="2024-07-21T16:06:32.797" v="1620" actId="1076"/>
        <pc:sldMkLst>
          <pc:docMk/>
          <pc:sldMk cId="2616731609" sldId="320"/>
        </pc:sldMkLst>
        <pc:spChg chg="mod">
          <ac:chgData name="Daniele Scopece &lt;CH ZUR DS EM&gt;" userId="a656d087-c812-4db5-adb7-693021ba95ef" providerId="ADAL" clId="{0D5C5410-D19A-430B-B7D7-7A64660F3488}" dt="2024-07-21T15:21:29.222" v="1612" actId="20577"/>
          <ac:spMkLst>
            <pc:docMk/>
            <pc:sldMk cId="2616731609" sldId="320"/>
            <ac:spMk id="6" creationId="{1C810771-8407-520D-7AC4-8BD7E84F6321}"/>
          </ac:spMkLst>
        </pc:spChg>
        <pc:spChg chg="mod">
          <ac:chgData name="Daniele Scopece &lt;CH ZUR DS EM&gt;" userId="a656d087-c812-4db5-adb7-693021ba95ef" providerId="ADAL" clId="{0D5C5410-D19A-430B-B7D7-7A64660F3488}" dt="2024-07-21T15:20:07.667" v="1512" actId="20577"/>
          <ac:spMkLst>
            <pc:docMk/>
            <pc:sldMk cId="2616731609" sldId="320"/>
            <ac:spMk id="9" creationId="{6A9CC86E-7CF0-4586-9B42-4AB023C698D3}"/>
          </ac:spMkLst>
        </pc:spChg>
        <pc:picChg chg="del">
          <ac:chgData name="Daniele Scopece &lt;CH ZUR DS EM&gt;" userId="a656d087-c812-4db5-adb7-693021ba95ef" providerId="ADAL" clId="{0D5C5410-D19A-430B-B7D7-7A64660F3488}" dt="2024-07-21T15:20:09.794" v="1513" actId="478"/>
          <ac:picMkLst>
            <pc:docMk/>
            <pc:sldMk cId="2616731609" sldId="320"/>
            <ac:picMk id="8" creationId="{0412C589-9FDF-8CD5-3628-055569EA9FE6}"/>
          </ac:picMkLst>
        </pc:picChg>
        <pc:picChg chg="add mod">
          <ac:chgData name="Daniele Scopece &lt;CH ZUR DS EM&gt;" userId="a656d087-c812-4db5-adb7-693021ba95ef" providerId="ADAL" clId="{0D5C5410-D19A-430B-B7D7-7A64660F3488}" dt="2024-07-21T15:21:58.399" v="1616" actId="1076"/>
          <ac:picMkLst>
            <pc:docMk/>
            <pc:sldMk cId="2616731609" sldId="320"/>
            <ac:picMk id="10" creationId="{71260A3C-BC02-1903-C0CE-2586CEFC73B1}"/>
          </ac:picMkLst>
        </pc:picChg>
        <pc:picChg chg="add mod">
          <ac:chgData name="Daniele Scopece &lt;CH ZUR DS EM&gt;" userId="a656d087-c812-4db5-adb7-693021ba95ef" providerId="ADAL" clId="{0D5C5410-D19A-430B-B7D7-7A64660F3488}" dt="2024-07-21T16:06:32.797" v="1620" actId="1076"/>
          <ac:picMkLst>
            <pc:docMk/>
            <pc:sldMk cId="2616731609" sldId="320"/>
            <ac:picMk id="12" creationId="{8A90115A-37B5-BB4A-77B4-3F799B876942}"/>
          </ac:picMkLst>
        </pc:picChg>
      </pc:sldChg>
      <pc:sldChg chg="delSp modSp add mod">
        <pc:chgData name="Daniele Scopece &lt;CH ZUR DS EM&gt;" userId="a656d087-c812-4db5-adb7-693021ba95ef" providerId="ADAL" clId="{0D5C5410-D19A-430B-B7D7-7A64660F3488}" dt="2024-07-21T16:46:35.284" v="1774" actId="20577"/>
        <pc:sldMkLst>
          <pc:docMk/>
          <pc:sldMk cId="448398371" sldId="321"/>
        </pc:sldMkLst>
        <pc:spChg chg="del">
          <ac:chgData name="Daniele Scopece &lt;CH ZUR DS EM&gt;" userId="a656d087-c812-4db5-adb7-693021ba95ef" providerId="ADAL" clId="{0D5C5410-D19A-430B-B7D7-7A64660F3488}" dt="2024-07-21T16:06:48.263" v="1665" actId="478"/>
          <ac:spMkLst>
            <pc:docMk/>
            <pc:sldMk cId="448398371" sldId="321"/>
            <ac:spMk id="6" creationId="{1C810771-8407-520D-7AC4-8BD7E84F6321}"/>
          </ac:spMkLst>
        </pc:spChg>
        <pc:spChg chg="mod">
          <ac:chgData name="Daniele Scopece &lt;CH ZUR DS EM&gt;" userId="a656d087-c812-4db5-adb7-693021ba95ef" providerId="ADAL" clId="{0D5C5410-D19A-430B-B7D7-7A64660F3488}" dt="2024-07-21T16:46:35.284" v="1774" actId="20577"/>
          <ac:spMkLst>
            <pc:docMk/>
            <pc:sldMk cId="448398371" sldId="321"/>
            <ac:spMk id="9" creationId="{6A9CC86E-7CF0-4586-9B42-4AB023C698D3}"/>
          </ac:spMkLst>
        </pc:spChg>
        <pc:picChg chg="del">
          <ac:chgData name="Daniele Scopece &lt;CH ZUR DS EM&gt;" userId="a656d087-c812-4db5-adb7-693021ba95ef" providerId="ADAL" clId="{0D5C5410-D19A-430B-B7D7-7A64660F3488}" dt="2024-07-21T16:06:49.244" v="1666" actId="478"/>
          <ac:picMkLst>
            <pc:docMk/>
            <pc:sldMk cId="448398371" sldId="321"/>
            <ac:picMk id="10" creationId="{71260A3C-BC02-1903-C0CE-2586CEFC73B1}"/>
          </ac:picMkLst>
        </pc:picChg>
        <pc:picChg chg="mod">
          <ac:chgData name="Daniele Scopece &lt;CH ZUR DS EM&gt;" userId="a656d087-c812-4db5-adb7-693021ba95ef" providerId="ADAL" clId="{0D5C5410-D19A-430B-B7D7-7A64660F3488}" dt="2024-07-21T16:06:50.493" v="1667" actId="1076"/>
          <ac:picMkLst>
            <pc:docMk/>
            <pc:sldMk cId="448398371" sldId="321"/>
            <ac:picMk id="12" creationId="{8A90115A-37B5-BB4A-77B4-3F799B876942}"/>
          </ac:picMkLst>
        </pc:picChg>
      </pc:sldChg>
      <pc:sldChg chg="delSp modSp add mod">
        <pc:chgData name="Daniele Scopece &lt;CH ZUR DS EM&gt;" userId="a656d087-c812-4db5-adb7-693021ba95ef" providerId="ADAL" clId="{0D5C5410-D19A-430B-B7D7-7A64660F3488}" dt="2024-07-21T16:57:11.724" v="1931" actId="20577"/>
        <pc:sldMkLst>
          <pc:docMk/>
          <pc:sldMk cId="2931044118" sldId="322"/>
        </pc:sldMkLst>
        <pc:spChg chg="mod">
          <ac:chgData name="Daniele Scopece &lt;CH ZUR DS EM&gt;" userId="a656d087-c812-4db5-adb7-693021ba95ef" providerId="ADAL" clId="{0D5C5410-D19A-430B-B7D7-7A64660F3488}" dt="2024-07-21T16:57:11.724" v="1931" actId="20577"/>
          <ac:spMkLst>
            <pc:docMk/>
            <pc:sldMk cId="2931044118" sldId="322"/>
            <ac:spMk id="9" creationId="{6A9CC86E-7CF0-4586-9B42-4AB023C698D3}"/>
          </ac:spMkLst>
        </pc:spChg>
        <pc:picChg chg="del">
          <ac:chgData name="Daniele Scopece &lt;CH ZUR DS EM&gt;" userId="a656d087-c812-4db5-adb7-693021ba95ef" providerId="ADAL" clId="{0D5C5410-D19A-430B-B7D7-7A64660F3488}" dt="2024-07-21T16:46:37.437" v="1775" actId="478"/>
          <ac:picMkLst>
            <pc:docMk/>
            <pc:sldMk cId="2931044118" sldId="322"/>
            <ac:picMk id="12" creationId="{8A90115A-37B5-BB4A-77B4-3F799B876942}"/>
          </ac:picMkLst>
        </pc:picChg>
      </pc:sldChg>
      <pc:sldChg chg="addSp delSp modSp add mod">
        <pc:chgData name="Daniele Scopece &lt;CH ZUR DS EM&gt;" userId="a656d087-c812-4db5-adb7-693021ba95ef" providerId="ADAL" clId="{0D5C5410-D19A-430B-B7D7-7A64660F3488}" dt="2024-07-21T18:40:49.251" v="1971" actId="14100"/>
        <pc:sldMkLst>
          <pc:docMk/>
          <pc:sldMk cId="2826442611" sldId="323"/>
        </pc:sldMkLst>
        <pc:spChg chg="mod">
          <ac:chgData name="Daniele Scopece &lt;CH ZUR DS EM&gt;" userId="a656d087-c812-4db5-adb7-693021ba95ef" providerId="ADAL" clId="{0D5C5410-D19A-430B-B7D7-7A64660F3488}" dt="2024-07-21T17:22:41.772" v="1946" actId="20577"/>
          <ac:spMkLst>
            <pc:docMk/>
            <pc:sldMk cId="2826442611" sldId="323"/>
            <ac:spMk id="2" creationId="{A536108C-CFD6-4536-AEE2-01E5847A8414}"/>
          </ac:spMkLst>
        </pc:spChg>
        <pc:spChg chg="add mod">
          <ac:chgData name="Daniele Scopece &lt;CH ZUR DS EM&gt;" userId="a656d087-c812-4db5-adb7-693021ba95ef" providerId="ADAL" clId="{0D5C5410-D19A-430B-B7D7-7A64660F3488}" dt="2024-07-21T18:40:49.251" v="1971" actId="14100"/>
          <ac:spMkLst>
            <pc:docMk/>
            <pc:sldMk cId="2826442611" sldId="323"/>
            <ac:spMk id="8" creationId="{431D74B2-6B2C-BB3A-43F2-59A167CDCB9E}"/>
          </ac:spMkLst>
        </pc:spChg>
        <pc:spChg chg="del">
          <ac:chgData name="Daniele Scopece &lt;CH ZUR DS EM&gt;" userId="a656d087-c812-4db5-adb7-693021ba95ef" providerId="ADAL" clId="{0D5C5410-D19A-430B-B7D7-7A64660F3488}" dt="2024-07-21T17:22:38.669" v="1933" actId="478"/>
          <ac:spMkLst>
            <pc:docMk/>
            <pc:sldMk cId="2826442611" sldId="323"/>
            <ac:spMk id="9" creationId="{6A9CC86E-7CF0-4586-9B42-4AB023C698D3}"/>
          </ac:spMkLst>
        </pc:spChg>
        <pc:picChg chg="add mod">
          <ac:chgData name="Daniele Scopece &lt;CH ZUR DS EM&gt;" userId="a656d087-c812-4db5-adb7-693021ba95ef" providerId="ADAL" clId="{0D5C5410-D19A-430B-B7D7-7A64660F3488}" dt="2024-07-21T17:26:40.611" v="1948" actId="14100"/>
          <ac:picMkLst>
            <pc:docMk/>
            <pc:sldMk cId="2826442611" sldId="323"/>
            <ac:picMk id="7" creationId="{C0A0E8B2-8537-01A6-37C8-FE6C80F2047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8D72F-040D-461D-BFF4-C90C238668FE}" type="datetimeFigureOut">
              <a:rPr lang="en-CH" smtClean="0"/>
              <a:t>2024-07-21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1E3B3-1912-4DA7-94D7-2B758EA3DF7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60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FD30-0F7C-4FBF-8359-3C9B37AD2139}" type="datetime8">
              <a:rPr lang="en-CH" smtClean="0"/>
              <a:t>2024-07-21 15:54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866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50DA-12D6-4DA1-A4B2-8511EA791F85}" type="datetime8">
              <a:rPr lang="en-CH" smtClean="0"/>
              <a:t>2024-07-21 15:54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3828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3051-938D-4B2C-9B0C-914BA8257240}" type="datetime8">
              <a:rPr lang="en-CH" smtClean="0"/>
              <a:t>2024-07-21 15:54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084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BD7A-FFBB-42A2-B0FC-2683422380F4}" type="datetime8">
              <a:rPr lang="en-CH" smtClean="0"/>
              <a:t>2024-07-21 15:54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84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198-247A-4ED9-A9B6-08C91E8C1D4D}" type="datetime8">
              <a:rPr lang="en-CH" smtClean="0"/>
              <a:t>2024-07-21 15:54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178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4E4A-9436-4405-AFAE-481C3CEF5C31}" type="datetime8">
              <a:rPr lang="en-CH" smtClean="0"/>
              <a:t>2024-07-21 15:54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499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52A8-7BEA-4E45-9F9A-D56084C28390}" type="datetime8">
              <a:rPr lang="en-CH" smtClean="0"/>
              <a:t>2024-07-21 15:54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139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0564-62A5-4205-B2DF-9CCC34E07BB0}" type="datetime8">
              <a:rPr lang="en-CH" smtClean="0"/>
              <a:t>2024-07-21 15:54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240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7C30-1092-4919-B4F0-F1DA132903BD}" type="datetime8">
              <a:rPr lang="en-CH" smtClean="0"/>
              <a:t>2024-07-21 15:54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045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A2F-14CF-4589-B066-FEDBFD2FB6A5}" type="datetime8">
              <a:rPr lang="en-CH" smtClean="0"/>
              <a:t>2024-07-21 15:54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101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986C-72E9-420D-BA10-F5C2966211BF}" type="datetime8">
              <a:rPr lang="en-CH" smtClean="0"/>
              <a:t>2024-07-21 15:54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75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EC03-2B75-4467-B4A4-8F83F936C462}" type="datetime8">
              <a:rPr lang="en-CH" smtClean="0"/>
              <a:t>2024-07-21 15:54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02EB-3E45-4DDA-B813-F6FCE8A01F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0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charts.org/en-US/api" TargetMode="External"/><Relationship Id="rId2" Type="http://schemas.openxmlformats.org/officeDocument/2006/relationships/hyperlink" Target="https://recharts.org/en-U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recharts.org/en-US/examples/MixBarChart" TargetMode="External"/><Relationship Id="rId4" Type="http://schemas.openxmlformats.org/officeDocument/2006/relationships/hyperlink" Target="https://recharts.org/en-US/examples/BarChartStackedBySig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charts.org/en-US/examples/BarChartStackedBySig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charts.org/en-US/guid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7F25-1523-45FC-AD3B-AA2857094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62708"/>
            <a:ext cx="7772400" cy="3061554"/>
          </a:xfrm>
        </p:spPr>
        <p:txBody>
          <a:bodyPr anchor="ctr" anchorCtr="0">
            <a:noAutofit/>
          </a:bodyPr>
          <a:lstStyle/>
          <a:p>
            <a:r>
              <a:rPr lang="de-CH" sz="4800" dirty="0"/>
              <a:t>Recharts for HRgenie</a:t>
            </a:r>
            <a:br>
              <a:rPr lang="de-CH" sz="4800" dirty="0"/>
            </a:br>
            <a:r>
              <a:rPr lang="de-CH" sz="4800" dirty="0"/>
              <a:t>INTERNAL REASONING</a:t>
            </a:r>
            <a:endParaRPr lang="en-CH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4B457-9705-4441-8C92-991C1A902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16388"/>
            <a:ext cx="6858000" cy="641412"/>
          </a:xfrm>
        </p:spPr>
        <p:txBody>
          <a:bodyPr>
            <a:normAutofit fontScale="77500" lnSpcReduction="20000"/>
          </a:bodyPr>
          <a:lstStyle/>
          <a:p>
            <a:r>
              <a:rPr lang="de-CH" dirty="0"/>
              <a:t>Daniele Scopece </a:t>
            </a:r>
          </a:p>
          <a:p>
            <a:r>
              <a:rPr lang="de-CH" dirty="0"/>
              <a:t>2024-07-21 started</a:t>
            </a:r>
            <a:endParaRPr lang="en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248B3-7E84-421F-97CA-4B885EAE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74829-85AD-4A2B-AC80-C8F75987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268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108C-CFD6-4536-AEE2-01E5847A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522641"/>
          </a:xfrm>
        </p:spPr>
        <p:txBody>
          <a:bodyPr>
            <a:noAutofit/>
          </a:bodyPr>
          <a:lstStyle/>
          <a:p>
            <a:pPr algn="ctr"/>
            <a:r>
              <a:rPr lang="de-CH" sz="3200" dirty="0"/>
              <a:t>Test in my branch</a:t>
            </a:r>
            <a:endParaRPr lang="en-CH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991C57-ED47-4F09-9E2C-713E7E37CBA9}"/>
              </a:ext>
            </a:extLst>
          </p:cNvPr>
          <p:cNvCxnSpPr/>
          <p:nvPr/>
        </p:nvCxnSpPr>
        <p:spPr>
          <a:xfrm>
            <a:off x="248575" y="603681"/>
            <a:ext cx="85669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469BB-B49A-429B-9B71-D755FDC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EFFBE-1570-44E8-AED7-58B050E6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10</a:t>
            </a:fld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CC86E-7CF0-4586-9B42-4AB023C698D3}"/>
              </a:ext>
            </a:extLst>
          </p:cNvPr>
          <p:cNvSpPr txBox="1"/>
          <p:nvPr/>
        </p:nvSpPr>
        <p:spPr>
          <a:xfrm>
            <a:off x="393106" y="775032"/>
            <a:ext cx="781709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Now test to pass the data via props =&gt; it works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90115A-37B5-BB4A-77B4-3F799B876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48" y="1699379"/>
            <a:ext cx="5990602" cy="345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9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108C-CFD6-4536-AEE2-01E5847A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522641"/>
          </a:xfrm>
        </p:spPr>
        <p:txBody>
          <a:bodyPr>
            <a:noAutofit/>
          </a:bodyPr>
          <a:lstStyle/>
          <a:p>
            <a:pPr algn="ctr"/>
            <a:r>
              <a:rPr lang="de-CH" sz="3200" dirty="0"/>
              <a:t>Test in my branch</a:t>
            </a:r>
            <a:endParaRPr lang="en-CH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991C57-ED47-4F09-9E2C-713E7E37CBA9}"/>
              </a:ext>
            </a:extLst>
          </p:cNvPr>
          <p:cNvCxnSpPr/>
          <p:nvPr/>
        </p:nvCxnSpPr>
        <p:spPr>
          <a:xfrm>
            <a:off x="248575" y="603681"/>
            <a:ext cx="85669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469BB-B49A-429B-9B71-D755FDC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EFFBE-1570-44E8-AED7-58B050E6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11</a:t>
            </a:fld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CC86E-7CF0-4586-9B42-4AB023C698D3}"/>
              </a:ext>
            </a:extLst>
          </p:cNvPr>
          <p:cNvSpPr txBox="1"/>
          <p:nvPr/>
        </p:nvSpPr>
        <p:spPr>
          <a:xfrm>
            <a:off x="393106" y="775032"/>
            <a:ext cx="7817098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Create some test data for Luka and Barbara =&gt; take data from Backend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1400" dirty="0"/>
              <a:t>=&gt; created data and entries for Luka and Barbara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How to call data from the backend???</a:t>
            </a:r>
          </a:p>
        </p:txBody>
      </p:sp>
    </p:spTree>
    <p:extLst>
      <p:ext uri="{BB962C8B-B14F-4D97-AF65-F5344CB8AC3E}">
        <p14:creationId xmlns:p14="http://schemas.microsoft.com/office/powerpoint/2010/main" val="293104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108C-CFD6-4536-AEE2-01E5847A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522641"/>
          </a:xfrm>
        </p:spPr>
        <p:txBody>
          <a:bodyPr>
            <a:noAutofit/>
          </a:bodyPr>
          <a:lstStyle/>
          <a:p>
            <a:pPr algn="ctr"/>
            <a:r>
              <a:rPr lang="de-CH" sz="3200" dirty="0"/>
              <a:t>Brainstomring</a:t>
            </a:r>
            <a:endParaRPr lang="en-CH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991C57-ED47-4F09-9E2C-713E7E37CBA9}"/>
              </a:ext>
            </a:extLst>
          </p:cNvPr>
          <p:cNvCxnSpPr/>
          <p:nvPr/>
        </p:nvCxnSpPr>
        <p:spPr>
          <a:xfrm>
            <a:off x="248575" y="603681"/>
            <a:ext cx="85669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469BB-B49A-429B-9B71-D755FDC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EFFBE-1570-44E8-AED7-58B050E6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12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0E8B2-8537-01A6-37C8-FE6C80F2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707"/>
            <a:ext cx="8118505" cy="41414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1D74B2-6B2C-BB3A-43F2-59A167CDCB9E}"/>
              </a:ext>
            </a:extLst>
          </p:cNvPr>
          <p:cNvSpPr txBox="1"/>
          <p:nvPr/>
        </p:nvSpPr>
        <p:spPr>
          <a:xfrm>
            <a:off x="489761" y="4041844"/>
            <a:ext cx="7295457" cy="28392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{ 'employee_1': {},</a:t>
            </a:r>
          </a:p>
          <a:p>
            <a:r>
              <a:rPr lang="en-US" sz="1050" dirty="0"/>
              <a:t>   employee_2 : {}</a:t>
            </a:r>
          </a:p>
          <a:p>
            <a:r>
              <a:rPr lang="en-US" sz="1050" dirty="0"/>
              <a:t>}</a:t>
            </a:r>
          </a:p>
          <a:p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{ '2024-01-01': { '</a:t>
            </a:r>
            <a:r>
              <a:rPr lang="en-US" sz="1050" dirty="0" err="1"/>
              <a:t>total_working_hours</a:t>
            </a:r>
            <a:r>
              <a:rPr lang="en-US" sz="1050" dirty="0"/>
              <a:t>' : 8, // if you worked w/o holidays</a:t>
            </a:r>
          </a:p>
          <a:p>
            <a:r>
              <a:rPr lang="en-US" sz="1050" dirty="0"/>
              <a:t>		  'absences' : {'vacation': {&lt;status&gt; : 2, 'sickness': 2}, // absences you have</a:t>
            </a:r>
          </a:p>
          <a:p>
            <a:r>
              <a:rPr lang="en-US" sz="1050" dirty="0"/>
              <a:t>		  '</a:t>
            </a:r>
            <a:r>
              <a:rPr lang="en-US" sz="1050" dirty="0" err="1"/>
              <a:t>actual_working_hours</a:t>
            </a:r>
            <a:r>
              <a:rPr lang="en-US" sz="1050" dirty="0"/>
              <a:t>' : 8-sum(others) // what you have or will work</a:t>
            </a:r>
          </a:p>
          <a:p>
            <a:r>
              <a:rPr lang="en-US" sz="1050" dirty="0"/>
              <a:t>		},</a:t>
            </a:r>
          </a:p>
          <a:p>
            <a:r>
              <a:rPr lang="en-US" sz="1050" dirty="0"/>
              <a:t>   ...</a:t>
            </a:r>
          </a:p>
          <a:p>
            <a:endParaRPr lang="en-US" sz="1050" dirty="0"/>
          </a:p>
          <a:p>
            <a:r>
              <a:rPr lang="en-US" sz="1050" dirty="0"/>
              <a:t>   '2024-12-31 : ....</a:t>
            </a:r>
          </a:p>
          <a:p>
            <a:endParaRPr lang="en-US" sz="1050" dirty="0"/>
          </a:p>
          <a:p>
            <a:r>
              <a:rPr lang="en-US" sz="1050" dirty="0"/>
              <a:t>}</a:t>
            </a:r>
          </a:p>
          <a:p>
            <a:endParaRPr lang="en-US" sz="1050" dirty="0"/>
          </a:p>
          <a:p>
            <a:r>
              <a:rPr lang="en-US" sz="1050" dirty="0"/>
              <a:t>Yearly values = sum (all dates)</a:t>
            </a:r>
          </a:p>
          <a:p>
            <a:endParaRPr lang="LID4096" sz="1050" dirty="0"/>
          </a:p>
        </p:txBody>
      </p:sp>
    </p:spTree>
    <p:extLst>
      <p:ext uri="{BB962C8B-B14F-4D97-AF65-F5344CB8AC3E}">
        <p14:creationId xmlns:p14="http://schemas.microsoft.com/office/powerpoint/2010/main" val="282644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108C-CFD6-4536-AEE2-01E5847A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522641"/>
          </a:xfrm>
        </p:spPr>
        <p:txBody>
          <a:bodyPr>
            <a:noAutofit/>
          </a:bodyPr>
          <a:lstStyle/>
          <a:p>
            <a:pPr algn="ctr"/>
            <a:r>
              <a:rPr lang="de-CH" sz="3200" dirty="0"/>
              <a:t>TODO</a:t>
            </a:r>
            <a:endParaRPr lang="en-CH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991C57-ED47-4F09-9E2C-713E7E37CBA9}"/>
              </a:ext>
            </a:extLst>
          </p:cNvPr>
          <p:cNvCxnSpPr/>
          <p:nvPr/>
        </p:nvCxnSpPr>
        <p:spPr>
          <a:xfrm>
            <a:off x="248575" y="603681"/>
            <a:ext cx="85669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469BB-B49A-429B-9B71-D755FDC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EFFBE-1570-44E8-AED7-58B050E6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2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56663-B412-2BDF-429A-B7B890957B49}"/>
              </a:ext>
            </a:extLst>
          </p:cNvPr>
          <p:cNvSpPr txBox="1"/>
          <p:nvPr/>
        </p:nvSpPr>
        <p:spPr>
          <a:xfrm>
            <a:off x="376015" y="931491"/>
            <a:ext cx="7289563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IDEAS of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Test Recharts = charts for React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Bar charts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CH" sz="1400" dirty="0"/>
              <a:t>Format of the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CH" sz="1400" dirty="0"/>
              <a:t>Format the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Hierarchy? 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82143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108C-CFD6-4536-AEE2-01E5847A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522641"/>
          </a:xfrm>
        </p:spPr>
        <p:txBody>
          <a:bodyPr>
            <a:noAutofit/>
          </a:bodyPr>
          <a:lstStyle/>
          <a:p>
            <a:pPr algn="ctr"/>
            <a:r>
              <a:rPr lang="de-CH" sz="3200" dirty="0"/>
              <a:t>IDEAS Charts: Manager </a:t>
            </a:r>
            <a:endParaRPr lang="en-CH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991C57-ED47-4F09-9E2C-713E7E37CBA9}"/>
              </a:ext>
            </a:extLst>
          </p:cNvPr>
          <p:cNvCxnSpPr/>
          <p:nvPr/>
        </p:nvCxnSpPr>
        <p:spPr>
          <a:xfrm>
            <a:off x="248575" y="603681"/>
            <a:ext cx="85669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469BB-B49A-429B-9B71-D755FDC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EFFBE-1570-44E8-AED7-58B050E6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3</a:t>
            </a:fld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CC86E-7CF0-4586-9B42-4AB023C698D3}"/>
              </a:ext>
            </a:extLst>
          </p:cNvPr>
          <p:cNvSpPr txBox="1"/>
          <p:nvPr/>
        </p:nvSpPr>
        <p:spPr>
          <a:xfrm>
            <a:off x="310319" y="792702"/>
            <a:ext cx="781709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dirty="0"/>
              <a:t>How many vacation/absences/trainings have my employees taken in the current calendar year already?</a:t>
            </a:r>
            <a:endParaRPr lang="en-CH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FB81D6-E03D-2351-FED9-634FEDD2E107}"/>
              </a:ext>
            </a:extLst>
          </p:cNvPr>
          <p:cNvCxnSpPr>
            <a:cxnSpLocks/>
          </p:cNvCxnSpPr>
          <p:nvPr/>
        </p:nvCxnSpPr>
        <p:spPr>
          <a:xfrm flipV="1">
            <a:off x="1008403" y="1560893"/>
            <a:ext cx="0" cy="1538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34CC0C-BD94-A9DD-F143-74D35AC69E1E}"/>
              </a:ext>
            </a:extLst>
          </p:cNvPr>
          <p:cNvCxnSpPr>
            <a:cxnSpLocks/>
          </p:cNvCxnSpPr>
          <p:nvPr/>
        </p:nvCxnSpPr>
        <p:spPr>
          <a:xfrm flipV="1">
            <a:off x="784966" y="2899670"/>
            <a:ext cx="2949546" cy="1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CD1F69-215E-1F5E-DB45-123B6769A269}"/>
              </a:ext>
            </a:extLst>
          </p:cNvPr>
          <p:cNvSpPr txBox="1"/>
          <p:nvPr/>
        </p:nvSpPr>
        <p:spPr>
          <a:xfrm>
            <a:off x="3686848" y="2923559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Employee</a:t>
            </a:r>
            <a:endParaRPr lang="LID4096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8E604-A3F8-BF82-5846-11AA32DC999C}"/>
              </a:ext>
            </a:extLst>
          </p:cNvPr>
          <p:cNvSpPr txBox="1"/>
          <p:nvPr/>
        </p:nvSpPr>
        <p:spPr>
          <a:xfrm>
            <a:off x="1486967" y="2961044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Luka</a:t>
            </a:r>
            <a:endParaRPr lang="LID4096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FFDF-F804-347A-9C17-D9BAA69CB9BD}"/>
              </a:ext>
            </a:extLst>
          </p:cNvPr>
          <p:cNvSpPr txBox="1"/>
          <p:nvPr/>
        </p:nvSpPr>
        <p:spPr>
          <a:xfrm>
            <a:off x="2957458" y="3054364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Barbara</a:t>
            </a:r>
            <a:endParaRPr lang="LID4096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96E012-CAD1-A00C-D16C-C58B4F1FE558}"/>
              </a:ext>
            </a:extLst>
          </p:cNvPr>
          <p:cNvSpPr/>
          <p:nvPr/>
        </p:nvSpPr>
        <p:spPr>
          <a:xfrm>
            <a:off x="1598063" y="2593382"/>
            <a:ext cx="29910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5CB9A1-E051-594E-6118-7A3487EF7172}"/>
              </a:ext>
            </a:extLst>
          </p:cNvPr>
          <p:cNvSpPr/>
          <p:nvPr/>
        </p:nvSpPr>
        <p:spPr>
          <a:xfrm>
            <a:off x="3186957" y="2591893"/>
            <a:ext cx="29910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19A0F-F29B-D6F7-E2F2-0E2337742E8D}"/>
              </a:ext>
            </a:extLst>
          </p:cNvPr>
          <p:cNvSpPr/>
          <p:nvPr/>
        </p:nvSpPr>
        <p:spPr>
          <a:xfrm>
            <a:off x="4268372" y="1580630"/>
            <a:ext cx="299103" cy="154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769328-3639-0962-0469-C7428AFF6B56}"/>
              </a:ext>
            </a:extLst>
          </p:cNvPr>
          <p:cNvSpPr txBox="1"/>
          <p:nvPr/>
        </p:nvSpPr>
        <p:spPr>
          <a:xfrm>
            <a:off x="4594276" y="1513531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Reserved or taken</a:t>
            </a:r>
            <a:endParaRPr lang="LID4096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F6354C-D6D5-C336-B972-A7ED57E777BA}"/>
              </a:ext>
            </a:extLst>
          </p:cNvPr>
          <p:cNvSpPr txBox="1"/>
          <p:nvPr/>
        </p:nvSpPr>
        <p:spPr>
          <a:xfrm>
            <a:off x="310319" y="1547926"/>
            <a:ext cx="6431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Duration</a:t>
            </a:r>
          </a:p>
          <a:p>
            <a:r>
              <a:rPr lang="de-CH" sz="1000" dirty="0"/>
              <a:t>Hours </a:t>
            </a:r>
            <a:br>
              <a:rPr lang="de-CH" sz="1000" dirty="0"/>
            </a:br>
            <a:r>
              <a:rPr lang="de-CH" sz="1000" dirty="0"/>
              <a:t>or days</a:t>
            </a:r>
            <a:endParaRPr lang="LID4096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D86A5-15D5-9AD7-534C-72D90A5B5C2D}"/>
              </a:ext>
            </a:extLst>
          </p:cNvPr>
          <p:cNvSpPr/>
          <p:nvPr/>
        </p:nvSpPr>
        <p:spPr>
          <a:xfrm>
            <a:off x="4268372" y="1777589"/>
            <a:ext cx="299103" cy="1542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71D06A-C52D-53FC-E50A-FD8BA9B517FE}"/>
              </a:ext>
            </a:extLst>
          </p:cNvPr>
          <p:cNvSpPr/>
          <p:nvPr/>
        </p:nvSpPr>
        <p:spPr>
          <a:xfrm>
            <a:off x="3186956" y="2431025"/>
            <a:ext cx="299103" cy="1542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02BEDD-47D7-6F4C-5EFB-EF510CE9BBC4}"/>
              </a:ext>
            </a:extLst>
          </p:cNvPr>
          <p:cNvSpPr/>
          <p:nvPr/>
        </p:nvSpPr>
        <p:spPr>
          <a:xfrm>
            <a:off x="1589606" y="2438408"/>
            <a:ext cx="299103" cy="1542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5F87B-18A1-9B9F-27D9-9D31D5295750}"/>
              </a:ext>
            </a:extLst>
          </p:cNvPr>
          <p:cNvSpPr txBox="1"/>
          <p:nvPr/>
        </p:nvSpPr>
        <p:spPr>
          <a:xfrm>
            <a:off x="4567475" y="172686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Pending</a:t>
            </a:r>
            <a:endParaRPr lang="LID4096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87DBAE-904B-7A1D-7A21-9BA17AD3DE57}"/>
              </a:ext>
            </a:extLst>
          </p:cNvPr>
          <p:cNvSpPr/>
          <p:nvPr/>
        </p:nvSpPr>
        <p:spPr>
          <a:xfrm>
            <a:off x="4268372" y="1977944"/>
            <a:ext cx="299103" cy="1542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8CD6A6-3ECD-E7F5-FE43-852BEE10F1ED}"/>
              </a:ext>
            </a:extLst>
          </p:cNvPr>
          <p:cNvSpPr txBox="1"/>
          <p:nvPr/>
        </p:nvSpPr>
        <p:spPr>
          <a:xfrm>
            <a:off x="4567475" y="190117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Residual</a:t>
            </a:r>
            <a:endParaRPr lang="LID4096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6B68C6-2429-C3D5-9908-BB4F41050AA1}"/>
              </a:ext>
            </a:extLst>
          </p:cNvPr>
          <p:cNvSpPr/>
          <p:nvPr/>
        </p:nvSpPr>
        <p:spPr>
          <a:xfrm>
            <a:off x="4268372" y="2188193"/>
            <a:ext cx="299103" cy="1542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A59FCB-1812-813F-AE03-8F7A4AA64B88}"/>
              </a:ext>
            </a:extLst>
          </p:cNvPr>
          <p:cNvSpPr txBox="1"/>
          <p:nvPr/>
        </p:nvSpPr>
        <p:spPr>
          <a:xfrm>
            <a:off x="4594276" y="2104475"/>
            <a:ext cx="11416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Extra beyond </a:t>
            </a:r>
            <a:br>
              <a:rPr lang="de-CH" sz="1100" dirty="0"/>
            </a:br>
            <a:r>
              <a:rPr lang="de-CH" sz="1100" dirty="0"/>
              <a:t>yearly allowance</a:t>
            </a:r>
            <a:br>
              <a:rPr lang="de-CH" sz="1100" dirty="0"/>
            </a:br>
            <a:r>
              <a:rPr lang="de-CH" sz="1100" dirty="0"/>
              <a:t>(negative)</a:t>
            </a:r>
            <a:endParaRPr lang="LID4096" sz="1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D3F733-2B5B-5241-9833-2824DD3D2AFF}"/>
              </a:ext>
            </a:extLst>
          </p:cNvPr>
          <p:cNvSpPr/>
          <p:nvPr/>
        </p:nvSpPr>
        <p:spPr>
          <a:xfrm>
            <a:off x="3186955" y="2902282"/>
            <a:ext cx="299103" cy="1542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9E48F7-D0EA-3EAF-4B9C-D72CCE835729}"/>
              </a:ext>
            </a:extLst>
          </p:cNvPr>
          <p:cNvSpPr/>
          <p:nvPr/>
        </p:nvSpPr>
        <p:spPr>
          <a:xfrm>
            <a:off x="3186954" y="2082593"/>
            <a:ext cx="299103" cy="3463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82FC7A-5C1C-D1F2-684D-14D3D940BDDB}"/>
              </a:ext>
            </a:extLst>
          </p:cNvPr>
          <p:cNvSpPr/>
          <p:nvPr/>
        </p:nvSpPr>
        <p:spPr>
          <a:xfrm>
            <a:off x="1589604" y="2255249"/>
            <a:ext cx="299103" cy="191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CFE2EE-8890-B7E0-03FA-377F125F9483}"/>
              </a:ext>
            </a:extLst>
          </p:cNvPr>
          <p:cNvSpPr txBox="1"/>
          <p:nvPr/>
        </p:nvSpPr>
        <p:spPr>
          <a:xfrm>
            <a:off x="1192251" y="1249003"/>
            <a:ext cx="2174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u="sng" dirty="0"/>
              <a:t>VACATIONS</a:t>
            </a:r>
            <a:endParaRPr lang="LID4096" sz="1200" b="1" u="sn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D3F973-75E3-4C7D-0BA7-8F2D6533F8A4}"/>
              </a:ext>
            </a:extLst>
          </p:cNvPr>
          <p:cNvSpPr txBox="1"/>
          <p:nvPr/>
        </p:nvSpPr>
        <p:spPr>
          <a:xfrm>
            <a:off x="6753997" y="1547991"/>
            <a:ext cx="217478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200" dirty="0"/>
              <a:t>Mouse hover -&gt; info shown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Duration formatted d_h_m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/>
              <a:t>Duration in hours</a:t>
            </a:r>
            <a:endParaRPr lang="en-CH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94F674-D65B-5D75-A32C-FBA27B60B6FA}"/>
              </a:ext>
            </a:extLst>
          </p:cNvPr>
          <p:cNvCxnSpPr>
            <a:cxnSpLocks/>
          </p:cNvCxnSpPr>
          <p:nvPr/>
        </p:nvCxnSpPr>
        <p:spPr>
          <a:xfrm flipV="1">
            <a:off x="1008403" y="3550146"/>
            <a:ext cx="0" cy="8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AA0C44-1C03-F3F4-AC59-2649CBF83F6C}"/>
              </a:ext>
            </a:extLst>
          </p:cNvPr>
          <p:cNvCxnSpPr>
            <a:cxnSpLocks/>
          </p:cNvCxnSpPr>
          <p:nvPr/>
        </p:nvCxnSpPr>
        <p:spPr>
          <a:xfrm flipV="1">
            <a:off x="784966" y="4111254"/>
            <a:ext cx="2949546" cy="1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23AB4A2-5AFF-B88D-7A8C-8E8D81C369E7}"/>
              </a:ext>
            </a:extLst>
          </p:cNvPr>
          <p:cNvSpPr txBox="1"/>
          <p:nvPr/>
        </p:nvSpPr>
        <p:spPr>
          <a:xfrm>
            <a:off x="3686848" y="4135143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Employee</a:t>
            </a:r>
            <a:endParaRPr lang="LID4096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BC0C70-EEE9-16FF-A8D4-F2A6DB76C7A5}"/>
              </a:ext>
            </a:extLst>
          </p:cNvPr>
          <p:cNvSpPr txBox="1"/>
          <p:nvPr/>
        </p:nvSpPr>
        <p:spPr>
          <a:xfrm>
            <a:off x="1486967" y="4172628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Luka</a:t>
            </a:r>
            <a:endParaRPr lang="LID4096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DAFA17-75EA-4986-AF71-CEDB4413CF44}"/>
              </a:ext>
            </a:extLst>
          </p:cNvPr>
          <p:cNvSpPr txBox="1"/>
          <p:nvPr/>
        </p:nvSpPr>
        <p:spPr>
          <a:xfrm>
            <a:off x="2957458" y="4265948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Barbara</a:t>
            </a:r>
            <a:endParaRPr lang="LID4096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C80287-51DD-6FB7-51A0-C25DE3798423}"/>
              </a:ext>
            </a:extLst>
          </p:cNvPr>
          <p:cNvSpPr/>
          <p:nvPr/>
        </p:nvSpPr>
        <p:spPr>
          <a:xfrm>
            <a:off x="1598063" y="3804966"/>
            <a:ext cx="29910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CAED92-7731-404C-1843-70AF47C6B249}"/>
              </a:ext>
            </a:extLst>
          </p:cNvPr>
          <p:cNvSpPr/>
          <p:nvPr/>
        </p:nvSpPr>
        <p:spPr>
          <a:xfrm>
            <a:off x="3186957" y="3957024"/>
            <a:ext cx="299103" cy="154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CB2461-8F55-301F-D138-60D3D268D2AC}"/>
              </a:ext>
            </a:extLst>
          </p:cNvPr>
          <p:cNvSpPr/>
          <p:nvPr/>
        </p:nvSpPr>
        <p:spPr>
          <a:xfrm>
            <a:off x="4268372" y="3569883"/>
            <a:ext cx="299103" cy="154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3091B-73F4-6947-2E9A-142F6FC57071}"/>
              </a:ext>
            </a:extLst>
          </p:cNvPr>
          <p:cNvSpPr txBox="1"/>
          <p:nvPr/>
        </p:nvSpPr>
        <p:spPr>
          <a:xfrm>
            <a:off x="4594276" y="3502784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Sickness leave</a:t>
            </a:r>
            <a:endParaRPr lang="LID4096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06A09E-A655-0048-7F27-E4CBB1A2F0C9}"/>
              </a:ext>
            </a:extLst>
          </p:cNvPr>
          <p:cNvSpPr txBox="1"/>
          <p:nvPr/>
        </p:nvSpPr>
        <p:spPr>
          <a:xfrm>
            <a:off x="310319" y="3537179"/>
            <a:ext cx="6431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Duration</a:t>
            </a:r>
          </a:p>
          <a:p>
            <a:r>
              <a:rPr lang="de-CH" sz="1000" dirty="0"/>
              <a:t>Hours </a:t>
            </a:r>
            <a:br>
              <a:rPr lang="de-CH" sz="1000" dirty="0"/>
            </a:br>
            <a:r>
              <a:rPr lang="de-CH" sz="1000" dirty="0"/>
              <a:t>or days</a:t>
            </a:r>
            <a:endParaRPr lang="LID4096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1C331F-DDD8-DEC6-6A66-0CCF89980119}"/>
              </a:ext>
            </a:extLst>
          </p:cNvPr>
          <p:cNvSpPr/>
          <p:nvPr/>
        </p:nvSpPr>
        <p:spPr>
          <a:xfrm>
            <a:off x="4268372" y="3766842"/>
            <a:ext cx="299103" cy="1542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A78848-57B7-EAE8-5671-0BD4D2DC67E6}"/>
              </a:ext>
            </a:extLst>
          </p:cNvPr>
          <p:cNvSpPr/>
          <p:nvPr/>
        </p:nvSpPr>
        <p:spPr>
          <a:xfrm>
            <a:off x="3186954" y="3795366"/>
            <a:ext cx="299103" cy="1542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6E67A9-100B-5D47-CFD1-34FF0B002E67}"/>
              </a:ext>
            </a:extLst>
          </p:cNvPr>
          <p:cNvSpPr txBox="1"/>
          <p:nvPr/>
        </p:nvSpPr>
        <p:spPr>
          <a:xfrm>
            <a:off x="4567475" y="3716122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Maternity leave</a:t>
            </a:r>
            <a:endParaRPr lang="LID4096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46D3CE-F6B6-E71B-126D-21DE175F72E4}"/>
              </a:ext>
            </a:extLst>
          </p:cNvPr>
          <p:cNvSpPr txBox="1"/>
          <p:nvPr/>
        </p:nvSpPr>
        <p:spPr>
          <a:xfrm>
            <a:off x="1192251" y="3238256"/>
            <a:ext cx="2174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u="sng" dirty="0"/>
              <a:t>ABSENCES</a:t>
            </a:r>
            <a:endParaRPr lang="LID4096" sz="1200" b="1" u="sng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F1B9AE-AE28-DC39-3375-2B772C05D104}"/>
              </a:ext>
            </a:extLst>
          </p:cNvPr>
          <p:cNvCxnSpPr>
            <a:cxnSpLocks/>
          </p:cNvCxnSpPr>
          <p:nvPr/>
        </p:nvCxnSpPr>
        <p:spPr>
          <a:xfrm flipV="1">
            <a:off x="1008403" y="5009636"/>
            <a:ext cx="0" cy="8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2A09CD-523F-FF27-E950-F82DA9BA16EC}"/>
              </a:ext>
            </a:extLst>
          </p:cNvPr>
          <p:cNvCxnSpPr>
            <a:cxnSpLocks/>
          </p:cNvCxnSpPr>
          <p:nvPr/>
        </p:nvCxnSpPr>
        <p:spPr>
          <a:xfrm flipV="1">
            <a:off x="784966" y="5570744"/>
            <a:ext cx="2949546" cy="1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58C5D13-0C7B-FEC5-7E0D-F947CEE3DFFA}"/>
              </a:ext>
            </a:extLst>
          </p:cNvPr>
          <p:cNvSpPr txBox="1"/>
          <p:nvPr/>
        </p:nvSpPr>
        <p:spPr>
          <a:xfrm>
            <a:off x="3686848" y="5594633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Employee</a:t>
            </a:r>
            <a:endParaRPr lang="LID4096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09852E-1682-5739-845A-4EB04405E018}"/>
              </a:ext>
            </a:extLst>
          </p:cNvPr>
          <p:cNvSpPr txBox="1"/>
          <p:nvPr/>
        </p:nvSpPr>
        <p:spPr>
          <a:xfrm>
            <a:off x="1486967" y="5632118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Luka</a:t>
            </a:r>
            <a:endParaRPr lang="LID4096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69D2FD-7EB1-C44C-3E82-9B3B6A6BA36C}"/>
              </a:ext>
            </a:extLst>
          </p:cNvPr>
          <p:cNvSpPr txBox="1"/>
          <p:nvPr/>
        </p:nvSpPr>
        <p:spPr>
          <a:xfrm>
            <a:off x="2957458" y="5647584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Barbara</a:t>
            </a:r>
            <a:endParaRPr lang="LID4096" sz="11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731B8E-C8C6-AF67-0769-6EDAB2C23648}"/>
              </a:ext>
            </a:extLst>
          </p:cNvPr>
          <p:cNvSpPr/>
          <p:nvPr/>
        </p:nvSpPr>
        <p:spPr>
          <a:xfrm>
            <a:off x="1598063" y="5264456"/>
            <a:ext cx="29910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5DAA9DB-6B4B-8073-0314-78C199541F5C}"/>
              </a:ext>
            </a:extLst>
          </p:cNvPr>
          <p:cNvSpPr/>
          <p:nvPr/>
        </p:nvSpPr>
        <p:spPr>
          <a:xfrm>
            <a:off x="3186957" y="5416514"/>
            <a:ext cx="299103" cy="154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FE4B5B-9BE6-EE2D-853C-5BE1D6AB4154}"/>
              </a:ext>
            </a:extLst>
          </p:cNvPr>
          <p:cNvSpPr txBox="1"/>
          <p:nvPr/>
        </p:nvSpPr>
        <p:spPr>
          <a:xfrm>
            <a:off x="310319" y="4996669"/>
            <a:ext cx="6431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Duration</a:t>
            </a:r>
          </a:p>
          <a:p>
            <a:r>
              <a:rPr lang="de-CH" sz="1000" dirty="0"/>
              <a:t>Hours </a:t>
            </a:r>
            <a:br>
              <a:rPr lang="de-CH" sz="1000" dirty="0"/>
            </a:br>
            <a:r>
              <a:rPr lang="de-CH" sz="1000" dirty="0"/>
              <a:t>or days</a:t>
            </a:r>
            <a:endParaRPr lang="LID4096" sz="1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4A51AB-3C73-32FC-ED66-C3AEB8335188}"/>
              </a:ext>
            </a:extLst>
          </p:cNvPr>
          <p:cNvSpPr/>
          <p:nvPr/>
        </p:nvSpPr>
        <p:spPr>
          <a:xfrm>
            <a:off x="3186954" y="5254856"/>
            <a:ext cx="299103" cy="1542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846D463-8386-96F4-E72A-A55808D87C4F}"/>
              </a:ext>
            </a:extLst>
          </p:cNvPr>
          <p:cNvSpPr/>
          <p:nvPr/>
        </p:nvSpPr>
        <p:spPr>
          <a:xfrm>
            <a:off x="1589606" y="5204570"/>
            <a:ext cx="299103" cy="591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C2F064-1951-AD35-E55F-7D3569431B18}"/>
              </a:ext>
            </a:extLst>
          </p:cNvPr>
          <p:cNvSpPr txBox="1"/>
          <p:nvPr/>
        </p:nvSpPr>
        <p:spPr>
          <a:xfrm>
            <a:off x="1192251" y="4697746"/>
            <a:ext cx="2174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u="sng" dirty="0"/>
              <a:t>TRAININGS</a:t>
            </a:r>
            <a:endParaRPr lang="LID4096" sz="1200" b="1" u="sn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A2CCC56-2CE6-9058-48F1-63581CF48401}"/>
              </a:ext>
            </a:extLst>
          </p:cNvPr>
          <p:cNvSpPr/>
          <p:nvPr/>
        </p:nvSpPr>
        <p:spPr>
          <a:xfrm>
            <a:off x="4295173" y="4808546"/>
            <a:ext cx="299103" cy="154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473554-E408-85B1-940D-8C67FBDB2B0E}"/>
              </a:ext>
            </a:extLst>
          </p:cNvPr>
          <p:cNvSpPr txBox="1"/>
          <p:nvPr/>
        </p:nvSpPr>
        <p:spPr>
          <a:xfrm>
            <a:off x="4621077" y="4741447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Reserved or taken</a:t>
            </a:r>
            <a:endParaRPr lang="LID4096" sz="11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910E69E-F2C5-8ECA-65EC-9C94D35D77FA}"/>
              </a:ext>
            </a:extLst>
          </p:cNvPr>
          <p:cNvSpPr/>
          <p:nvPr/>
        </p:nvSpPr>
        <p:spPr>
          <a:xfrm>
            <a:off x="4295173" y="5005505"/>
            <a:ext cx="299103" cy="1542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E4544E-9B5A-04B2-6662-AED6946B705F}"/>
              </a:ext>
            </a:extLst>
          </p:cNvPr>
          <p:cNvSpPr txBox="1"/>
          <p:nvPr/>
        </p:nvSpPr>
        <p:spPr>
          <a:xfrm>
            <a:off x="4594276" y="495478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Pending</a:t>
            </a:r>
            <a:endParaRPr lang="LID4096" sz="1100" dirty="0"/>
          </a:p>
        </p:txBody>
      </p:sp>
    </p:spTree>
    <p:extLst>
      <p:ext uri="{BB962C8B-B14F-4D97-AF65-F5344CB8AC3E}">
        <p14:creationId xmlns:p14="http://schemas.microsoft.com/office/powerpoint/2010/main" val="249432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108C-CFD6-4536-AEE2-01E5847A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522641"/>
          </a:xfrm>
        </p:spPr>
        <p:txBody>
          <a:bodyPr>
            <a:noAutofit/>
          </a:bodyPr>
          <a:lstStyle/>
          <a:p>
            <a:pPr algn="ctr"/>
            <a:r>
              <a:rPr lang="de-CH" sz="3200" dirty="0"/>
              <a:t>IDEAS Charts: Individual Employee </a:t>
            </a:r>
            <a:endParaRPr lang="en-CH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991C57-ED47-4F09-9E2C-713E7E37CBA9}"/>
              </a:ext>
            </a:extLst>
          </p:cNvPr>
          <p:cNvCxnSpPr/>
          <p:nvPr/>
        </p:nvCxnSpPr>
        <p:spPr>
          <a:xfrm>
            <a:off x="248575" y="603681"/>
            <a:ext cx="85669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469BB-B49A-429B-9B71-D755FDC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EFFBE-1570-44E8-AED7-58B050E6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4</a:t>
            </a:fld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CC86E-7CF0-4586-9B42-4AB023C698D3}"/>
              </a:ext>
            </a:extLst>
          </p:cNvPr>
          <p:cNvSpPr txBox="1"/>
          <p:nvPr/>
        </p:nvSpPr>
        <p:spPr>
          <a:xfrm>
            <a:off x="310319" y="792702"/>
            <a:ext cx="781709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dirty="0"/>
              <a:t>By clicking on every employee</a:t>
            </a:r>
            <a:endParaRPr lang="en-CH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FB81D6-E03D-2351-FED9-634FEDD2E107}"/>
              </a:ext>
            </a:extLst>
          </p:cNvPr>
          <p:cNvCxnSpPr>
            <a:cxnSpLocks/>
          </p:cNvCxnSpPr>
          <p:nvPr/>
        </p:nvCxnSpPr>
        <p:spPr>
          <a:xfrm flipV="1">
            <a:off x="1008403" y="1560893"/>
            <a:ext cx="0" cy="1538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34CC0C-BD94-A9DD-F143-74D35AC69E1E}"/>
              </a:ext>
            </a:extLst>
          </p:cNvPr>
          <p:cNvCxnSpPr>
            <a:cxnSpLocks/>
          </p:cNvCxnSpPr>
          <p:nvPr/>
        </p:nvCxnSpPr>
        <p:spPr>
          <a:xfrm flipV="1">
            <a:off x="784966" y="2898018"/>
            <a:ext cx="4306401" cy="3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CD1F69-215E-1F5E-DB45-123B6769A269}"/>
              </a:ext>
            </a:extLst>
          </p:cNvPr>
          <p:cNvSpPr txBox="1"/>
          <p:nvPr/>
        </p:nvSpPr>
        <p:spPr>
          <a:xfrm>
            <a:off x="4995947" y="2991013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Month</a:t>
            </a:r>
            <a:endParaRPr lang="LID4096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8E604-A3F8-BF82-5846-11AA32DC999C}"/>
              </a:ext>
            </a:extLst>
          </p:cNvPr>
          <p:cNvSpPr txBox="1"/>
          <p:nvPr/>
        </p:nvSpPr>
        <p:spPr>
          <a:xfrm>
            <a:off x="1486967" y="2961044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Jan</a:t>
            </a:r>
            <a:endParaRPr lang="LID4096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FFDF-F804-347A-9C17-D9BAA69CB9BD}"/>
              </a:ext>
            </a:extLst>
          </p:cNvPr>
          <p:cNvSpPr txBox="1"/>
          <p:nvPr/>
        </p:nvSpPr>
        <p:spPr>
          <a:xfrm>
            <a:off x="3114919" y="298209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Dec</a:t>
            </a:r>
            <a:endParaRPr lang="LID4096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96E012-CAD1-A00C-D16C-C58B4F1FE558}"/>
              </a:ext>
            </a:extLst>
          </p:cNvPr>
          <p:cNvSpPr/>
          <p:nvPr/>
        </p:nvSpPr>
        <p:spPr>
          <a:xfrm>
            <a:off x="1598063" y="2593382"/>
            <a:ext cx="29910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5CB9A1-E051-594E-6118-7A3487EF7172}"/>
              </a:ext>
            </a:extLst>
          </p:cNvPr>
          <p:cNvSpPr/>
          <p:nvPr/>
        </p:nvSpPr>
        <p:spPr>
          <a:xfrm>
            <a:off x="3186957" y="2591893"/>
            <a:ext cx="29910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19A0F-F29B-D6F7-E2F2-0E2337742E8D}"/>
              </a:ext>
            </a:extLst>
          </p:cNvPr>
          <p:cNvSpPr/>
          <p:nvPr/>
        </p:nvSpPr>
        <p:spPr>
          <a:xfrm>
            <a:off x="4268372" y="1580630"/>
            <a:ext cx="299103" cy="154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769328-3639-0962-0469-C7428AFF6B56}"/>
              </a:ext>
            </a:extLst>
          </p:cNvPr>
          <p:cNvSpPr txBox="1"/>
          <p:nvPr/>
        </p:nvSpPr>
        <p:spPr>
          <a:xfrm>
            <a:off x="4594276" y="1513531"/>
            <a:ext cx="1795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Absences Reserved or taken</a:t>
            </a:r>
            <a:endParaRPr lang="LID4096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F6354C-D6D5-C336-B972-A7ED57E777BA}"/>
              </a:ext>
            </a:extLst>
          </p:cNvPr>
          <p:cNvSpPr txBox="1"/>
          <p:nvPr/>
        </p:nvSpPr>
        <p:spPr>
          <a:xfrm>
            <a:off x="310319" y="1547926"/>
            <a:ext cx="6431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Duration</a:t>
            </a:r>
          </a:p>
          <a:p>
            <a:r>
              <a:rPr lang="de-CH" sz="1000" dirty="0"/>
              <a:t>Hours </a:t>
            </a:r>
            <a:br>
              <a:rPr lang="de-CH" sz="1000" dirty="0"/>
            </a:br>
            <a:r>
              <a:rPr lang="de-CH" sz="1000" dirty="0"/>
              <a:t>or days</a:t>
            </a:r>
            <a:endParaRPr lang="LID4096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D86A5-15D5-9AD7-534C-72D90A5B5C2D}"/>
              </a:ext>
            </a:extLst>
          </p:cNvPr>
          <p:cNvSpPr/>
          <p:nvPr/>
        </p:nvSpPr>
        <p:spPr>
          <a:xfrm>
            <a:off x="4268372" y="1777589"/>
            <a:ext cx="299103" cy="1542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71D06A-C52D-53FC-E50A-FD8BA9B517FE}"/>
              </a:ext>
            </a:extLst>
          </p:cNvPr>
          <p:cNvSpPr/>
          <p:nvPr/>
        </p:nvSpPr>
        <p:spPr>
          <a:xfrm>
            <a:off x="3186956" y="2431025"/>
            <a:ext cx="299103" cy="1542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02BEDD-47D7-6F4C-5EFB-EF510CE9BBC4}"/>
              </a:ext>
            </a:extLst>
          </p:cNvPr>
          <p:cNvSpPr/>
          <p:nvPr/>
        </p:nvSpPr>
        <p:spPr>
          <a:xfrm>
            <a:off x="1589606" y="2438408"/>
            <a:ext cx="299103" cy="1542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5F87B-18A1-9B9F-27D9-9D31D5295750}"/>
              </a:ext>
            </a:extLst>
          </p:cNvPr>
          <p:cNvSpPr txBox="1"/>
          <p:nvPr/>
        </p:nvSpPr>
        <p:spPr>
          <a:xfrm>
            <a:off x="4594275" y="1727636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Absences Pending</a:t>
            </a:r>
            <a:endParaRPr lang="LID4096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87DBAE-904B-7A1D-7A21-9BA17AD3DE57}"/>
              </a:ext>
            </a:extLst>
          </p:cNvPr>
          <p:cNvSpPr/>
          <p:nvPr/>
        </p:nvSpPr>
        <p:spPr>
          <a:xfrm>
            <a:off x="4268372" y="1977944"/>
            <a:ext cx="299103" cy="1542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8CD6A6-3ECD-E7F5-FE43-852BEE10F1ED}"/>
              </a:ext>
            </a:extLst>
          </p:cNvPr>
          <p:cNvSpPr txBox="1"/>
          <p:nvPr/>
        </p:nvSpPr>
        <p:spPr>
          <a:xfrm>
            <a:off x="4567475" y="1901170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Absences Residual</a:t>
            </a:r>
            <a:endParaRPr lang="LID4096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6B68C6-2429-C3D5-9908-BB4F41050AA1}"/>
              </a:ext>
            </a:extLst>
          </p:cNvPr>
          <p:cNvSpPr/>
          <p:nvPr/>
        </p:nvSpPr>
        <p:spPr>
          <a:xfrm>
            <a:off x="4268372" y="2188193"/>
            <a:ext cx="299103" cy="1542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A59FCB-1812-813F-AE03-8F7A4AA64B88}"/>
              </a:ext>
            </a:extLst>
          </p:cNvPr>
          <p:cNvSpPr txBox="1"/>
          <p:nvPr/>
        </p:nvSpPr>
        <p:spPr>
          <a:xfrm>
            <a:off x="4594276" y="2104475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Sickness leave</a:t>
            </a:r>
            <a:endParaRPr lang="LID4096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9E48F7-D0EA-3EAF-4B9C-D72CCE835729}"/>
              </a:ext>
            </a:extLst>
          </p:cNvPr>
          <p:cNvSpPr/>
          <p:nvPr/>
        </p:nvSpPr>
        <p:spPr>
          <a:xfrm>
            <a:off x="4006686" y="2542275"/>
            <a:ext cx="299103" cy="3463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CFE2EE-8890-B7E0-03FA-377F125F9483}"/>
              </a:ext>
            </a:extLst>
          </p:cNvPr>
          <p:cNvSpPr txBox="1"/>
          <p:nvPr/>
        </p:nvSpPr>
        <p:spPr>
          <a:xfrm>
            <a:off x="1192251" y="1181388"/>
            <a:ext cx="2174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u="sng" dirty="0"/>
              <a:t>By Month: Absences</a:t>
            </a:r>
            <a:endParaRPr lang="LID4096" sz="1200" b="1" u="sn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D3F973-75E3-4C7D-0BA7-8F2D6533F8A4}"/>
              </a:ext>
            </a:extLst>
          </p:cNvPr>
          <p:cNvSpPr txBox="1"/>
          <p:nvPr/>
        </p:nvSpPr>
        <p:spPr>
          <a:xfrm>
            <a:off x="6753997" y="1547991"/>
            <a:ext cx="2174788" cy="26776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200" dirty="0"/>
              <a:t>We need to put a condition on the absenceRequests</a:t>
            </a:r>
          </a:p>
          <a:p>
            <a:r>
              <a:rPr lang="de-CH" sz="1200" dirty="0"/>
              <a:t>Reject them if they include 2+ calendar months -&gt; say to make a request per calendar month</a:t>
            </a:r>
          </a:p>
          <a:p>
            <a:r>
              <a:rPr lang="de-CH" sz="1200" dirty="0"/>
              <a:t>OR</a:t>
            </a:r>
          </a:p>
          <a:p>
            <a:r>
              <a:rPr lang="de-CH" sz="1200" dirty="0"/>
              <a:t>Save in POST also </a:t>
            </a:r>
            <a:br>
              <a:rPr lang="de-CH" sz="1200" dirty="0"/>
            </a:br>
            <a:r>
              <a:rPr lang="de-CH" sz="1200" dirty="0"/>
              <a:t>[‘date’: {‘dur_hours’: ..., ‘</a:t>
            </a:r>
            <a:br>
              <a:rPr lang="de-CH" sz="1200" dirty="0"/>
            </a:br>
            <a:r>
              <a:rPr lang="de-CH" sz="1200" dirty="0"/>
              <a:t>  ‘dur_formatted’: 1d_2h_30m,</a:t>
            </a:r>
            <a:br>
              <a:rPr lang="de-CH" sz="1200" dirty="0"/>
            </a:br>
            <a:r>
              <a:rPr lang="de-CH" sz="1200" dirty="0"/>
              <a:t>  ‘full_day’: 1/0</a:t>
            </a:r>
          </a:p>
          <a:p>
            <a:r>
              <a:rPr lang="de-CH" sz="1200" dirty="0"/>
              <a:t>},</a:t>
            </a:r>
          </a:p>
          <a:p>
            <a:r>
              <a:rPr lang="de-CH" sz="1200" dirty="0"/>
              <a:t>]</a:t>
            </a:r>
            <a:br>
              <a:rPr lang="de-CH" sz="1200" dirty="0"/>
            </a:br>
            <a:r>
              <a:rPr lang="de-CH" sz="1200" dirty="0"/>
              <a:t>But it is an object to save into the DB</a:t>
            </a:r>
            <a:endParaRPr lang="en-CH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C9F550-F9FE-9AEC-902A-36D671AD0EDD}"/>
              </a:ext>
            </a:extLst>
          </p:cNvPr>
          <p:cNvSpPr/>
          <p:nvPr/>
        </p:nvSpPr>
        <p:spPr>
          <a:xfrm>
            <a:off x="3189733" y="2272270"/>
            <a:ext cx="299103" cy="1542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945ED-7F7D-FD3B-5083-7D94841209FB}"/>
              </a:ext>
            </a:extLst>
          </p:cNvPr>
          <p:cNvSpPr txBox="1"/>
          <p:nvPr/>
        </p:nvSpPr>
        <p:spPr>
          <a:xfrm>
            <a:off x="3923185" y="296104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Residual</a:t>
            </a:r>
            <a:endParaRPr lang="LID4096" sz="1100" dirty="0"/>
          </a:p>
        </p:txBody>
      </p:sp>
    </p:spTree>
    <p:extLst>
      <p:ext uri="{BB962C8B-B14F-4D97-AF65-F5344CB8AC3E}">
        <p14:creationId xmlns:p14="http://schemas.microsoft.com/office/powerpoint/2010/main" val="73412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108C-CFD6-4536-AEE2-01E5847A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522641"/>
          </a:xfrm>
        </p:spPr>
        <p:txBody>
          <a:bodyPr>
            <a:noAutofit/>
          </a:bodyPr>
          <a:lstStyle/>
          <a:p>
            <a:pPr algn="ctr"/>
            <a:r>
              <a:rPr lang="de-CH" sz="3200" dirty="0"/>
              <a:t>Recharts: IDEAS</a:t>
            </a:r>
            <a:endParaRPr lang="en-CH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991C57-ED47-4F09-9E2C-713E7E37CBA9}"/>
              </a:ext>
            </a:extLst>
          </p:cNvPr>
          <p:cNvCxnSpPr/>
          <p:nvPr/>
        </p:nvCxnSpPr>
        <p:spPr>
          <a:xfrm>
            <a:off x="248575" y="603681"/>
            <a:ext cx="85669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469BB-B49A-429B-9B71-D755FDC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EFFBE-1570-44E8-AED7-58B050E6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5</a:t>
            </a:fld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CC86E-7CF0-4586-9B42-4AB023C698D3}"/>
              </a:ext>
            </a:extLst>
          </p:cNvPr>
          <p:cNvSpPr txBox="1"/>
          <p:nvPr/>
        </p:nvSpPr>
        <p:spPr>
          <a:xfrm>
            <a:off x="310319" y="792702"/>
            <a:ext cx="781709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https://recharts.org/en-US/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https://recharts.org/en-US/api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https://recharts.org/en-US/examples/BarChartStackedBySign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https://recharts.org/en-US/examples/MixBarChart</a:t>
            </a:r>
            <a:r>
              <a:rPr lang="en-US" sz="1400" dirty="0"/>
              <a:t> -&gt; total as a separate bar </a:t>
            </a:r>
            <a:endParaRPr lang="en-CH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0893BA-7C3D-63B7-ACC5-3A8F3BACD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64" y="1831145"/>
            <a:ext cx="6670575" cy="3918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0146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108C-CFD6-4536-AEE2-01E5847A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522641"/>
          </a:xfrm>
        </p:spPr>
        <p:txBody>
          <a:bodyPr>
            <a:noAutofit/>
          </a:bodyPr>
          <a:lstStyle/>
          <a:p>
            <a:pPr algn="ctr"/>
            <a:r>
              <a:rPr lang="de-CH" sz="3200" dirty="0"/>
              <a:t>Recharts: IDEAS</a:t>
            </a:r>
            <a:endParaRPr lang="en-CH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991C57-ED47-4F09-9E2C-713E7E37CBA9}"/>
              </a:ext>
            </a:extLst>
          </p:cNvPr>
          <p:cNvCxnSpPr/>
          <p:nvPr/>
        </p:nvCxnSpPr>
        <p:spPr>
          <a:xfrm>
            <a:off x="248575" y="603681"/>
            <a:ext cx="85669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469BB-B49A-429B-9B71-D755FDC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EFFBE-1570-44E8-AED7-58B050E6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6</a:t>
            </a:fld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CC86E-7CF0-4586-9B42-4AB023C698D3}"/>
              </a:ext>
            </a:extLst>
          </p:cNvPr>
          <p:cNvSpPr txBox="1"/>
          <p:nvPr/>
        </p:nvSpPr>
        <p:spPr>
          <a:xfrm>
            <a:off x="310319" y="792702"/>
            <a:ext cx="781709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This is the best</a:t>
            </a:r>
          </a:p>
          <a:p>
            <a:r>
              <a:rPr lang="en-US" sz="1400" dirty="0">
                <a:hlinkClick r:id="rId2"/>
              </a:rPr>
              <a:t>https://recharts.org/en-US/examples/BarChartStackedBySign</a:t>
            </a:r>
            <a:r>
              <a:rPr lang="en-US" sz="1400" dirty="0"/>
              <a:t> </a:t>
            </a:r>
            <a:endParaRPr lang="en-CH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6505A0-3DC9-0DD6-F9A7-D7E8682A4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06" y="1392762"/>
            <a:ext cx="7990318" cy="4251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739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108C-CFD6-4536-AEE2-01E5847A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522641"/>
          </a:xfrm>
        </p:spPr>
        <p:txBody>
          <a:bodyPr>
            <a:noAutofit/>
          </a:bodyPr>
          <a:lstStyle/>
          <a:p>
            <a:pPr algn="ctr"/>
            <a:r>
              <a:rPr lang="de-CH" sz="3200" dirty="0"/>
              <a:t>Test in my branch</a:t>
            </a:r>
            <a:endParaRPr lang="en-CH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991C57-ED47-4F09-9E2C-713E7E37CBA9}"/>
              </a:ext>
            </a:extLst>
          </p:cNvPr>
          <p:cNvCxnSpPr/>
          <p:nvPr/>
        </p:nvCxnSpPr>
        <p:spPr>
          <a:xfrm>
            <a:off x="248575" y="603681"/>
            <a:ext cx="85669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469BB-B49A-429B-9B71-D755FDC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EFFBE-1570-44E8-AED7-58B050E6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7</a:t>
            </a:fld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CC86E-7CF0-4586-9B42-4AB023C698D3}"/>
              </a:ext>
            </a:extLst>
          </p:cNvPr>
          <p:cNvSpPr txBox="1"/>
          <p:nvPr/>
        </p:nvSpPr>
        <p:spPr>
          <a:xfrm>
            <a:off x="393106" y="775032"/>
            <a:ext cx="781709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sz="1400" strike="sngStrike" dirty="0"/>
              <a:t>Install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1400" strike="sngStrike" dirty="0"/>
              <a:t>Copy-paste example from website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1400" strike="sngStrike" dirty="0"/>
              <a:t>Customize appearance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1400" dirty="0"/>
              <a:t>Take the data from backend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99109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108C-CFD6-4536-AEE2-01E5847A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522641"/>
          </a:xfrm>
        </p:spPr>
        <p:txBody>
          <a:bodyPr>
            <a:noAutofit/>
          </a:bodyPr>
          <a:lstStyle/>
          <a:p>
            <a:pPr algn="ctr"/>
            <a:r>
              <a:rPr lang="de-CH" sz="3200" dirty="0"/>
              <a:t>Test in my branch</a:t>
            </a:r>
            <a:endParaRPr lang="en-CH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991C57-ED47-4F09-9E2C-713E7E37CBA9}"/>
              </a:ext>
            </a:extLst>
          </p:cNvPr>
          <p:cNvCxnSpPr/>
          <p:nvPr/>
        </p:nvCxnSpPr>
        <p:spPr>
          <a:xfrm>
            <a:off x="248575" y="603681"/>
            <a:ext cx="85669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469BB-B49A-429B-9B71-D755FDC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EFFBE-1570-44E8-AED7-58B050E6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8</a:t>
            </a:fld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CC86E-7CF0-4586-9B42-4AB023C698D3}"/>
              </a:ext>
            </a:extLst>
          </p:cNvPr>
          <p:cNvSpPr txBox="1"/>
          <p:nvPr/>
        </p:nvSpPr>
        <p:spPr>
          <a:xfrm>
            <a:off x="393106" y="775032"/>
            <a:ext cx="781709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sz="1400" dirty="0"/>
              <a:t>Install = </a:t>
            </a:r>
            <a:r>
              <a:rPr lang="de-CH" sz="1400" dirty="0">
                <a:hlinkClick r:id="rId2"/>
              </a:rPr>
              <a:t>https://recharts.org/en-US/guide</a:t>
            </a:r>
            <a:r>
              <a:rPr lang="de-CH" sz="1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10771-8407-520D-7AC4-8BD7E84F6321}"/>
              </a:ext>
            </a:extLst>
          </p:cNvPr>
          <p:cNvSpPr txBox="1"/>
          <p:nvPr/>
        </p:nvSpPr>
        <p:spPr>
          <a:xfrm>
            <a:off x="393106" y="1346176"/>
            <a:ext cx="781709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Npm install recharts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12C589-9FDF-8CD5-3628-055569EA9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06" y="2079698"/>
            <a:ext cx="4910312" cy="417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2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108C-CFD6-4536-AEE2-01E5847A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040"/>
            <a:ext cx="7886700" cy="522641"/>
          </a:xfrm>
        </p:spPr>
        <p:txBody>
          <a:bodyPr>
            <a:noAutofit/>
          </a:bodyPr>
          <a:lstStyle/>
          <a:p>
            <a:pPr algn="ctr"/>
            <a:r>
              <a:rPr lang="de-CH" sz="3200" dirty="0"/>
              <a:t>Test in my branch</a:t>
            </a:r>
            <a:endParaRPr lang="en-CH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991C57-ED47-4F09-9E2C-713E7E37CBA9}"/>
              </a:ext>
            </a:extLst>
          </p:cNvPr>
          <p:cNvCxnSpPr/>
          <p:nvPr/>
        </p:nvCxnSpPr>
        <p:spPr>
          <a:xfrm>
            <a:off x="248575" y="603681"/>
            <a:ext cx="85669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469BB-B49A-429B-9B71-D755FDC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PRJ - 2022-xx-xx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EFFBE-1570-44E8-AED7-58B050E6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02EB-3E45-4DDA-B813-F6FCE8A01F9D}" type="slidenum">
              <a:rPr lang="en-CH" smtClean="0"/>
              <a:t>9</a:t>
            </a:fld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CC86E-7CF0-4586-9B42-4AB023C698D3}"/>
              </a:ext>
            </a:extLst>
          </p:cNvPr>
          <p:cNvSpPr txBox="1"/>
          <p:nvPr/>
        </p:nvSpPr>
        <p:spPr>
          <a:xfrm>
            <a:off x="393106" y="775032"/>
            <a:ext cx="781709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sz="1400" dirty="0"/>
              <a:t>Where to create the test in Manager = a special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10771-8407-520D-7AC4-8BD7E84F6321}"/>
              </a:ext>
            </a:extLst>
          </p:cNvPr>
          <p:cNvSpPr txBox="1"/>
          <p:nvPr/>
        </p:nvSpPr>
        <p:spPr>
          <a:xfrm>
            <a:off x="393106" y="1346176"/>
            <a:ext cx="781709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Create the component components/ManagerBarCharts.jsx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Put the component in routes/manager.jsx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260A3C-BC02-1903-C0CE-2586CEFC7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0" y="2044790"/>
            <a:ext cx="2495680" cy="4567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90115A-37B5-BB4A-77B4-3F799B876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49" y="2417982"/>
            <a:ext cx="5990602" cy="345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3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43419</TotalTime>
  <Words>554</Words>
  <Application>Microsoft Office PowerPoint</Application>
  <PresentationFormat>On-screen Show (4:3)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Recharts for HRgenie INTERNAL REASONING</vt:lpstr>
      <vt:lpstr>TODO</vt:lpstr>
      <vt:lpstr>IDEAS Charts: Manager </vt:lpstr>
      <vt:lpstr>IDEAS Charts: Individual Employee </vt:lpstr>
      <vt:lpstr>Recharts: IDEAS</vt:lpstr>
      <vt:lpstr>Recharts: IDEAS</vt:lpstr>
      <vt:lpstr>Test in my branch</vt:lpstr>
      <vt:lpstr>Test in my branch</vt:lpstr>
      <vt:lpstr>Test in my branch</vt:lpstr>
      <vt:lpstr>Test in my branch</vt:lpstr>
      <vt:lpstr>Test in my branch</vt:lpstr>
      <vt:lpstr>Brainstomring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PV</dc:title>
  <dc:creator>Daniele Scopece</dc:creator>
  <cp:lastModifiedBy>Daniele Scopece &lt;CH ZUR DS EM&gt;</cp:lastModifiedBy>
  <cp:revision>652</cp:revision>
  <dcterms:created xsi:type="dcterms:W3CDTF">2018-08-21T06:47:47Z</dcterms:created>
  <dcterms:modified xsi:type="dcterms:W3CDTF">2024-07-21T18:40:49Z</dcterms:modified>
</cp:coreProperties>
</file>