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1" r:id="rId3"/>
    <p:sldId id="315" r:id="rId4"/>
    <p:sldId id="316" r:id="rId5"/>
    <p:sldId id="317" r:id="rId6"/>
    <p:sldId id="314" r:id="rId7"/>
    <p:sldId id="318" r:id="rId8"/>
    <p:sldId id="3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F1275-3C0D-4BCB-AC5B-4ECCD706CE2F}" v="30" dt="2024-07-28T16:21:41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Scopece &lt;CH ZUR DS EM&gt;" userId="a656d087-c812-4db5-adb7-693021ba95ef" providerId="ADAL" clId="{9CFF1275-3C0D-4BCB-AC5B-4ECCD706CE2F}"/>
    <pc:docChg chg="undo custSel addSld modSld">
      <pc:chgData name="Daniele Scopece &lt;CH ZUR DS EM&gt;" userId="a656d087-c812-4db5-adb7-693021ba95ef" providerId="ADAL" clId="{9CFF1275-3C0D-4BCB-AC5B-4ECCD706CE2F}" dt="2024-07-28T16:28:30.904" v="811" actId="14100"/>
      <pc:docMkLst>
        <pc:docMk/>
      </pc:docMkLst>
      <pc:sldChg chg="addSp modSp mod">
        <pc:chgData name="Daniele Scopece &lt;CH ZUR DS EM&gt;" userId="a656d087-c812-4db5-adb7-693021ba95ef" providerId="ADAL" clId="{9CFF1275-3C0D-4BCB-AC5B-4ECCD706CE2F}" dt="2024-07-28T15:57:45.189" v="267" actId="13822"/>
        <pc:sldMkLst>
          <pc:docMk/>
          <pc:sldMk cId="3821431395" sldId="311"/>
        </pc:sldMkLst>
        <pc:spChg chg="mod">
          <ac:chgData name="Daniele Scopece &lt;CH ZUR DS EM&gt;" userId="a656d087-c812-4db5-adb7-693021ba95ef" providerId="ADAL" clId="{9CFF1275-3C0D-4BCB-AC5B-4ECCD706CE2F}" dt="2024-07-28T15:57:29.402" v="239" actId="20577"/>
          <ac:spMkLst>
            <pc:docMk/>
            <pc:sldMk cId="3821431395" sldId="311"/>
            <ac:spMk id="2" creationId="{A536108C-CFD6-4536-AEE2-01E5847A8414}"/>
          </ac:spMkLst>
        </pc:spChg>
        <pc:spChg chg="add mod">
          <ac:chgData name="Daniele Scopece &lt;CH ZUR DS EM&gt;" userId="a656d087-c812-4db5-adb7-693021ba95ef" providerId="ADAL" clId="{9CFF1275-3C0D-4BCB-AC5B-4ECCD706CE2F}" dt="2024-07-28T15:57:45.189" v="267" actId="13822"/>
          <ac:spMkLst>
            <pc:docMk/>
            <pc:sldMk cId="3821431395" sldId="311"/>
            <ac:spMk id="6" creationId="{7DC96473-26B4-B6BD-B11D-0FD5CE1A1C9D}"/>
          </ac:spMkLst>
        </pc:spChg>
      </pc:sldChg>
      <pc:sldChg chg="addSp delSp modSp mod">
        <pc:chgData name="Daniele Scopece &lt;CH ZUR DS EM&gt;" userId="a656d087-c812-4db5-adb7-693021ba95ef" providerId="ADAL" clId="{9CFF1275-3C0D-4BCB-AC5B-4ECCD706CE2F}" dt="2024-07-28T16:28:30.904" v="811" actId="14100"/>
        <pc:sldMkLst>
          <pc:docMk/>
          <pc:sldMk cId="2494328916" sldId="314"/>
        </pc:sldMkLst>
        <pc:spChg chg="mod">
          <ac:chgData name="Daniele Scopece &lt;CH ZUR DS EM&gt;" userId="a656d087-c812-4db5-adb7-693021ba95ef" providerId="ADAL" clId="{9CFF1275-3C0D-4BCB-AC5B-4ECCD706CE2F}" dt="2024-07-28T15:44:22.112" v="16" actId="20577"/>
          <ac:spMkLst>
            <pc:docMk/>
            <pc:sldMk cId="2494328916" sldId="314"/>
            <ac:spMk id="2" creationId="{A536108C-CFD6-4536-AEE2-01E5847A8414}"/>
          </ac:spMkLst>
        </pc:spChg>
        <pc:spChg chg="del">
          <ac:chgData name="Daniele Scopece &lt;CH ZUR DS EM&gt;" userId="a656d087-c812-4db5-adb7-693021ba95ef" providerId="ADAL" clId="{9CFF1275-3C0D-4BCB-AC5B-4ECCD706CE2F}" dt="2024-07-28T15:44:25.064" v="17" actId="478"/>
          <ac:spMkLst>
            <pc:docMk/>
            <pc:sldMk cId="2494328916" sldId="314"/>
            <ac:spMk id="9" creationId="{6A9CC86E-7CF0-4586-9B42-4AB023C698D3}"/>
          </ac:spMkLst>
        </pc:spChg>
        <pc:spChg chg="add mod">
          <ac:chgData name="Daniele Scopece &lt;CH ZUR DS EM&gt;" userId="a656d087-c812-4db5-adb7-693021ba95ef" providerId="ADAL" clId="{9CFF1275-3C0D-4BCB-AC5B-4ECCD706CE2F}" dt="2024-07-28T15:55:10.060" v="200" actId="20577"/>
          <ac:spMkLst>
            <pc:docMk/>
            <pc:sldMk cId="2494328916" sldId="314"/>
            <ac:spMk id="21" creationId="{8C7281C1-7586-998D-F42E-F442BCEA07D1}"/>
          </ac:spMkLst>
        </pc:spChg>
        <pc:spChg chg="add mod">
          <ac:chgData name="Daniele Scopece &lt;CH ZUR DS EM&gt;" userId="a656d087-c812-4db5-adb7-693021ba95ef" providerId="ADAL" clId="{9CFF1275-3C0D-4BCB-AC5B-4ECCD706CE2F}" dt="2024-07-28T15:50:08.554" v="111" actId="20577"/>
          <ac:spMkLst>
            <pc:docMk/>
            <pc:sldMk cId="2494328916" sldId="314"/>
            <ac:spMk id="22" creationId="{10873000-6533-053A-05ED-0E55B9A2150F}"/>
          </ac:spMkLst>
        </pc:spChg>
        <pc:spChg chg="add mod">
          <ac:chgData name="Daniele Scopece &lt;CH ZUR DS EM&gt;" userId="a656d087-c812-4db5-adb7-693021ba95ef" providerId="ADAL" clId="{9CFF1275-3C0D-4BCB-AC5B-4ECCD706CE2F}" dt="2024-07-28T15:54:56.409" v="188" actId="14100"/>
          <ac:spMkLst>
            <pc:docMk/>
            <pc:sldMk cId="2494328916" sldId="314"/>
            <ac:spMk id="25" creationId="{1D169A0B-E848-B72E-A9DB-74A62C15D1BB}"/>
          </ac:spMkLst>
        </pc:spChg>
        <pc:spChg chg="add mod">
          <ac:chgData name="Daniele Scopece &lt;CH ZUR DS EM&gt;" userId="a656d087-c812-4db5-adb7-693021ba95ef" providerId="ADAL" clId="{9CFF1275-3C0D-4BCB-AC5B-4ECCD706CE2F}" dt="2024-07-28T16:28:27.073" v="810" actId="14100"/>
          <ac:spMkLst>
            <pc:docMk/>
            <pc:sldMk cId="2494328916" sldId="314"/>
            <ac:spMk id="26" creationId="{DC9CC82D-10BF-E040-E734-EBB9C057394C}"/>
          </ac:spMkLst>
        </pc:spChg>
        <pc:spChg chg="add mod">
          <ac:chgData name="Daniele Scopece &lt;CH ZUR DS EM&gt;" userId="a656d087-c812-4db5-adb7-693021ba95ef" providerId="ADAL" clId="{9CFF1275-3C0D-4BCB-AC5B-4ECCD706CE2F}" dt="2024-07-28T16:28:30.904" v="811" actId="14100"/>
          <ac:spMkLst>
            <pc:docMk/>
            <pc:sldMk cId="2494328916" sldId="314"/>
            <ac:spMk id="27" creationId="{4C0F73C8-ED1C-CC6A-9BFB-78A0E3661D7B}"/>
          </ac:spMkLst>
        </pc:spChg>
        <pc:spChg chg="add mod">
          <ac:chgData name="Daniele Scopece &lt;CH ZUR DS EM&gt;" userId="a656d087-c812-4db5-adb7-693021ba95ef" providerId="ADAL" clId="{9CFF1275-3C0D-4BCB-AC5B-4ECCD706CE2F}" dt="2024-07-28T16:28:24.822" v="809" actId="14100"/>
          <ac:spMkLst>
            <pc:docMk/>
            <pc:sldMk cId="2494328916" sldId="314"/>
            <ac:spMk id="28" creationId="{285C7C47-74F7-A2C9-A89C-9E0AAB092F85}"/>
          </ac:spMkLst>
        </pc:spChg>
        <pc:picChg chg="add mod">
          <ac:chgData name="Daniele Scopece &lt;CH ZUR DS EM&gt;" userId="a656d087-c812-4db5-adb7-693021ba95ef" providerId="ADAL" clId="{9CFF1275-3C0D-4BCB-AC5B-4ECCD706CE2F}" dt="2024-07-28T15:56:01.984" v="207" actId="1076"/>
          <ac:picMkLst>
            <pc:docMk/>
            <pc:sldMk cId="2494328916" sldId="314"/>
            <ac:picMk id="7" creationId="{83023340-8056-FD47-F761-CB06B39C3CC0}"/>
          </ac:picMkLst>
        </pc:picChg>
        <pc:picChg chg="add mod">
          <ac:chgData name="Daniele Scopece &lt;CH ZUR DS EM&gt;" userId="a656d087-c812-4db5-adb7-693021ba95ef" providerId="ADAL" clId="{9CFF1275-3C0D-4BCB-AC5B-4ECCD706CE2F}" dt="2024-07-28T15:55:18.313" v="202" actId="14100"/>
          <ac:picMkLst>
            <pc:docMk/>
            <pc:sldMk cId="2494328916" sldId="314"/>
            <ac:picMk id="10" creationId="{AA8C1BC9-792C-4A7E-3980-E8D6F9296D52}"/>
          </ac:picMkLst>
        </pc:picChg>
        <pc:picChg chg="add mod">
          <ac:chgData name="Daniele Scopece &lt;CH ZUR DS EM&gt;" userId="a656d087-c812-4db5-adb7-693021ba95ef" providerId="ADAL" clId="{9CFF1275-3C0D-4BCB-AC5B-4ECCD706CE2F}" dt="2024-07-28T15:49:57.793" v="91" actId="1076"/>
          <ac:picMkLst>
            <pc:docMk/>
            <pc:sldMk cId="2494328916" sldId="314"/>
            <ac:picMk id="12" creationId="{473EA190-FCB1-F48F-05AD-08A1C4179440}"/>
          </ac:picMkLst>
        </pc:picChg>
        <pc:picChg chg="add mod">
          <ac:chgData name="Daniele Scopece &lt;CH ZUR DS EM&gt;" userId="a656d087-c812-4db5-adb7-693021ba95ef" providerId="ADAL" clId="{9CFF1275-3C0D-4BCB-AC5B-4ECCD706CE2F}" dt="2024-07-28T15:55:03.400" v="193" actId="1076"/>
          <ac:picMkLst>
            <pc:docMk/>
            <pc:sldMk cId="2494328916" sldId="314"/>
            <ac:picMk id="14" creationId="{8B3578B3-C429-BDDE-0287-A6CB6F0EB162}"/>
          </ac:picMkLst>
        </pc:picChg>
        <pc:picChg chg="add mod">
          <ac:chgData name="Daniele Scopece &lt;CH ZUR DS EM&gt;" userId="a656d087-c812-4db5-adb7-693021ba95ef" providerId="ADAL" clId="{9CFF1275-3C0D-4BCB-AC5B-4ECCD706CE2F}" dt="2024-07-28T15:55:01.224" v="191" actId="1076"/>
          <ac:picMkLst>
            <pc:docMk/>
            <pc:sldMk cId="2494328916" sldId="314"/>
            <ac:picMk id="16" creationId="{853A88B2-9802-9335-3903-CA037621AA9E}"/>
          </ac:picMkLst>
        </pc:picChg>
        <pc:picChg chg="add del mod">
          <ac:chgData name="Daniele Scopece &lt;CH ZUR DS EM&gt;" userId="a656d087-c812-4db5-adb7-693021ba95ef" providerId="ADAL" clId="{9CFF1275-3C0D-4BCB-AC5B-4ECCD706CE2F}" dt="2024-07-28T15:49:31.999" v="73" actId="478"/>
          <ac:picMkLst>
            <pc:docMk/>
            <pc:sldMk cId="2494328916" sldId="314"/>
            <ac:picMk id="18" creationId="{FFB00FE6-7A2F-2D97-BD72-977D8B60D1FE}"/>
          </ac:picMkLst>
        </pc:picChg>
        <pc:picChg chg="add mod">
          <ac:chgData name="Daniele Scopece &lt;CH ZUR DS EM&gt;" userId="a656d087-c812-4db5-adb7-693021ba95ef" providerId="ADAL" clId="{9CFF1275-3C0D-4BCB-AC5B-4ECCD706CE2F}" dt="2024-07-28T15:55:00.064" v="190" actId="1076"/>
          <ac:picMkLst>
            <pc:docMk/>
            <pc:sldMk cId="2494328916" sldId="314"/>
            <ac:picMk id="20" creationId="{7656B1F9-E325-05F6-BEB1-7066058A43E5}"/>
          </ac:picMkLst>
        </pc:picChg>
        <pc:picChg chg="add mod">
          <ac:chgData name="Daniele Scopece &lt;CH ZUR DS EM&gt;" userId="a656d087-c812-4db5-adb7-693021ba95ef" providerId="ADAL" clId="{9CFF1275-3C0D-4BCB-AC5B-4ECCD706CE2F}" dt="2024-07-28T15:52:17.464" v="179" actId="1076"/>
          <ac:picMkLst>
            <pc:docMk/>
            <pc:sldMk cId="2494328916" sldId="314"/>
            <ac:picMk id="24" creationId="{4FAEF190-1020-8FE4-3258-79E863BA5778}"/>
          </ac:picMkLst>
        </pc:picChg>
        <pc:picChg chg="add mod modCrop">
          <ac:chgData name="Daniele Scopece &lt;CH ZUR DS EM&gt;" userId="a656d087-c812-4db5-adb7-693021ba95ef" providerId="ADAL" clId="{9CFF1275-3C0D-4BCB-AC5B-4ECCD706CE2F}" dt="2024-07-28T15:52:15.952" v="178" actId="1076"/>
          <ac:picMkLst>
            <pc:docMk/>
            <pc:sldMk cId="2494328916" sldId="314"/>
            <ac:picMk id="30" creationId="{DC88443B-E0B6-C7E7-16D1-92C89A47CED2}"/>
          </ac:picMkLst>
        </pc:picChg>
        <pc:picChg chg="add mod modCrop">
          <ac:chgData name="Daniele Scopece &lt;CH ZUR DS EM&gt;" userId="a656d087-c812-4db5-adb7-693021ba95ef" providerId="ADAL" clId="{9CFF1275-3C0D-4BCB-AC5B-4ECCD706CE2F}" dt="2024-07-28T15:55:02.432" v="192" actId="1076"/>
          <ac:picMkLst>
            <pc:docMk/>
            <pc:sldMk cId="2494328916" sldId="314"/>
            <ac:picMk id="32" creationId="{5C975DC4-1FD0-0AC2-B376-7CD789655FB6}"/>
          </ac:picMkLst>
        </pc:picChg>
        <pc:picChg chg="add mod">
          <ac:chgData name="Daniele Scopece &lt;CH ZUR DS EM&gt;" userId="a656d087-c812-4db5-adb7-693021ba95ef" providerId="ADAL" clId="{9CFF1275-3C0D-4BCB-AC5B-4ECCD706CE2F}" dt="2024-07-28T15:56:04.719" v="209" actId="14100"/>
          <ac:picMkLst>
            <pc:docMk/>
            <pc:sldMk cId="2494328916" sldId="314"/>
            <ac:picMk id="34" creationId="{27292B90-B210-FB2E-5878-9E4296E6DDF1}"/>
          </ac:picMkLst>
        </pc:picChg>
      </pc:sldChg>
      <pc:sldChg chg="modSp add mod">
        <pc:chgData name="Daniele Scopece &lt;CH ZUR DS EM&gt;" userId="a656d087-c812-4db5-adb7-693021ba95ef" providerId="ADAL" clId="{9CFF1275-3C0D-4BCB-AC5B-4ECCD706CE2F}" dt="2024-07-28T15:57:57.262" v="307" actId="20577"/>
        <pc:sldMkLst>
          <pc:docMk/>
          <pc:sldMk cId="4170972883" sldId="315"/>
        </pc:sldMkLst>
        <pc:spChg chg="mod">
          <ac:chgData name="Daniele Scopece &lt;CH ZUR DS EM&gt;" userId="a656d087-c812-4db5-adb7-693021ba95ef" providerId="ADAL" clId="{9CFF1275-3C0D-4BCB-AC5B-4ECCD706CE2F}" dt="2024-07-28T15:57:57.262" v="307" actId="20577"/>
          <ac:spMkLst>
            <pc:docMk/>
            <pc:sldMk cId="4170972883" sldId="315"/>
            <ac:spMk id="2" creationId="{A536108C-CFD6-4536-AEE2-01E5847A8414}"/>
          </ac:spMkLst>
        </pc:spChg>
      </pc:sldChg>
      <pc:sldChg chg="modSp add mod">
        <pc:chgData name="Daniele Scopece &lt;CH ZUR DS EM&gt;" userId="a656d087-c812-4db5-adb7-693021ba95ef" providerId="ADAL" clId="{9CFF1275-3C0D-4BCB-AC5B-4ECCD706CE2F}" dt="2024-07-28T15:58:09.845" v="329" actId="20577"/>
        <pc:sldMkLst>
          <pc:docMk/>
          <pc:sldMk cId="3642266981" sldId="316"/>
        </pc:sldMkLst>
        <pc:spChg chg="mod">
          <ac:chgData name="Daniele Scopece &lt;CH ZUR DS EM&gt;" userId="a656d087-c812-4db5-adb7-693021ba95ef" providerId="ADAL" clId="{9CFF1275-3C0D-4BCB-AC5B-4ECCD706CE2F}" dt="2024-07-28T15:58:09.845" v="329" actId="20577"/>
          <ac:spMkLst>
            <pc:docMk/>
            <pc:sldMk cId="3642266981" sldId="316"/>
            <ac:spMk id="2" creationId="{A536108C-CFD6-4536-AEE2-01E5847A8414}"/>
          </ac:spMkLst>
        </pc:spChg>
      </pc:sldChg>
      <pc:sldChg chg="modSp add mod">
        <pc:chgData name="Daniele Scopece &lt;CH ZUR DS EM&gt;" userId="a656d087-c812-4db5-adb7-693021ba95ef" providerId="ADAL" clId="{9CFF1275-3C0D-4BCB-AC5B-4ECCD706CE2F}" dt="2024-07-28T15:58:16.591" v="339" actId="20577"/>
        <pc:sldMkLst>
          <pc:docMk/>
          <pc:sldMk cId="3507583488" sldId="317"/>
        </pc:sldMkLst>
        <pc:spChg chg="mod">
          <ac:chgData name="Daniele Scopece &lt;CH ZUR DS EM&gt;" userId="a656d087-c812-4db5-adb7-693021ba95ef" providerId="ADAL" clId="{9CFF1275-3C0D-4BCB-AC5B-4ECCD706CE2F}" dt="2024-07-28T15:58:16.591" v="339" actId="20577"/>
          <ac:spMkLst>
            <pc:docMk/>
            <pc:sldMk cId="3507583488" sldId="317"/>
            <ac:spMk id="2" creationId="{A536108C-CFD6-4536-AEE2-01E5847A8414}"/>
          </ac:spMkLst>
        </pc:spChg>
      </pc:sldChg>
      <pc:sldChg chg="delSp modSp add mod">
        <pc:chgData name="Daniele Scopece &lt;CH ZUR DS EM&gt;" userId="a656d087-c812-4db5-adb7-693021ba95ef" providerId="ADAL" clId="{9CFF1275-3C0D-4BCB-AC5B-4ECCD706CE2F}" dt="2024-07-28T15:58:48.437" v="369" actId="20577"/>
        <pc:sldMkLst>
          <pc:docMk/>
          <pc:sldMk cId="3407743443" sldId="318"/>
        </pc:sldMkLst>
        <pc:spChg chg="mod">
          <ac:chgData name="Daniele Scopece &lt;CH ZUR DS EM&gt;" userId="a656d087-c812-4db5-adb7-693021ba95ef" providerId="ADAL" clId="{9CFF1275-3C0D-4BCB-AC5B-4ECCD706CE2F}" dt="2024-07-28T15:58:48.437" v="369" actId="20577"/>
          <ac:spMkLst>
            <pc:docMk/>
            <pc:sldMk cId="3407743443" sldId="318"/>
            <ac:spMk id="2" creationId="{A536108C-CFD6-4536-AEE2-01E5847A8414}"/>
          </ac:spMkLst>
        </pc:spChg>
        <pc:spChg chg="del mod">
          <ac:chgData name="Daniele Scopece &lt;CH ZUR DS EM&gt;" userId="a656d087-c812-4db5-adb7-693021ba95ef" providerId="ADAL" clId="{9CFF1275-3C0D-4BCB-AC5B-4ECCD706CE2F}" dt="2024-07-28T15:58:40.440" v="349" actId="478"/>
          <ac:spMkLst>
            <pc:docMk/>
            <pc:sldMk cId="3407743443" sldId="318"/>
            <ac:spMk id="21" creationId="{8C7281C1-7586-998D-F42E-F442BCEA07D1}"/>
          </ac:spMkLst>
        </pc:spChg>
        <pc:spChg chg="del">
          <ac:chgData name="Daniele Scopece &lt;CH ZUR DS EM&gt;" userId="a656d087-c812-4db5-adb7-693021ba95ef" providerId="ADAL" clId="{9CFF1275-3C0D-4BCB-AC5B-4ECCD706CE2F}" dt="2024-07-28T15:58:40.440" v="349" actId="478"/>
          <ac:spMkLst>
            <pc:docMk/>
            <pc:sldMk cId="3407743443" sldId="318"/>
            <ac:spMk id="22" creationId="{10873000-6533-053A-05ED-0E55B9A2150F}"/>
          </ac:spMkLst>
        </pc:spChg>
        <pc:spChg chg="del">
          <ac:chgData name="Daniele Scopece &lt;CH ZUR DS EM&gt;" userId="a656d087-c812-4db5-adb7-693021ba95ef" providerId="ADAL" clId="{9CFF1275-3C0D-4BCB-AC5B-4ECCD706CE2F}" dt="2024-07-28T15:58:40.440" v="349" actId="478"/>
          <ac:spMkLst>
            <pc:docMk/>
            <pc:sldMk cId="3407743443" sldId="318"/>
            <ac:spMk id="25" creationId="{1D169A0B-E848-B72E-A9DB-74A62C15D1BB}"/>
          </ac:spMkLst>
        </pc:spChg>
        <pc:spChg chg="del">
          <ac:chgData name="Daniele Scopece &lt;CH ZUR DS EM&gt;" userId="a656d087-c812-4db5-adb7-693021ba95ef" providerId="ADAL" clId="{9CFF1275-3C0D-4BCB-AC5B-4ECCD706CE2F}" dt="2024-07-28T15:58:43.441" v="350" actId="478"/>
          <ac:spMkLst>
            <pc:docMk/>
            <pc:sldMk cId="3407743443" sldId="318"/>
            <ac:spMk id="26" creationId="{DC9CC82D-10BF-E040-E734-EBB9C057394C}"/>
          </ac:spMkLst>
        </pc:spChg>
        <pc:spChg chg="del">
          <ac:chgData name="Daniele Scopece &lt;CH ZUR DS EM&gt;" userId="a656d087-c812-4db5-adb7-693021ba95ef" providerId="ADAL" clId="{9CFF1275-3C0D-4BCB-AC5B-4ECCD706CE2F}" dt="2024-07-28T15:58:40.440" v="349" actId="478"/>
          <ac:spMkLst>
            <pc:docMk/>
            <pc:sldMk cId="3407743443" sldId="318"/>
            <ac:spMk id="27" creationId="{4C0F73C8-ED1C-CC6A-9BFB-78A0E3661D7B}"/>
          </ac:spMkLst>
        </pc:spChg>
        <pc:spChg chg="del">
          <ac:chgData name="Daniele Scopece &lt;CH ZUR DS EM&gt;" userId="a656d087-c812-4db5-adb7-693021ba95ef" providerId="ADAL" clId="{9CFF1275-3C0D-4BCB-AC5B-4ECCD706CE2F}" dt="2024-07-28T15:58:43.441" v="350" actId="478"/>
          <ac:spMkLst>
            <pc:docMk/>
            <pc:sldMk cId="3407743443" sldId="318"/>
            <ac:spMk id="28" creationId="{285C7C47-74F7-A2C9-A89C-9E0AAB092F85}"/>
          </ac:spMkLst>
        </pc:sp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7" creationId="{83023340-8056-FD47-F761-CB06B39C3CC0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10" creationId="{AA8C1BC9-792C-4A7E-3980-E8D6F9296D52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12" creationId="{473EA190-FCB1-F48F-05AD-08A1C4179440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14" creationId="{8B3578B3-C429-BDDE-0287-A6CB6F0EB162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16" creationId="{853A88B2-9802-9335-3903-CA037621AA9E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20" creationId="{7656B1F9-E325-05F6-BEB1-7066058A43E5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24" creationId="{4FAEF190-1020-8FE4-3258-79E863BA5778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30" creationId="{DC88443B-E0B6-C7E7-16D1-92C89A47CED2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32" creationId="{5C975DC4-1FD0-0AC2-B376-7CD789655FB6}"/>
          </ac:picMkLst>
        </pc:picChg>
        <pc:picChg chg="del">
          <ac:chgData name="Daniele Scopece &lt;CH ZUR DS EM&gt;" userId="a656d087-c812-4db5-adb7-693021ba95ef" providerId="ADAL" clId="{9CFF1275-3C0D-4BCB-AC5B-4ECCD706CE2F}" dt="2024-07-28T15:58:40.440" v="349" actId="478"/>
          <ac:picMkLst>
            <pc:docMk/>
            <pc:sldMk cId="3407743443" sldId="318"/>
            <ac:picMk id="34" creationId="{27292B90-B210-FB2E-5878-9E4296E6DDF1}"/>
          </ac:picMkLst>
        </pc:picChg>
      </pc:sldChg>
      <pc:sldChg chg="addSp modSp add mod">
        <pc:chgData name="Daniele Scopece &lt;CH ZUR DS EM&gt;" userId="a656d087-c812-4db5-adb7-693021ba95ef" providerId="ADAL" clId="{9CFF1275-3C0D-4BCB-AC5B-4ECCD706CE2F}" dt="2024-07-28T16:27:53.299" v="808" actId="1038"/>
        <pc:sldMkLst>
          <pc:docMk/>
          <pc:sldMk cId="2663794654" sldId="319"/>
        </pc:sldMkLst>
        <pc:spChg chg="mod">
          <ac:chgData name="Daniele Scopece &lt;CH ZUR DS EM&gt;" userId="a656d087-c812-4db5-adb7-693021ba95ef" providerId="ADAL" clId="{9CFF1275-3C0D-4BCB-AC5B-4ECCD706CE2F}" dt="2024-07-28T15:59:00.742" v="381" actId="20577"/>
          <ac:spMkLst>
            <pc:docMk/>
            <pc:sldMk cId="2663794654" sldId="319"/>
            <ac:spMk id="2" creationId="{A536108C-CFD6-4536-AEE2-01E5847A8414}"/>
          </ac:spMkLst>
        </pc:spChg>
        <pc:spChg chg="add mod">
          <ac:chgData name="Daniele Scopece &lt;CH ZUR DS EM&gt;" userId="a656d087-c812-4db5-adb7-693021ba95ef" providerId="ADAL" clId="{9CFF1275-3C0D-4BCB-AC5B-4ECCD706CE2F}" dt="2024-07-28T16:25:40.393" v="762" actId="1037"/>
          <ac:spMkLst>
            <pc:docMk/>
            <pc:sldMk cId="2663794654" sldId="319"/>
            <ac:spMk id="6" creationId="{6DB091B1-18ED-EB0A-DBF2-8F1F8F81DF66}"/>
          </ac:spMkLst>
        </pc:spChg>
        <pc:spChg chg="add mod">
          <ac:chgData name="Daniele Scopece &lt;CH ZUR DS EM&gt;" userId="a656d087-c812-4db5-adb7-693021ba95ef" providerId="ADAL" clId="{9CFF1275-3C0D-4BCB-AC5B-4ECCD706CE2F}" dt="2024-07-28T16:25:46.047" v="786" actId="1037"/>
          <ac:spMkLst>
            <pc:docMk/>
            <pc:sldMk cId="2663794654" sldId="319"/>
            <ac:spMk id="11" creationId="{D6105D92-0A79-D56B-1DE0-0CC323480594}"/>
          </ac:spMkLst>
        </pc:spChg>
        <pc:spChg chg="add mod">
          <ac:chgData name="Daniele Scopece &lt;CH ZUR DS EM&gt;" userId="a656d087-c812-4db5-adb7-693021ba95ef" providerId="ADAL" clId="{9CFF1275-3C0D-4BCB-AC5B-4ECCD706CE2F}" dt="2024-07-28T16:27:53.299" v="808" actId="1038"/>
          <ac:spMkLst>
            <pc:docMk/>
            <pc:sldMk cId="2663794654" sldId="319"/>
            <ac:spMk id="16" creationId="{AFBA57EE-9AED-0897-FFB7-10EB1911BF5F}"/>
          </ac:spMkLst>
        </pc:spChg>
        <pc:spChg chg="add mod">
          <ac:chgData name="Daniele Scopece &lt;CH ZUR DS EM&gt;" userId="a656d087-c812-4db5-adb7-693021ba95ef" providerId="ADAL" clId="{9CFF1275-3C0D-4BCB-AC5B-4ECCD706CE2F}" dt="2024-07-28T16:25:11.400" v="696" actId="1076"/>
          <ac:spMkLst>
            <pc:docMk/>
            <pc:sldMk cId="2663794654" sldId="319"/>
            <ac:spMk id="17" creationId="{589F362D-A114-E362-6AD3-DB2EF4C29747}"/>
          </ac:spMkLst>
        </pc:spChg>
        <pc:spChg chg="add mod">
          <ac:chgData name="Daniele Scopece &lt;CH ZUR DS EM&gt;" userId="a656d087-c812-4db5-adb7-693021ba95ef" providerId="ADAL" clId="{9CFF1275-3C0D-4BCB-AC5B-4ECCD706CE2F}" dt="2024-07-28T16:24:56.835" v="691" actId="12789"/>
          <ac:spMkLst>
            <pc:docMk/>
            <pc:sldMk cId="2663794654" sldId="319"/>
            <ac:spMk id="18" creationId="{6E1EC8B8-3A73-02FC-AA8A-3AD094343F75}"/>
          </ac:spMkLst>
        </pc:spChg>
        <pc:picChg chg="add mod">
          <ac:chgData name="Daniele Scopece &lt;CH ZUR DS EM&gt;" userId="a656d087-c812-4db5-adb7-693021ba95ef" providerId="ADAL" clId="{9CFF1275-3C0D-4BCB-AC5B-4ECCD706CE2F}" dt="2024-07-28T16:25:40.393" v="762" actId="1037"/>
          <ac:picMkLst>
            <pc:docMk/>
            <pc:sldMk cId="2663794654" sldId="319"/>
            <ac:picMk id="8" creationId="{CC545065-1CD7-11A5-2F76-DB4F1370B839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5:40.393" v="762" actId="1037"/>
          <ac:picMkLst>
            <pc:docMk/>
            <pc:sldMk cId="2663794654" sldId="319"/>
            <ac:picMk id="10" creationId="{92081C5D-0811-6585-CA34-D8BE1CE6BCC8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5:46.047" v="786" actId="1037"/>
          <ac:picMkLst>
            <pc:docMk/>
            <pc:sldMk cId="2663794654" sldId="319"/>
            <ac:picMk id="13" creationId="{2E5DD394-BEAA-582D-B5BF-B10AA04E0C90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5:46.047" v="786" actId="1037"/>
          <ac:picMkLst>
            <pc:docMk/>
            <pc:sldMk cId="2663794654" sldId="319"/>
            <ac:picMk id="15" creationId="{8E2B3577-E6A0-30F1-5512-F0C8A5F5AB23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7:53.299" v="808" actId="1038"/>
          <ac:picMkLst>
            <pc:docMk/>
            <pc:sldMk cId="2663794654" sldId="319"/>
            <ac:picMk id="20" creationId="{5F11DC04-117A-CC9F-1E07-4421A23D6FD1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7:53.299" v="808" actId="1038"/>
          <ac:picMkLst>
            <pc:docMk/>
            <pc:sldMk cId="2663794654" sldId="319"/>
            <ac:picMk id="22" creationId="{0AAED634-39E9-80A2-A18B-CB2E345A4D48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5:07.443" v="695" actId="1037"/>
          <ac:picMkLst>
            <pc:docMk/>
            <pc:sldMk cId="2663794654" sldId="319"/>
            <ac:picMk id="24" creationId="{4B50E7FB-1BE6-06AC-6A4B-EE31A1C556AF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5:07.443" v="695" actId="1037"/>
          <ac:picMkLst>
            <pc:docMk/>
            <pc:sldMk cId="2663794654" sldId="319"/>
            <ac:picMk id="26" creationId="{8705F357-D60C-F941-88C9-10D7DC33DBDA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4:45.330" v="690" actId="12789"/>
          <ac:picMkLst>
            <pc:docMk/>
            <pc:sldMk cId="2663794654" sldId="319"/>
            <ac:picMk id="28" creationId="{F8973DC4-4620-F4BE-6FBB-385921E6D5BB}"/>
          </ac:picMkLst>
        </pc:picChg>
        <pc:picChg chg="add mod">
          <ac:chgData name="Daniele Scopece &lt;CH ZUR DS EM&gt;" userId="a656d087-c812-4db5-adb7-693021ba95ef" providerId="ADAL" clId="{9CFF1275-3C0D-4BCB-AC5B-4ECCD706CE2F}" dt="2024-07-28T16:24:45.330" v="690" actId="12789"/>
          <ac:picMkLst>
            <pc:docMk/>
            <pc:sldMk cId="2663794654" sldId="319"/>
            <ac:picMk id="30" creationId="{390FC354-13E3-C01B-E0FA-462D2BC2D9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8D72F-040D-461D-BFF4-C90C238668FE}" type="datetimeFigureOut">
              <a:rPr lang="en-CH" smtClean="0"/>
              <a:t>2024-07-28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1E3B3-1912-4DA7-94D7-2B758EA3DF7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14E-DE87-4618-8E8E-B12387601498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86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85A-A84B-4DC8-92E9-FB6C5C6CF1B7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82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91-656A-41B7-9E8C-518B7168F0E4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08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7C87-EA12-426D-A588-EEF001318B53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5B81-9D72-4049-ABAF-A9075B2F690C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17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B4C-32DC-4D5F-90FB-555481AF03E0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49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563-7773-4A3E-A77F-43106625679B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3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933-B028-4C2A-9A87-D4401AFD3F7D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9F1-8691-45F9-A2CC-F6508AE80CCA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45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FFB-5051-46D3-A108-C99FB92D4134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0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ECFE-5F3B-4492-A97C-FFB4A82A5561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7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B0C6-3E3A-4779-AA37-52D93D62A2E6}" type="datetime8">
              <a:rPr lang="en-CH" smtClean="0"/>
              <a:t>2024-07-28 17:44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HR Genie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7F25-1523-45FC-AD3B-AA285709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2708"/>
            <a:ext cx="7772400" cy="3061554"/>
          </a:xfrm>
        </p:spPr>
        <p:txBody>
          <a:bodyPr anchor="ctr" anchorCtr="0">
            <a:noAutofit/>
          </a:bodyPr>
          <a:lstStyle/>
          <a:p>
            <a:r>
              <a:rPr lang="de-CH" sz="4800"/>
              <a:t>PRJ</a:t>
            </a:r>
            <a:br>
              <a:rPr lang="de-CH" sz="4800" dirty="0"/>
            </a:br>
            <a:r>
              <a:rPr lang="de-CH" sz="4800" dirty="0"/>
              <a:t>INTERNAL REASONING</a:t>
            </a:r>
            <a:endParaRPr lang="en-C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4B457-9705-4441-8C92-991C1A902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16388"/>
            <a:ext cx="6858000" cy="641412"/>
          </a:xfrm>
        </p:spPr>
        <p:txBody>
          <a:bodyPr>
            <a:normAutofit fontScale="77500" lnSpcReduction="20000"/>
          </a:bodyPr>
          <a:lstStyle/>
          <a:p>
            <a:r>
              <a:rPr lang="de-CH" dirty="0"/>
              <a:t>Daniele Scopece </a:t>
            </a:r>
          </a:p>
          <a:p>
            <a:r>
              <a:rPr lang="de-CH" dirty="0"/>
              <a:t>2022-xx-xx started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248B3-7E84-421F-97CA-4B885EA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74829-85AD-4A2B-AC80-C8F7598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68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Problem of Companies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2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6473-26B4-B6BD-B11D-0FD5CE1A1C9D}"/>
              </a:ext>
            </a:extLst>
          </p:cNvPr>
          <p:cNvSpPr txBox="1"/>
          <p:nvPr/>
        </p:nvSpPr>
        <p:spPr>
          <a:xfrm>
            <a:off x="811033" y="1041621"/>
            <a:ext cx="236872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Introduction, title, date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214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Our Profile and Background information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09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Problems and Solution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226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Live Demo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758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Technologies Used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23340-8056-FD47-F761-CB06B39C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13" y="2230811"/>
            <a:ext cx="2773142" cy="558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C1BC9-792C-4A7E-3980-E8D6F92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87" y="1340098"/>
            <a:ext cx="1877634" cy="890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EA190-FCB1-F48F-05AD-08A1C4179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0" y="1638919"/>
            <a:ext cx="1885950" cy="825370"/>
          </a:xfrm>
          <a:prstGeom prst="rect">
            <a:avLst/>
          </a:prstGeom>
        </p:spPr>
      </p:pic>
      <p:pic>
        <p:nvPicPr>
          <p:cNvPr id="14" name="Picture 13" descr="A logo with lines and letters&#10;&#10;Description automatically generated with medium confidence">
            <a:extLst>
              <a:ext uri="{FF2B5EF4-FFF2-40B4-BE49-F238E27FC236}">
                <a16:creationId xmlns:a16="http://schemas.microsoft.com/office/drawing/2014/main" id="{8B3578B3-C429-BDDE-0287-A6CB6F0EB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4" y="1534070"/>
            <a:ext cx="2343551" cy="1035068"/>
          </a:xfrm>
          <a:prstGeom prst="rect">
            <a:avLst/>
          </a:prstGeom>
        </p:spPr>
      </p:pic>
      <p:pic>
        <p:nvPicPr>
          <p:cNvPr id="16" name="Picture 15" descr="A blue and black logo&#10;&#10;Description automatically generated">
            <a:extLst>
              <a:ext uri="{FF2B5EF4-FFF2-40B4-BE49-F238E27FC236}">
                <a16:creationId xmlns:a16="http://schemas.microsoft.com/office/drawing/2014/main" id="{853A88B2-9802-9335-3903-CA037621A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92" y="3509273"/>
            <a:ext cx="1211358" cy="1211358"/>
          </a:xfrm>
          <a:prstGeom prst="rect">
            <a:avLst/>
          </a:prstGeom>
        </p:spPr>
      </p:pic>
      <p:pic>
        <p:nvPicPr>
          <p:cNvPr id="20" name="Picture 19" descr="A blue elephant with black background&#10;&#10;Description automatically generated">
            <a:extLst>
              <a:ext uri="{FF2B5EF4-FFF2-40B4-BE49-F238E27FC236}">
                <a16:creationId xmlns:a16="http://schemas.microsoft.com/office/drawing/2014/main" id="{7656B1F9-E325-05F6-BEB1-7066058A4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9" y="2651384"/>
            <a:ext cx="1168842" cy="11688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7281C1-7586-998D-F42E-F442BCEA07D1}"/>
              </a:ext>
            </a:extLst>
          </p:cNvPr>
          <p:cNvSpPr txBox="1"/>
          <p:nvPr/>
        </p:nvSpPr>
        <p:spPr>
          <a:xfrm>
            <a:off x="248574" y="970766"/>
            <a:ext cx="44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Back End &amp; API</a:t>
            </a:r>
            <a:endParaRPr lang="LID4096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873000-6533-053A-05ED-0E55B9A2150F}"/>
              </a:ext>
            </a:extLst>
          </p:cNvPr>
          <p:cNvSpPr txBox="1"/>
          <p:nvPr/>
        </p:nvSpPr>
        <p:spPr>
          <a:xfrm>
            <a:off x="6404272" y="92032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Front End</a:t>
            </a:r>
            <a:endParaRPr lang="LID4096" u="sng" dirty="0"/>
          </a:p>
        </p:txBody>
      </p:sp>
      <p:pic>
        <p:nvPicPr>
          <p:cNvPr id="24" name="Picture 2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FAEF190-1020-8FE4-3258-79E863BA5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03" y="5617880"/>
            <a:ext cx="1310894" cy="73847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169A0B-E848-B72E-A9DB-74A62C15D1BB}"/>
              </a:ext>
            </a:extLst>
          </p:cNvPr>
          <p:cNvSpPr/>
          <p:nvPr/>
        </p:nvSpPr>
        <p:spPr>
          <a:xfrm>
            <a:off x="190831" y="970764"/>
            <a:ext cx="4595854" cy="3873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9CC82D-10BF-E040-E734-EBB9C057394C}"/>
              </a:ext>
            </a:extLst>
          </p:cNvPr>
          <p:cNvSpPr/>
          <p:nvPr/>
        </p:nvSpPr>
        <p:spPr>
          <a:xfrm>
            <a:off x="248574" y="4993418"/>
            <a:ext cx="3512393" cy="1537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0F73C8-ED1C-CC6A-9BFB-78A0E3661D7B}"/>
              </a:ext>
            </a:extLst>
          </p:cNvPr>
          <p:cNvSpPr txBox="1"/>
          <p:nvPr/>
        </p:nvSpPr>
        <p:spPr>
          <a:xfrm>
            <a:off x="248573" y="5019103"/>
            <a:ext cx="351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Version Control</a:t>
            </a:r>
            <a:endParaRPr lang="LID4096" u="sn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5C7C47-74F7-A2C9-A89C-9E0AAB092F85}"/>
              </a:ext>
            </a:extLst>
          </p:cNvPr>
          <p:cNvSpPr/>
          <p:nvPr/>
        </p:nvSpPr>
        <p:spPr>
          <a:xfrm>
            <a:off x="5383034" y="898907"/>
            <a:ext cx="3412337" cy="5631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" name="Picture 29" descr="A logo with black text&#10;&#10;Description automatically generated">
            <a:extLst>
              <a:ext uri="{FF2B5EF4-FFF2-40B4-BE49-F238E27FC236}">
                <a16:creationId xmlns:a16="http://schemas.microsoft.com/office/drawing/2014/main" id="{DC88443B-E0B6-C7E7-16D1-92C89A47CED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27194" r="14523" b="27863"/>
          <a:stretch/>
        </p:blipFill>
        <p:spPr>
          <a:xfrm>
            <a:off x="396821" y="5686907"/>
            <a:ext cx="1359176" cy="648859"/>
          </a:xfrm>
          <a:prstGeom prst="rect">
            <a:avLst/>
          </a:prstGeom>
        </p:spPr>
      </p:pic>
      <p:pic>
        <p:nvPicPr>
          <p:cNvPr id="32" name="Picture 31" descr="A green unicorn with a horn&#10;&#10;Description automatically generated">
            <a:extLst>
              <a:ext uri="{FF2B5EF4-FFF2-40B4-BE49-F238E27FC236}">
                <a16:creationId xmlns:a16="http://schemas.microsoft.com/office/drawing/2014/main" id="{5C975DC4-1FD0-0AC2-B376-7CD789655FB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r="22283"/>
          <a:stretch/>
        </p:blipFill>
        <p:spPr>
          <a:xfrm>
            <a:off x="3258824" y="2880372"/>
            <a:ext cx="1144200" cy="1035068"/>
          </a:xfrm>
          <a:prstGeom prst="rect">
            <a:avLst/>
          </a:prstGeom>
        </p:spPr>
      </p:pic>
      <p:pic>
        <p:nvPicPr>
          <p:cNvPr id="34" name="Picture 33" descr="A logo with a circle and a circle in the middle&#10;&#10;Description automatically generated">
            <a:extLst>
              <a:ext uri="{FF2B5EF4-FFF2-40B4-BE49-F238E27FC236}">
                <a16:creationId xmlns:a16="http://schemas.microsoft.com/office/drawing/2014/main" id="{27292B90-B210-FB2E-5878-9E4296E6DD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14" y="2852380"/>
            <a:ext cx="1560566" cy="8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Future Developments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774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Contact Us!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HR Genie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91B1-18ED-EB0A-DBF2-8F1F8F81DF66}"/>
              </a:ext>
            </a:extLst>
          </p:cNvPr>
          <p:cNvSpPr txBox="1"/>
          <p:nvPr/>
        </p:nvSpPr>
        <p:spPr>
          <a:xfrm>
            <a:off x="1139432" y="779591"/>
            <a:ext cx="285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Daniele Scopece</a:t>
            </a:r>
            <a:br>
              <a:rPr lang="en-US" sz="1600" dirty="0"/>
            </a:br>
            <a:r>
              <a:rPr lang="en-US" sz="1600" dirty="0"/>
              <a:t>(Back End &amp; Front End)</a:t>
            </a:r>
            <a:endParaRPr lang="LID4096" sz="1600" dirty="0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545065-1CD7-11A5-2F76-DB4F1370B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31" y="1383583"/>
            <a:ext cx="1440000" cy="1440000"/>
          </a:xfrm>
          <a:prstGeom prst="rect">
            <a:avLst/>
          </a:prstGeom>
        </p:spPr>
      </p:pic>
      <p:pic>
        <p:nvPicPr>
          <p:cNvPr id="10" name="Picture 9" descr="A person in a suit&#10;&#10;Description automatically generated">
            <a:extLst>
              <a:ext uri="{FF2B5EF4-FFF2-40B4-BE49-F238E27FC236}">
                <a16:creationId xmlns:a16="http://schemas.microsoft.com/office/drawing/2014/main" id="{92081C5D-0811-6585-CA34-D8BE1CE6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31" y="1383583"/>
            <a:ext cx="144000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05D92-0A79-D56B-1DE0-0CC323480594}"/>
              </a:ext>
            </a:extLst>
          </p:cNvPr>
          <p:cNvSpPr txBox="1"/>
          <p:nvPr/>
        </p:nvSpPr>
        <p:spPr>
          <a:xfrm>
            <a:off x="5018215" y="779591"/>
            <a:ext cx="285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Alexander </a:t>
            </a:r>
            <a:r>
              <a:rPr lang="en-US" sz="1600" dirty="0" err="1"/>
              <a:t>Stöhr</a:t>
            </a:r>
            <a:br>
              <a:rPr lang="en-US" sz="1600" dirty="0"/>
            </a:br>
            <a:r>
              <a:rPr lang="en-US" sz="1600" dirty="0"/>
              <a:t>(Front End &amp; UX Design)</a:t>
            </a:r>
            <a:endParaRPr lang="LID4096" sz="1600" dirty="0"/>
          </a:p>
        </p:txBody>
      </p:sp>
      <p:pic>
        <p:nvPicPr>
          <p:cNvPr id="13" name="Picture 12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2E5DD394-BEAA-582D-B5BF-B10AA04E0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18" y="1383583"/>
            <a:ext cx="1440000" cy="1440000"/>
          </a:xfrm>
          <a:prstGeom prst="rect">
            <a:avLst/>
          </a:prstGeom>
        </p:spPr>
      </p:pic>
      <p:pic>
        <p:nvPicPr>
          <p:cNvPr id="15" name="Picture 1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E2B3577-E6A0-30F1-5512-F0C8A5F5A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25" y="1383583"/>
            <a:ext cx="1440000" cy="14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BA57EE-9AED-0897-FFB7-10EB1911BF5F}"/>
              </a:ext>
            </a:extLst>
          </p:cNvPr>
          <p:cNvSpPr txBox="1"/>
          <p:nvPr/>
        </p:nvSpPr>
        <p:spPr>
          <a:xfrm>
            <a:off x="335078" y="3129246"/>
            <a:ext cx="2780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Quentin Lamare (Front End)</a:t>
            </a:r>
            <a:endParaRPr lang="LID4096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F362D-A114-E362-6AD3-DB2EF4C29747}"/>
              </a:ext>
            </a:extLst>
          </p:cNvPr>
          <p:cNvSpPr txBox="1"/>
          <p:nvPr/>
        </p:nvSpPr>
        <p:spPr>
          <a:xfrm>
            <a:off x="3087105" y="4332368"/>
            <a:ext cx="272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Luka </a:t>
            </a:r>
            <a:r>
              <a:rPr lang="en-US" sz="1600" dirty="0" err="1"/>
              <a:t>Cafuta</a:t>
            </a:r>
            <a:br>
              <a:rPr lang="en-US" sz="1600" dirty="0"/>
            </a:br>
            <a:r>
              <a:rPr lang="en-US" sz="1600" dirty="0"/>
              <a:t>(Back End &amp; Front End)</a:t>
            </a:r>
            <a:endParaRPr lang="LID4096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EC8B8-3A73-02FC-AA8A-3AD094343F75}"/>
              </a:ext>
            </a:extLst>
          </p:cNvPr>
          <p:cNvSpPr txBox="1"/>
          <p:nvPr/>
        </p:nvSpPr>
        <p:spPr>
          <a:xfrm>
            <a:off x="6161381" y="3129246"/>
            <a:ext cx="23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Beate</a:t>
            </a:r>
            <a:r>
              <a:rPr lang="en-US" sz="1600" dirty="0"/>
              <a:t> </a:t>
            </a:r>
            <a:r>
              <a:rPr lang="en-US" sz="1600" dirty="0" err="1"/>
              <a:t>Skarsta</a:t>
            </a:r>
            <a:r>
              <a:rPr lang="en-US" sz="1600" dirty="0"/>
              <a:t> (Front End)</a:t>
            </a:r>
            <a:endParaRPr lang="LID4096" sz="1600" dirty="0"/>
          </a:p>
        </p:txBody>
      </p:sp>
      <p:pic>
        <p:nvPicPr>
          <p:cNvPr id="20" name="Picture 19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5F11DC04-117A-CC9F-1E07-4421A23D6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7" y="3534199"/>
            <a:ext cx="1440000" cy="1440000"/>
          </a:xfrm>
          <a:prstGeom prst="rect">
            <a:avLst/>
          </a:prstGeom>
        </p:spPr>
      </p:pic>
      <p:pic>
        <p:nvPicPr>
          <p:cNvPr id="22" name="Picture 2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AAED634-39E9-80A2-A18B-CB2E345A4D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98" y="3534199"/>
            <a:ext cx="1440000" cy="1440000"/>
          </a:xfrm>
          <a:prstGeom prst="rect">
            <a:avLst/>
          </a:prstGeom>
        </p:spPr>
      </p:pic>
      <p:pic>
        <p:nvPicPr>
          <p:cNvPr id="24" name="Picture 23" descr="A person with a beard&#10;&#10;Description automatically generated">
            <a:extLst>
              <a:ext uri="{FF2B5EF4-FFF2-40B4-BE49-F238E27FC236}">
                <a16:creationId xmlns:a16="http://schemas.microsoft.com/office/drawing/2014/main" id="{4B50E7FB-1BE6-06AC-6A4B-EE31A1C55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57" y="4953116"/>
            <a:ext cx="1440000" cy="1440000"/>
          </a:xfrm>
          <a:prstGeom prst="rect">
            <a:avLst/>
          </a:prstGeom>
        </p:spPr>
      </p:pic>
      <p:pic>
        <p:nvPicPr>
          <p:cNvPr id="26" name="Picture 2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705F357-D60C-F941-88C9-10D7DC33D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7" y="4953116"/>
            <a:ext cx="1440000" cy="1440000"/>
          </a:xfrm>
          <a:prstGeom prst="rect">
            <a:avLst/>
          </a:prstGeom>
        </p:spPr>
      </p:pic>
      <p:pic>
        <p:nvPicPr>
          <p:cNvPr id="28" name="Picture 27" descr="A person with blonde hair&#10;&#10;Description automatically generated">
            <a:extLst>
              <a:ext uri="{FF2B5EF4-FFF2-40B4-BE49-F238E27FC236}">
                <a16:creationId xmlns:a16="http://schemas.microsoft.com/office/drawing/2014/main" id="{F8973DC4-4620-F4BE-6FBB-385921E6D5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57" y="3534199"/>
            <a:ext cx="1440000" cy="1440000"/>
          </a:xfrm>
          <a:prstGeom prst="rect">
            <a:avLst/>
          </a:prstGeom>
        </p:spPr>
      </p:pic>
      <p:pic>
        <p:nvPicPr>
          <p:cNvPr id="30" name="Picture 2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90FC354-13E3-C01B-E0FA-462D2BC2D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26" y="353419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9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43177</TotalTime>
  <Words>107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PRJ INTERNAL REASONING</vt:lpstr>
      <vt:lpstr>Problem of Companies</vt:lpstr>
      <vt:lpstr>Our Profile and Background information</vt:lpstr>
      <vt:lpstr>Problems and Solution</vt:lpstr>
      <vt:lpstr>Live Demo</vt:lpstr>
      <vt:lpstr>Technologies Used</vt:lpstr>
      <vt:lpstr>Future Developments</vt:lpstr>
      <vt:lpstr>Contact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PV</dc:title>
  <dc:creator>Daniele Scopece</dc:creator>
  <cp:lastModifiedBy>Daniele Scopece &lt;CH ZUR DS EM&gt;</cp:lastModifiedBy>
  <cp:revision>652</cp:revision>
  <dcterms:created xsi:type="dcterms:W3CDTF">2018-08-21T06:47:47Z</dcterms:created>
  <dcterms:modified xsi:type="dcterms:W3CDTF">2024-07-28T16:28:31Z</dcterms:modified>
</cp:coreProperties>
</file>