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C6A0-176F-4733-9144-ED09DA0F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0226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AlertDialog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B54-ADC9-4118-861F-06912FE5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 არის </a:t>
            </a:r>
            <a:r>
              <a:rPr lang="en-US" dirty="0" err="1"/>
              <a:t>AlertDialog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6296-4469-4081-BE78-75DDE16E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429000"/>
            <a:ext cx="8761413" cy="3416300"/>
          </a:xfrm>
        </p:spPr>
        <p:txBody>
          <a:bodyPr>
            <a:normAutofit/>
          </a:bodyPr>
          <a:lstStyle/>
          <a:p>
            <a:r>
              <a:rPr lang="en-US" sz="2800" dirty="0" err="1"/>
              <a:t>AlertDialog</a:t>
            </a:r>
            <a:r>
              <a:rPr lang="en-US" sz="2800" dirty="0"/>
              <a:t> </a:t>
            </a:r>
            <a:r>
              <a:rPr lang="ka-GE" sz="2800" dirty="0"/>
              <a:t>არის ფანჯარა რომელიც ჩნდება ჩვენს ეკრანზე და უმეტეს შემთხვევაში ისინი აძლევენ რაიმე სახის ინფორმაციას მომხმარებელს და ელოდებიან მისგან აქტივობას.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01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A57-0380-4A7F-BB10-A41DFC0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r>
              <a:rPr lang="ka-GE" dirty="0"/>
              <a:t> - ის მაგალითები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EAF19-5BBB-40E0-9E4A-5DB98BB7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258" y="2700520"/>
            <a:ext cx="6661484" cy="36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A57-0380-4A7F-BB10-A41DFC0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r>
              <a:rPr lang="ka-GE" dirty="0"/>
              <a:t> - ის მაგალითები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5B3F67-1BF3-4722-A0FD-EA5C149E5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101" y="2381485"/>
            <a:ext cx="3391797" cy="42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A57-0380-4A7F-BB10-A41DFC0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r>
              <a:rPr lang="ka-GE" dirty="0"/>
              <a:t> - ის მაგალითები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C7DDC-8A79-4C8C-9D2A-D4C2748F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012" y="2389505"/>
            <a:ext cx="3711976" cy="43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5B4B-0C82-4B41-B0B8-4B801D3B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რისგან შედგება </a:t>
            </a:r>
            <a:r>
              <a:rPr lang="en-US" dirty="0" err="1"/>
              <a:t>AlertDialog</a:t>
            </a:r>
            <a:r>
              <a:rPr lang="ka-G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A3CD-800C-42F2-8609-BAB4DC16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Text</a:t>
            </a:r>
            <a:r>
              <a:rPr lang="ka-GE" dirty="0"/>
              <a:t> - სათაური</a:t>
            </a:r>
            <a:endParaRPr lang="en-US" dirty="0"/>
          </a:p>
          <a:p>
            <a:r>
              <a:rPr lang="en-US" dirty="0"/>
              <a:t>Message Text</a:t>
            </a:r>
            <a:r>
              <a:rPr lang="ka-GE" dirty="0"/>
              <a:t> - ინფორმაცია რომელზეც მომხმარებლისგან ელოდება აქტივობას</a:t>
            </a:r>
            <a:endParaRPr lang="en-US" dirty="0"/>
          </a:p>
          <a:p>
            <a:r>
              <a:rPr lang="en-US" dirty="0"/>
              <a:t>Buttons – </a:t>
            </a:r>
            <a:r>
              <a:rPr lang="ka-GE" dirty="0"/>
              <a:t>ღილაკი. არსებობს სამი სახის ღილაკი, </a:t>
            </a:r>
            <a:r>
              <a:rPr lang="en-US" dirty="0"/>
              <a:t>Positive, Negative, Neutral</a:t>
            </a:r>
            <a:r>
              <a:rPr lang="ka-GE" dirty="0"/>
              <a:t>.</a:t>
            </a:r>
          </a:p>
          <a:p>
            <a:r>
              <a:rPr lang="en-US" dirty="0"/>
              <a:t>Positive</a:t>
            </a:r>
            <a:r>
              <a:rPr lang="ka-GE" dirty="0"/>
              <a:t> - მაგალითად აპლიკაციის დახურვისას</a:t>
            </a:r>
            <a:r>
              <a:rPr lang="en-US" dirty="0"/>
              <a:t> </a:t>
            </a:r>
            <a:r>
              <a:rPr lang="ka-GE" dirty="0"/>
              <a:t>ეს ღილაკი დახურავს აპლიკაციას ხოლო </a:t>
            </a:r>
            <a:r>
              <a:rPr lang="en-US" dirty="0"/>
              <a:t>Negative</a:t>
            </a:r>
            <a:r>
              <a:rPr lang="ka-GE" dirty="0"/>
              <a:t> ღილაკი დატოვებს მომხმარებელს აპლიკაციაში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93BC-44C8-4CDD-ADA1-AF7F9420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როგორ შევქმნათ </a:t>
            </a:r>
            <a:r>
              <a:rPr lang="en-US" dirty="0" err="1"/>
              <a:t>AlertDialog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939B-5176-4E2D-AC4E-B1833215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891354"/>
            <a:ext cx="8761413" cy="2032668"/>
          </a:xfrm>
        </p:spPr>
        <p:txBody>
          <a:bodyPr>
            <a:normAutofit/>
          </a:bodyPr>
          <a:lstStyle/>
          <a:p>
            <a:r>
              <a:rPr lang="ka-GE" sz="3000" dirty="0"/>
              <a:t>იმისთვის რომ შევქმნათ </a:t>
            </a:r>
            <a:r>
              <a:rPr lang="en-US" sz="3000" dirty="0" err="1"/>
              <a:t>AlertDialog</a:t>
            </a:r>
            <a:r>
              <a:rPr lang="ka-GE" sz="3000" dirty="0"/>
              <a:t> უნდა გამოვიყენოთ </a:t>
            </a:r>
            <a:r>
              <a:rPr lang="en-US" sz="3000" dirty="0" err="1"/>
              <a:t>AlertDialog.Builder</a:t>
            </a:r>
            <a:r>
              <a:rPr lang="ka-GE" sz="3000" dirty="0"/>
              <a:t> ბრძანება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155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4DBE-4D0E-4594-BCEC-E7CE6F03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19"/>
            <a:ext cx="9128035" cy="1073385"/>
          </a:xfrm>
        </p:spPr>
        <p:txBody>
          <a:bodyPr/>
          <a:lstStyle/>
          <a:p>
            <a:r>
              <a:rPr lang="ka-GE" dirty="0"/>
              <a:t>რამდენიმე ბრძანება რომელიც შეგვიძლია გამოვიყენოთ </a:t>
            </a:r>
            <a:r>
              <a:rPr lang="en-US" dirty="0" err="1"/>
              <a:t>AlertDialog</a:t>
            </a:r>
            <a:r>
              <a:rPr lang="ka-GE" dirty="0"/>
              <a:t> - ში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605-3516-441C-9F58-E27CB51E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setTitle</a:t>
            </a:r>
            <a:endParaRPr lang="en-US" dirty="0"/>
          </a:p>
          <a:p>
            <a:r>
              <a:rPr lang="en-US" dirty="0" err="1"/>
              <a:t>setMessage</a:t>
            </a:r>
            <a:endParaRPr lang="en-US" dirty="0"/>
          </a:p>
          <a:p>
            <a:r>
              <a:rPr lang="en-US" dirty="0" err="1"/>
              <a:t>setIcon</a:t>
            </a:r>
            <a:endParaRPr lang="en-US" dirty="0"/>
          </a:p>
          <a:p>
            <a:r>
              <a:rPr lang="en-US" dirty="0" err="1"/>
              <a:t>setPositiveButton</a:t>
            </a:r>
            <a:r>
              <a:rPr lang="en-US" dirty="0"/>
              <a:t> </a:t>
            </a:r>
            <a:endParaRPr lang="ka-GE" dirty="0"/>
          </a:p>
          <a:p>
            <a:r>
              <a:rPr lang="en-US" dirty="0" err="1"/>
              <a:t>setView</a:t>
            </a:r>
            <a:r>
              <a:rPr lang="en-US" dirty="0"/>
              <a:t> </a:t>
            </a:r>
            <a:endParaRPr lang="ka-GE" dirty="0"/>
          </a:p>
          <a:p>
            <a:r>
              <a:rPr lang="en-US" dirty="0" err="1"/>
              <a:t>setList</a:t>
            </a:r>
            <a:r>
              <a:rPr lang="en-US" dirty="0"/>
              <a:t> </a:t>
            </a:r>
            <a:endParaRPr lang="ka-GE" dirty="0"/>
          </a:p>
          <a:p>
            <a:r>
              <a:rPr lang="en-US" dirty="0" err="1"/>
              <a:t>setMultiChoiceList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97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0F6-4641-459E-923C-09471DEF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38200"/>
            <a:ext cx="8761413" cy="728480"/>
          </a:xfrm>
        </p:spPr>
        <p:txBody>
          <a:bodyPr/>
          <a:lstStyle/>
          <a:p>
            <a:r>
              <a:rPr lang="ka-GE" dirty="0"/>
              <a:t>მადლობა ყურადღებისთვის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</TotalTime>
  <Words>112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Sylfaen</vt:lpstr>
      <vt:lpstr>Wingdings 3</vt:lpstr>
      <vt:lpstr>Ion Boardroom</vt:lpstr>
      <vt:lpstr>AlertDialog</vt:lpstr>
      <vt:lpstr>რა არის AlertDialog </vt:lpstr>
      <vt:lpstr>AlertDialog - ის მაგალითები</vt:lpstr>
      <vt:lpstr>AlertDialog - ის მაგალითები</vt:lpstr>
      <vt:lpstr>AlertDialog - ის მაგალითები</vt:lpstr>
      <vt:lpstr>რისგან შედგება AlertDialog </vt:lpstr>
      <vt:lpstr>როგორ შევქმნათ AlertDialog</vt:lpstr>
      <vt:lpstr>რამდენიმე ბრძანება რომელიც შეგვიძლია გამოვიყენოთ AlertDialog - ში</vt:lpstr>
      <vt:lpstr>მადლობა ყურადღებისთვის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AlertDialog</dc:title>
  <dc:creator>Luka Chapidze</dc:creator>
  <cp:lastModifiedBy>Luka Chapidze</cp:lastModifiedBy>
  <cp:revision>3</cp:revision>
  <dcterms:created xsi:type="dcterms:W3CDTF">2019-12-27T17:16:26Z</dcterms:created>
  <dcterms:modified xsi:type="dcterms:W3CDTF">2019-12-27T17:36:13Z</dcterms:modified>
</cp:coreProperties>
</file>