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D39855-CF67-E17D-5A7A-C56446E1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Login, </a:t>
            </a:r>
            <a:r>
              <a:rPr lang="hu-HU" err="1"/>
              <a:t>cart</a:t>
            </a:r>
            <a:r>
              <a:rPr lang="hu-HU"/>
              <a:t> </a:t>
            </a:r>
            <a:r>
              <a:rPr lang="hu-HU" err="1"/>
              <a:t>page</a:t>
            </a:r>
            <a:r>
              <a:rPr lang="hu-HU"/>
              <a:t>, </a:t>
            </a:r>
            <a:r>
              <a:rPr lang="hu-HU" err="1"/>
              <a:t>create</a:t>
            </a:r>
            <a:r>
              <a:rPr lang="hu-HU"/>
              <a:t> an </a:t>
            </a:r>
            <a:r>
              <a:rPr lang="hu-HU" err="1"/>
              <a:t>acount</a:t>
            </a:r>
          </a:p>
        </p:txBody>
      </p:sp>
      <p:pic>
        <p:nvPicPr>
          <p:cNvPr id="5" name="Tartalom helye 4" descr="Wireframe | Definition and Overview">
            <a:extLst>
              <a:ext uri="{FF2B5EF4-FFF2-40B4-BE49-F238E27FC236}">
                <a16:creationId xmlns:a16="http://schemas.microsoft.com/office/drawing/2014/main" id="{652546F9-2A23-38FE-61C8-41DAF30D4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435" y="1284495"/>
            <a:ext cx="9451131" cy="5577162"/>
          </a:xfr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13FDEFC2-C465-3075-8825-292970F46C32}"/>
              </a:ext>
            </a:extLst>
          </p:cNvPr>
          <p:cNvSpPr/>
          <p:nvPr/>
        </p:nvSpPr>
        <p:spPr>
          <a:xfrm>
            <a:off x="1930457" y="2409373"/>
            <a:ext cx="1761434" cy="341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CED90A7E-9306-F533-6AC8-83C0D6CA5D36}"/>
              </a:ext>
            </a:extLst>
          </p:cNvPr>
          <p:cNvSpPr/>
          <p:nvPr/>
        </p:nvSpPr>
        <p:spPr>
          <a:xfrm>
            <a:off x="2440184" y="2588977"/>
            <a:ext cx="773717" cy="6844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E878B6F-BF40-30A1-30A4-A5AFC65AB975}"/>
              </a:ext>
            </a:extLst>
          </p:cNvPr>
          <p:cNvSpPr txBox="1"/>
          <p:nvPr/>
        </p:nvSpPr>
        <p:spPr>
          <a:xfrm>
            <a:off x="2008689" y="3734674"/>
            <a:ext cx="17408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/>
              <a:t>Login:________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8232038-F5F6-3A47-CC29-094F38804B69}"/>
              </a:ext>
            </a:extLst>
          </p:cNvPr>
          <p:cNvSpPr txBox="1"/>
          <p:nvPr/>
        </p:nvSpPr>
        <p:spPr>
          <a:xfrm>
            <a:off x="1993809" y="4329841"/>
            <a:ext cx="17408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err="1"/>
              <a:t>Password</a:t>
            </a:r>
            <a:r>
              <a:rPr lang="hu-HU"/>
              <a:t>:____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3193FF9B-BCFB-CC05-0B43-2C869257A0F8}"/>
              </a:ext>
            </a:extLst>
          </p:cNvPr>
          <p:cNvSpPr/>
          <p:nvPr/>
        </p:nvSpPr>
        <p:spPr>
          <a:xfrm>
            <a:off x="5099935" y="2409373"/>
            <a:ext cx="1938129" cy="3421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52FDB055-586E-EE6F-13EE-7A43EB2DE2AE}"/>
              </a:ext>
            </a:extLst>
          </p:cNvPr>
          <p:cNvSpPr/>
          <p:nvPr/>
        </p:nvSpPr>
        <p:spPr>
          <a:xfrm>
            <a:off x="8346718" y="2409373"/>
            <a:ext cx="1938129" cy="3421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B053C89-1399-9674-B15B-6DA4021A07F3}"/>
              </a:ext>
            </a:extLst>
          </p:cNvPr>
          <p:cNvSpPr txBox="1"/>
          <p:nvPr/>
        </p:nvSpPr>
        <p:spPr>
          <a:xfrm>
            <a:off x="8644803" y="2455064"/>
            <a:ext cx="13986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600" err="1"/>
              <a:t>Registration</a:t>
            </a:r>
            <a:endParaRPr lang="hu-HU" sz="160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E22BB66-CE1D-12B7-657D-FE52DB5818F8}"/>
              </a:ext>
            </a:extLst>
          </p:cNvPr>
          <p:cNvSpPr txBox="1"/>
          <p:nvPr/>
        </p:nvSpPr>
        <p:spPr>
          <a:xfrm>
            <a:off x="8339547" y="2927361"/>
            <a:ext cx="166600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400"/>
              <a:t>Login:____________</a:t>
            </a:r>
          </a:p>
          <a:p>
            <a:r>
              <a:rPr lang="hu-HU" sz="1400" err="1"/>
              <a:t>Password</a:t>
            </a:r>
            <a:r>
              <a:rPr lang="hu-HU" sz="1400"/>
              <a:t>:________</a:t>
            </a:r>
          </a:p>
          <a:p>
            <a:r>
              <a:rPr lang="hu-HU" sz="1400"/>
              <a:t>E-mail:___________</a:t>
            </a:r>
          </a:p>
          <a:p>
            <a:r>
              <a:rPr lang="hu-HU" sz="1400" err="1"/>
              <a:t>First</a:t>
            </a:r>
            <a:r>
              <a:rPr lang="hu-HU" sz="1400"/>
              <a:t> </a:t>
            </a:r>
            <a:r>
              <a:rPr lang="hu-HU" sz="1400" err="1"/>
              <a:t>name</a:t>
            </a:r>
            <a:r>
              <a:rPr lang="hu-HU" sz="1400"/>
              <a:t>:_______</a:t>
            </a:r>
          </a:p>
          <a:p>
            <a:r>
              <a:rPr lang="hu-HU" sz="1400"/>
              <a:t>Last </a:t>
            </a:r>
            <a:r>
              <a:rPr lang="hu-HU" sz="1400" err="1"/>
              <a:t>name</a:t>
            </a:r>
            <a:r>
              <a:rPr lang="hu-HU" sz="1400"/>
              <a:t>:_______</a:t>
            </a:r>
          </a:p>
          <a:p>
            <a:r>
              <a:rPr lang="hu-HU" sz="1400" err="1"/>
              <a:t>Birthday</a:t>
            </a:r>
            <a:r>
              <a:rPr lang="hu-HU" sz="1400"/>
              <a:t>:_________</a:t>
            </a:r>
          </a:p>
          <a:p>
            <a:r>
              <a:rPr lang="hu-HU" sz="1400" err="1"/>
              <a:t>Phone</a:t>
            </a:r>
            <a:r>
              <a:rPr lang="hu-HU" sz="1400"/>
              <a:t>:___________</a:t>
            </a:r>
            <a:br>
              <a:rPr lang="hu-HU" sz="1400"/>
            </a:br>
            <a:r>
              <a:rPr lang="hu-HU" sz="1400" err="1"/>
              <a:t>Address</a:t>
            </a:r>
            <a:r>
              <a:rPr lang="hu-HU" sz="1400"/>
              <a:t>:_________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3A64B4C-0383-0369-0A2D-D731D67C9273}"/>
              </a:ext>
            </a:extLst>
          </p:cNvPr>
          <p:cNvSpPr txBox="1"/>
          <p:nvPr/>
        </p:nvSpPr>
        <p:spPr>
          <a:xfrm>
            <a:off x="8823352" y="5356504"/>
            <a:ext cx="9820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600" err="1"/>
              <a:t>Submit</a:t>
            </a:r>
            <a:endParaRPr lang="hu-HU" sz="160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D595005-A38A-CD19-91F3-2CAE3CA9F647}"/>
              </a:ext>
            </a:extLst>
          </p:cNvPr>
          <p:cNvSpPr txBox="1"/>
          <p:nvPr/>
        </p:nvSpPr>
        <p:spPr>
          <a:xfrm>
            <a:off x="5416021" y="5401141"/>
            <a:ext cx="1398642" cy="369332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err="1"/>
              <a:t>Order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E24250AD-1E1A-7DAD-49A6-D99A96752488}"/>
              </a:ext>
            </a:extLst>
          </p:cNvPr>
          <p:cNvSpPr/>
          <p:nvPr/>
        </p:nvSpPr>
        <p:spPr>
          <a:xfrm>
            <a:off x="5302962" y="2585140"/>
            <a:ext cx="818369" cy="1156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886ABAF4-7BD6-F468-67F3-7F331B1B8254}"/>
              </a:ext>
            </a:extLst>
          </p:cNvPr>
          <p:cNvSpPr txBox="1"/>
          <p:nvPr/>
        </p:nvSpPr>
        <p:spPr>
          <a:xfrm>
            <a:off x="6130148" y="2642533"/>
            <a:ext cx="10594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err="1"/>
              <a:t>Product</a:t>
            </a:r>
            <a:r>
              <a:rPr lang="hu-HU"/>
              <a:t> </a:t>
            </a:r>
            <a:r>
              <a:rPr lang="hu-HU" err="1"/>
              <a:t>name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A2464975-19D6-9FF0-B896-4782CCD5C838}"/>
              </a:ext>
            </a:extLst>
          </p:cNvPr>
          <p:cNvSpPr txBox="1"/>
          <p:nvPr/>
        </p:nvSpPr>
        <p:spPr>
          <a:xfrm>
            <a:off x="5291041" y="4023353"/>
            <a:ext cx="15118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400" err="1"/>
              <a:t>Description</a:t>
            </a:r>
            <a:endParaRPr lang="hu-HU" sz="140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AB02FD81-FBF5-3DEB-B075-FD37104BCA20}"/>
              </a:ext>
            </a:extLst>
          </p:cNvPr>
          <p:cNvSpPr txBox="1"/>
          <p:nvPr/>
        </p:nvSpPr>
        <p:spPr>
          <a:xfrm>
            <a:off x="5430899" y="4359598"/>
            <a:ext cx="15325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/>
              <a:t>____--______---______—___</a:t>
            </a:r>
          </a:p>
        </p:txBody>
      </p:sp>
      <p:pic>
        <p:nvPicPr>
          <p:cNvPr id="21" name="Kép 20" descr="Photo camera outline - Free interface icons">
            <a:extLst>
              <a:ext uri="{FF2B5EF4-FFF2-40B4-BE49-F238E27FC236}">
                <a16:creationId xmlns:a16="http://schemas.microsoft.com/office/drawing/2014/main" id="{A6E7F2EB-842A-1A3C-96AD-0A9FB073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9" y="2750343"/>
            <a:ext cx="511969" cy="4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8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A1E48-F846-53A1-CFDC-E7CAE086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Menu</a:t>
            </a:r>
            <a:r>
              <a:rPr lang="hu-HU"/>
              <a:t> </a:t>
            </a:r>
            <a:r>
              <a:rPr lang="hu-HU" err="1"/>
              <a:t>button</a:t>
            </a:r>
            <a:r>
              <a:rPr lang="hu-HU"/>
              <a:t>, </a:t>
            </a:r>
            <a:r>
              <a:rPr lang="hu-HU" err="1"/>
              <a:t>payment</a:t>
            </a:r>
            <a:r>
              <a:rPr lang="hu-HU"/>
              <a:t>, </a:t>
            </a:r>
            <a:r>
              <a:rPr lang="hu-HU" err="1"/>
              <a:t>wishlist</a:t>
            </a:r>
          </a:p>
        </p:txBody>
      </p:sp>
      <p:pic>
        <p:nvPicPr>
          <p:cNvPr id="5" name="Tartalom helye 4" descr="Wireframe | Definition and Overview">
            <a:extLst>
              <a:ext uri="{FF2B5EF4-FFF2-40B4-BE49-F238E27FC236}">
                <a16:creationId xmlns:a16="http://schemas.microsoft.com/office/drawing/2014/main" id="{C995EB5E-9B20-279B-1158-7BCB60FC3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35" y="1284495"/>
            <a:ext cx="9451131" cy="557716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5C47D7B0-274A-614D-E798-B5B96C850BF9}"/>
              </a:ext>
            </a:extLst>
          </p:cNvPr>
          <p:cNvSpPr/>
          <p:nvPr/>
        </p:nvSpPr>
        <p:spPr>
          <a:xfrm>
            <a:off x="1904534" y="2410427"/>
            <a:ext cx="1859897" cy="3437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EF68541-3ACD-20C7-5F90-CCF54A7EAFD7}"/>
              </a:ext>
            </a:extLst>
          </p:cNvPr>
          <p:cNvSpPr/>
          <p:nvPr/>
        </p:nvSpPr>
        <p:spPr>
          <a:xfrm>
            <a:off x="5118437" y="2380668"/>
            <a:ext cx="1964051" cy="3526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87C0CDE-A09C-373C-1261-B748F654DDD0}"/>
              </a:ext>
            </a:extLst>
          </p:cNvPr>
          <p:cNvSpPr/>
          <p:nvPr/>
        </p:nvSpPr>
        <p:spPr>
          <a:xfrm>
            <a:off x="8413944" y="2455064"/>
            <a:ext cx="1826185" cy="3407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E00293D-DACE-C044-1316-A7DA193D5464}"/>
              </a:ext>
            </a:extLst>
          </p:cNvPr>
          <p:cNvSpPr txBox="1"/>
          <p:nvPr/>
        </p:nvSpPr>
        <p:spPr>
          <a:xfrm>
            <a:off x="1859896" y="2365789"/>
            <a:ext cx="1175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err="1"/>
              <a:t>Menu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B6C69AFA-607C-7221-A153-45E967B6B74E}"/>
              </a:ext>
            </a:extLst>
          </p:cNvPr>
          <p:cNvCxnSpPr/>
          <p:nvPr/>
        </p:nvCxnSpPr>
        <p:spPr>
          <a:xfrm>
            <a:off x="3042891" y="2407891"/>
            <a:ext cx="8835" cy="356395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018FF72-A0D0-B951-8334-9183FFDCD671}"/>
              </a:ext>
            </a:extLst>
          </p:cNvPr>
          <p:cNvSpPr txBox="1"/>
          <p:nvPr/>
        </p:nvSpPr>
        <p:spPr>
          <a:xfrm>
            <a:off x="1904535" y="2916319"/>
            <a:ext cx="104154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/>
              <a:t>Products</a:t>
            </a:r>
          </a:p>
          <a:p>
            <a:endParaRPr lang="hu-HU" sz="1400"/>
          </a:p>
          <a:p>
            <a:pPr algn="l"/>
            <a:r>
              <a:rPr lang="hu-HU" sz="1400" err="1"/>
              <a:t>Cart</a:t>
            </a:r>
            <a:endParaRPr lang="hu-HU" sz="1400"/>
          </a:p>
          <a:p>
            <a:endParaRPr lang="hu-HU" sz="1400"/>
          </a:p>
          <a:p>
            <a:r>
              <a:rPr lang="hu-HU" sz="1400" err="1"/>
              <a:t>Wish</a:t>
            </a:r>
            <a:r>
              <a:rPr lang="hu-HU" sz="1400"/>
              <a:t> </a:t>
            </a:r>
            <a:r>
              <a:rPr lang="hu-HU" sz="1400" err="1"/>
              <a:t>list</a:t>
            </a:r>
            <a:endParaRPr lang="hu-HU" sz="1400"/>
          </a:p>
          <a:p>
            <a:endParaRPr lang="hu-HU" sz="1400"/>
          </a:p>
          <a:p>
            <a:r>
              <a:rPr lang="hu-HU" sz="1400"/>
              <a:t>Account</a:t>
            </a:r>
          </a:p>
          <a:p>
            <a:endParaRPr lang="hu-HU" sz="1400"/>
          </a:p>
          <a:p>
            <a:r>
              <a:rPr lang="hu-HU" sz="1400"/>
              <a:t>Log out</a:t>
            </a:r>
          </a:p>
          <a:p>
            <a:endParaRPr lang="hu-HU" sz="140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DCE0CA4-26A7-B249-9686-A22C82FAF945}"/>
              </a:ext>
            </a:extLst>
          </p:cNvPr>
          <p:cNvSpPr txBox="1"/>
          <p:nvPr/>
        </p:nvSpPr>
        <p:spPr>
          <a:xfrm>
            <a:off x="5790445" y="2533296"/>
            <a:ext cx="9969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err="1"/>
              <a:t>Cart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F1F6674-2695-BD63-C5E7-09583025BCDA}"/>
              </a:ext>
            </a:extLst>
          </p:cNvPr>
          <p:cNvSpPr txBox="1"/>
          <p:nvPr/>
        </p:nvSpPr>
        <p:spPr>
          <a:xfrm>
            <a:off x="5296987" y="3124627"/>
            <a:ext cx="14284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hu-HU" err="1"/>
              <a:t>Card</a:t>
            </a:r>
            <a:endParaRPr lang="hu-HU"/>
          </a:p>
          <a:p>
            <a:pPr marL="285750" indent="-285750">
              <a:buFont typeface="Courier New"/>
              <a:buChar char="o"/>
            </a:pPr>
            <a:endParaRPr lang="hu-HU"/>
          </a:p>
          <a:p>
            <a:pPr marL="285750" indent="-285750">
              <a:buFont typeface="Courier New"/>
              <a:buChar char="o"/>
            </a:pPr>
            <a:r>
              <a:rPr lang="hu-HU" err="1"/>
              <a:t>PayPal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DB278DB-E791-AA7F-F293-19295A8EF4D6}"/>
              </a:ext>
            </a:extLst>
          </p:cNvPr>
          <p:cNvSpPr txBox="1"/>
          <p:nvPr/>
        </p:nvSpPr>
        <p:spPr>
          <a:xfrm>
            <a:off x="5296987" y="4190702"/>
            <a:ext cx="1443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ü"/>
            </a:pPr>
            <a:r>
              <a:rPr lang="hu-HU" err="1"/>
              <a:t>Checking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E7850BC-CBF5-203B-DE8D-3442F80519D0}"/>
              </a:ext>
            </a:extLst>
          </p:cNvPr>
          <p:cNvSpPr txBox="1"/>
          <p:nvPr/>
        </p:nvSpPr>
        <p:spPr>
          <a:xfrm>
            <a:off x="8636667" y="2455064"/>
            <a:ext cx="1383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err="1"/>
              <a:t>My</a:t>
            </a:r>
            <a:r>
              <a:rPr lang="hu-HU"/>
              <a:t> </a:t>
            </a:r>
            <a:r>
              <a:rPr lang="hu-HU" err="1"/>
              <a:t>wishlist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94A2A19B-5D05-BD51-EB08-A96319FED83E}"/>
              </a:ext>
            </a:extLst>
          </p:cNvPr>
          <p:cNvSpPr/>
          <p:nvPr/>
        </p:nvSpPr>
        <p:spPr>
          <a:xfrm>
            <a:off x="8513334" y="3045468"/>
            <a:ext cx="555020" cy="546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EE667550-9DE9-50BC-B76E-21CBD4502FC6}"/>
              </a:ext>
            </a:extLst>
          </p:cNvPr>
          <p:cNvSpPr/>
          <p:nvPr/>
        </p:nvSpPr>
        <p:spPr>
          <a:xfrm>
            <a:off x="9480481" y="3050231"/>
            <a:ext cx="541179" cy="5436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A9901EF-5223-C283-3ADE-28004E398449}"/>
              </a:ext>
            </a:extLst>
          </p:cNvPr>
          <p:cNvSpPr txBox="1"/>
          <p:nvPr/>
        </p:nvSpPr>
        <p:spPr>
          <a:xfrm>
            <a:off x="8407662" y="3590183"/>
            <a:ext cx="95576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900" err="1"/>
              <a:t>Product</a:t>
            </a:r>
            <a:r>
              <a:rPr lang="hu-HU" sz="900"/>
              <a:t> </a:t>
            </a:r>
            <a:r>
              <a:rPr lang="hu-HU" sz="900" err="1"/>
              <a:t>name</a:t>
            </a:r>
            <a:endParaRPr lang="hu-HU" sz="90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C7BB912E-8CBB-0179-B883-A475ED36DD8A}"/>
              </a:ext>
            </a:extLst>
          </p:cNvPr>
          <p:cNvSpPr txBox="1"/>
          <p:nvPr/>
        </p:nvSpPr>
        <p:spPr>
          <a:xfrm>
            <a:off x="9324270" y="3601226"/>
            <a:ext cx="95576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900" err="1"/>
              <a:t>Product</a:t>
            </a:r>
            <a:r>
              <a:rPr lang="hu-HU" sz="900"/>
              <a:t> </a:t>
            </a:r>
            <a:r>
              <a:rPr lang="hu-HU" sz="900" err="1"/>
              <a:t>name</a:t>
            </a:r>
            <a:endParaRPr lang="hu-HU" sz="90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D0A6529E-5E85-09C5-F21F-523EE13C08E1}"/>
              </a:ext>
            </a:extLst>
          </p:cNvPr>
          <p:cNvSpPr txBox="1"/>
          <p:nvPr/>
        </p:nvSpPr>
        <p:spPr>
          <a:xfrm>
            <a:off x="8298745" y="3808604"/>
            <a:ext cx="11808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/>
              <a:t>Add </a:t>
            </a:r>
            <a:r>
              <a:rPr lang="hu-HU" sz="1400" err="1"/>
              <a:t>to</a:t>
            </a:r>
            <a:r>
              <a:rPr lang="hu-HU" sz="1400"/>
              <a:t> </a:t>
            </a:r>
            <a:r>
              <a:rPr lang="hu-HU" sz="1400" err="1"/>
              <a:t>cart</a:t>
            </a:r>
            <a:endParaRPr lang="hu-HU" sz="140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1B4438FE-245F-2B85-6AB0-07497BA86699}"/>
              </a:ext>
            </a:extLst>
          </p:cNvPr>
          <p:cNvSpPr txBox="1"/>
          <p:nvPr/>
        </p:nvSpPr>
        <p:spPr>
          <a:xfrm>
            <a:off x="9270571" y="3830691"/>
            <a:ext cx="11808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/>
              <a:t>Add </a:t>
            </a:r>
            <a:r>
              <a:rPr lang="hu-HU" sz="1400" err="1"/>
              <a:t>to</a:t>
            </a:r>
            <a:r>
              <a:rPr lang="hu-HU" sz="1400"/>
              <a:t> </a:t>
            </a:r>
            <a:r>
              <a:rPr lang="hu-HU" sz="1400" err="1"/>
              <a:t>cart</a:t>
            </a:r>
            <a:endParaRPr lang="hu-HU" sz="1400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4E89EFBD-A90D-5AD9-81C7-B89B8489E76A}"/>
              </a:ext>
            </a:extLst>
          </p:cNvPr>
          <p:cNvSpPr/>
          <p:nvPr/>
        </p:nvSpPr>
        <p:spPr>
          <a:xfrm>
            <a:off x="8514725" y="4568371"/>
            <a:ext cx="547923" cy="548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775AF9F0-6086-331D-46EF-6B0EBB990A71}"/>
              </a:ext>
            </a:extLst>
          </p:cNvPr>
          <p:cNvSpPr/>
          <p:nvPr/>
        </p:nvSpPr>
        <p:spPr>
          <a:xfrm>
            <a:off x="9481873" y="4561163"/>
            <a:ext cx="548387" cy="5436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0AB4500-B1FB-D1FC-DDDE-219DC42EB514}"/>
              </a:ext>
            </a:extLst>
          </p:cNvPr>
          <p:cNvSpPr txBox="1"/>
          <p:nvPr/>
        </p:nvSpPr>
        <p:spPr>
          <a:xfrm>
            <a:off x="8298745" y="5398864"/>
            <a:ext cx="11808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/>
              <a:t>Add </a:t>
            </a:r>
            <a:r>
              <a:rPr lang="hu-HU" sz="1400" err="1"/>
              <a:t>to</a:t>
            </a:r>
            <a:r>
              <a:rPr lang="hu-HU" sz="1400"/>
              <a:t> </a:t>
            </a:r>
            <a:r>
              <a:rPr lang="hu-HU" sz="1400" err="1"/>
              <a:t>cart</a:t>
            </a:r>
            <a:endParaRPr lang="hu-HU" sz="1400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43BBDB43-F480-8FA5-8B43-C1B8C75C1764}"/>
              </a:ext>
            </a:extLst>
          </p:cNvPr>
          <p:cNvSpPr txBox="1"/>
          <p:nvPr/>
        </p:nvSpPr>
        <p:spPr>
          <a:xfrm>
            <a:off x="9325788" y="5398864"/>
            <a:ext cx="11808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/>
              <a:t>Add </a:t>
            </a:r>
            <a:r>
              <a:rPr lang="hu-HU" sz="1400" err="1"/>
              <a:t>to</a:t>
            </a:r>
            <a:r>
              <a:rPr lang="hu-HU" sz="1400"/>
              <a:t> </a:t>
            </a:r>
            <a:r>
              <a:rPr lang="hu-HU" sz="1400" err="1"/>
              <a:t>cart</a:t>
            </a:r>
            <a:endParaRPr lang="hu-HU" sz="1400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D8BD9DE8-2E8E-2346-B376-D61F273884DA}"/>
              </a:ext>
            </a:extLst>
          </p:cNvPr>
          <p:cNvSpPr txBox="1"/>
          <p:nvPr/>
        </p:nvSpPr>
        <p:spPr>
          <a:xfrm>
            <a:off x="8363488" y="5169400"/>
            <a:ext cx="95576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900" err="1"/>
              <a:t>Product</a:t>
            </a:r>
            <a:r>
              <a:rPr lang="hu-HU" sz="900"/>
              <a:t> </a:t>
            </a:r>
            <a:r>
              <a:rPr lang="hu-HU" sz="900" err="1"/>
              <a:t>name</a:t>
            </a:r>
            <a:endParaRPr lang="hu-HU" sz="90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46779C5-A7F0-0CBF-3AF0-4F2571BBCF37}"/>
              </a:ext>
            </a:extLst>
          </p:cNvPr>
          <p:cNvSpPr txBox="1"/>
          <p:nvPr/>
        </p:nvSpPr>
        <p:spPr>
          <a:xfrm>
            <a:off x="9368444" y="5169400"/>
            <a:ext cx="95576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900" err="1"/>
              <a:t>Product</a:t>
            </a:r>
            <a:r>
              <a:rPr lang="hu-HU" sz="900"/>
              <a:t> </a:t>
            </a:r>
            <a:r>
              <a:rPr lang="hu-HU" sz="900" err="1"/>
              <a:t>name</a:t>
            </a:r>
            <a:endParaRPr lang="hu-HU" sz="900"/>
          </a:p>
        </p:txBody>
      </p:sp>
    </p:spTree>
    <p:extLst>
      <p:ext uri="{BB962C8B-B14F-4D97-AF65-F5344CB8AC3E}">
        <p14:creationId xmlns:p14="http://schemas.microsoft.com/office/powerpoint/2010/main" val="208527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111D30-203E-8D59-4E57-3842B579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Gallery</a:t>
            </a:r>
            <a:r>
              <a:rPr lang="hu-HU"/>
              <a:t>, </a:t>
            </a:r>
            <a:r>
              <a:rPr lang="hu-HU" err="1"/>
              <a:t>products</a:t>
            </a:r>
            <a:r>
              <a:rPr lang="hu-HU"/>
              <a:t>, </a:t>
            </a:r>
            <a:r>
              <a:rPr lang="hu-HU" err="1"/>
              <a:t>best-selling</a:t>
            </a:r>
          </a:p>
        </p:txBody>
      </p:sp>
      <p:pic>
        <p:nvPicPr>
          <p:cNvPr id="5" name="Tartalom helye 4" descr="Wireframe | Definition and Overview">
            <a:extLst>
              <a:ext uri="{FF2B5EF4-FFF2-40B4-BE49-F238E27FC236}">
                <a16:creationId xmlns:a16="http://schemas.microsoft.com/office/drawing/2014/main" id="{6C1F998D-B04A-9AD2-D1E2-0309CCD2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35" y="1284495"/>
            <a:ext cx="9451131" cy="557716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969DD446-D2FE-07B9-BF29-A9DFB2D34B1F}"/>
              </a:ext>
            </a:extLst>
          </p:cNvPr>
          <p:cNvSpPr/>
          <p:nvPr/>
        </p:nvSpPr>
        <p:spPr>
          <a:xfrm>
            <a:off x="1899780" y="2442575"/>
            <a:ext cx="1805835" cy="3444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0746246-30AA-0F6C-9207-F088CA2F6E52}"/>
              </a:ext>
            </a:extLst>
          </p:cNvPr>
          <p:cNvSpPr/>
          <p:nvPr/>
        </p:nvSpPr>
        <p:spPr>
          <a:xfrm>
            <a:off x="5146109" y="2411260"/>
            <a:ext cx="1899780" cy="3465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A74012E-0D24-A2DD-C261-2DBE51A43748}"/>
              </a:ext>
            </a:extLst>
          </p:cNvPr>
          <p:cNvSpPr/>
          <p:nvPr/>
        </p:nvSpPr>
        <p:spPr>
          <a:xfrm>
            <a:off x="8580328" y="3121068"/>
            <a:ext cx="1503123" cy="1701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B26542B-4083-652C-03C6-625002B4E4DF}"/>
              </a:ext>
            </a:extLst>
          </p:cNvPr>
          <p:cNvSpPr txBox="1"/>
          <p:nvPr/>
        </p:nvSpPr>
        <p:spPr>
          <a:xfrm>
            <a:off x="2035479" y="2536520"/>
            <a:ext cx="22975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600" b="1" err="1"/>
              <a:t>Gallery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DD28D656-9C8C-9C7A-BAB7-19085C7FD407}"/>
              </a:ext>
            </a:extLst>
          </p:cNvPr>
          <p:cNvSpPr/>
          <p:nvPr/>
        </p:nvSpPr>
        <p:spPr>
          <a:xfrm>
            <a:off x="1993726" y="3131506"/>
            <a:ext cx="365342" cy="271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1E72458C-75B3-9377-18D5-8675D36F4FDE}"/>
              </a:ext>
            </a:extLst>
          </p:cNvPr>
          <p:cNvSpPr/>
          <p:nvPr/>
        </p:nvSpPr>
        <p:spPr>
          <a:xfrm>
            <a:off x="2437422" y="3141151"/>
            <a:ext cx="365342" cy="271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C601BB2A-0DAD-D76A-BCA1-BB3C608AE636}"/>
              </a:ext>
            </a:extLst>
          </p:cNvPr>
          <p:cNvSpPr/>
          <p:nvPr/>
        </p:nvSpPr>
        <p:spPr>
          <a:xfrm>
            <a:off x="2910054" y="3141151"/>
            <a:ext cx="365342" cy="2713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647179F4-E8AE-8A25-D189-CB4039DDB1B1}"/>
              </a:ext>
            </a:extLst>
          </p:cNvPr>
          <p:cNvSpPr/>
          <p:nvPr/>
        </p:nvSpPr>
        <p:spPr>
          <a:xfrm>
            <a:off x="3353751" y="3141151"/>
            <a:ext cx="365342" cy="271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77BCC913-CBB0-89A7-8F18-6C0F2A7CB8ED}"/>
              </a:ext>
            </a:extLst>
          </p:cNvPr>
          <p:cNvSpPr/>
          <p:nvPr/>
        </p:nvSpPr>
        <p:spPr>
          <a:xfrm>
            <a:off x="2003372" y="3565557"/>
            <a:ext cx="365342" cy="271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9BEFE949-4099-535F-4BC8-85AB5536630C}"/>
              </a:ext>
            </a:extLst>
          </p:cNvPr>
          <p:cNvSpPr/>
          <p:nvPr/>
        </p:nvSpPr>
        <p:spPr>
          <a:xfrm>
            <a:off x="2437422" y="3565556"/>
            <a:ext cx="365342" cy="2713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6131DBEA-D25E-35BD-B93B-BF9FB0AA5A85}"/>
              </a:ext>
            </a:extLst>
          </p:cNvPr>
          <p:cNvSpPr/>
          <p:nvPr/>
        </p:nvSpPr>
        <p:spPr>
          <a:xfrm>
            <a:off x="2910054" y="3555910"/>
            <a:ext cx="365342" cy="271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6395BD31-303B-98D0-271A-3B56F8D23FFF}"/>
              </a:ext>
            </a:extLst>
          </p:cNvPr>
          <p:cNvSpPr/>
          <p:nvPr/>
        </p:nvSpPr>
        <p:spPr>
          <a:xfrm>
            <a:off x="3363396" y="3565556"/>
            <a:ext cx="365342" cy="2713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ED2DADAA-04DF-F81B-3A44-5632E341A41B}"/>
              </a:ext>
            </a:extLst>
          </p:cNvPr>
          <p:cNvSpPr/>
          <p:nvPr/>
        </p:nvSpPr>
        <p:spPr>
          <a:xfrm>
            <a:off x="2003372" y="3961025"/>
            <a:ext cx="365342" cy="2713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7A1BBA83-02DB-DEE7-FDE0-D4A4CA00425C}"/>
              </a:ext>
            </a:extLst>
          </p:cNvPr>
          <p:cNvSpPr/>
          <p:nvPr/>
        </p:nvSpPr>
        <p:spPr>
          <a:xfrm>
            <a:off x="2437422" y="3961024"/>
            <a:ext cx="365342" cy="271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058A8E9A-EBB8-DD18-6D86-E37000FEB312}"/>
              </a:ext>
            </a:extLst>
          </p:cNvPr>
          <p:cNvSpPr/>
          <p:nvPr/>
        </p:nvSpPr>
        <p:spPr>
          <a:xfrm>
            <a:off x="2910055" y="3980316"/>
            <a:ext cx="365342" cy="2713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B6D0B96B-6353-C72C-9E28-41771D0B0340}"/>
              </a:ext>
            </a:extLst>
          </p:cNvPr>
          <p:cNvSpPr/>
          <p:nvPr/>
        </p:nvSpPr>
        <p:spPr>
          <a:xfrm>
            <a:off x="3363396" y="3970670"/>
            <a:ext cx="365342" cy="271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B91736F5-F897-9C7A-DD21-3373312A4C39}"/>
              </a:ext>
            </a:extLst>
          </p:cNvPr>
          <p:cNvSpPr/>
          <p:nvPr/>
        </p:nvSpPr>
        <p:spPr>
          <a:xfrm>
            <a:off x="2003371" y="4356493"/>
            <a:ext cx="365342" cy="271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8B0C65F7-9567-7C53-D113-41A0243839D9}"/>
              </a:ext>
            </a:extLst>
          </p:cNvPr>
          <p:cNvSpPr/>
          <p:nvPr/>
        </p:nvSpPr>
        <p:spPr>
          <a:xfrm>
            <a:off x="2427776" y="4346847"/>
            <a:ext cx="365342" cy="2713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C83EAE4A-9A20-8688-EBB3-70CC01DAF767}"/>
              </a:ext>
            </a:extLst>
          </p:cNvPr>
          <p:cNvSpPr/>
          <p:nvPr/>
        </p:nvSpPr>
        <p:spPr>
          <a:xfrm>
            <a:off x="2910055" y="4366138"/>
            <a:ext cx="365342" cy="271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661D26CB-D57C-237C-50EC-4A776A2C255E}"/>
              </a:ext>
            </a:extLst>
          </p:cNvPr>
          <p:cNvSpPr/>
          <p:nvPr/>
        </p:nvSpPr>
        <p:spPr>
          <a:xfrm>
            <a:off x="3363396" y="4356493"/>
            <a:ext cx="365342" cy="2713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34D91F56-6870-60D5-754C-473BDA417571}"/>
              </a:ext>
            </a:extLst>
          </p:cNvPr>
          <p:cNvSpPr/>
          <p:nvPr/>
        </p:nvSpPr>
        <p:spPr>
          <a:xfrm>
            <a:off x="2003371" y="4742316"/>
            <a:ext cx="365342" cy="2713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F3BB71BB-DFC6-5885-0882-ECCA6B6D6105}"/>
              </a:ext>
            </a:extLst>
          </p:cNvPr>
          <p:cNvSpPr/>
          <p:nvPr/>
        </p:nvSpPr>
        <p:spPr>
          <a:xfrm>
            <a:off x="2437421" y="4742315"/>
            <a:ext cx="365342" cy="271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1D2B4DF2-8337-3F84-CDA1-4A8B78C81DA9}"/>
              </a:ext>
            </a:extLst>
          </p:cNvPr>
          <p:cNvSpPr txBox="1"/>
          <p:nvPr/>
        </p:nvSpPr>
        <p:spPr>
          <a:xfrm>
            <a:off x="5150733" y="2520268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600" b="1"/>
              <a:t>Products</a:t>
            </a:r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A4298901-3009-CF55-365A-239A580D8FD6}"/>
              </a:ext>
            </a:extLst>
          </p:cNvPr>
          <p:cNvSpPr/>
          <p:nvPr/>
        </p:nvSpPr>
        <p:spPr>
          <a:xfrm>
            <a:off x="5198301" y="3027123"/>
            <a:ext cx="438410" cy="313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Ellipszis 38">
            <a:extLst>
              <a:ext uri="{FF2B5EF4-FFF2-40B4-BE49-F238E27FC236}">
                <a16:creationId xmlns:a16="http://schemas.microsoft.com/office/drawing/2014/main" id="{9E0D501D-4709-CA6D-0147-3232612DBD92}"/>
              </a:ext>
            </a:extLst>
          </p:cNvPr>
          <p:cNvSpPr/>
          <p:nvPr/>
        </p:nvSpPr>
        <p:spPr>
          <a:xfrm>
            <a:off x="5786680" y="3046414"/>
            <a:ext cx="438410" cy="31315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3C7AC10A-FFAA-BC14-B7CD-D763639B686C}"/>
              </a:ext>
            </a:extLst>
          </p:cNvPr>
          <p:cNvSpPr/>
          <p:nvPr/>
        </p:nvSpPr>
        <p:spPr>
          <a:xfrm>
            <a:off x="6317187" y="3056060"/>
            <a:ext cx="438410" cy="313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Ellipszis 40">
            <a:extLst>
              <a:ext uri="{FF2B5EF4-FFF2-40B4-BE49-F238E27FC236}">
                <a16:creationId xmlns:a16="http://schemas.microsoft.com/office/drawing/2014/main" id="{79E8E7ED-0918-B1FC-1605-781203CE9986}"/>
              </a:ext>
            </a:extLst>
          </p:cNvPr>
          <p:cNvSpPr/>
          <p:nvPr/>
        </p:nvSpPr>
        <p:spPr>
          <a:xfrm>
            <a:off x="5227238" y="3461174"/>
            <a:ext cx="438410" cy="31315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Ellipszis 41">
            <a:extLst>
              <a:ext uri="{FF2B5EF4-FFF2-40B4-BE49-F238E27FC236}">
                <a16:creationId xmlns:a16="http://schemas.microsoft.com/office/drawing/2014/main" id="{088DC16C-2AD3-A435-98EF-8B61E90E7F3B}"/>
              </a:ext>
            </a:extLst>
          </p:cNvPr>
          <p:cNvSpPr/>
          <p:nvPr/>
        </p:nvSpPr>
        <p:spPr>
          <a:xfrm>
            <a:off x="5777035" y="3480465"/>
            <a:ext cx="438410" cy="313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Ellipszis 42">
            <a:extLst>
              <a:ext uri="{FF2B5EF4-FFF2-40B4-BE49-F238E27FC236}">
                <a16:creationId xmlns:a16="http://schemas.microsoft.com/office/drawing/2014/main" id="{610D443D-56D0-4081-49E6-E0F70C191E41}"/>
              </a:ext>
            </a:extLst>
          </p:cNvPr>
          <p:cNvSpPr/>
          <p:nvPr/>
        </p:nvSpPr>
        <p:spPr>
          <a:xfrm>
            <a:off x="6317186" y="3499755"/>
            <a:ext cx="438410" cy="31315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Ellipszis 43">
            <a:extLst>
              <a:ext uri="{FF2B5EF4-FFF2-40B4-BE49-F238E27FC236}">
                <a16:creationId xmlns:a16="http://schemas.microsoft.com/office/drawing/2014/main" id="{47830356-ACFD-870D-6664-1B817A069EFE}"/>
              </a:ext>
            </a:extLst>
          </p:cNvPr>
          <p:cNvSpPr/>
          <p:nvPr/>
        </p:nvSpPr>
        <p:spPr>
          <a:xfrm>
            <a:off x="5265820" y="3895224"/>
            <a:ext cx="438410" cy="313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C9443FE7-EAA7-245B-5E0B-F439B6CDEF05}"/>
              </a:ext>
            </a:extLst>
          </p:cNvPr>
          <p:cNvSpPr/>
          <p:nvPr/>
        </p:nvSpPr>
        <p:spPr>
          <a:xfrm>
            <a:off x="6336477" y="3914515"/>
            <a:ext cx="438410" cy="313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Ellipszis 45">
            <a:extLst>
              <a:ext uri="{FF2B5EF4-FFF2-40B4-BE49-F238E27FC236}">
                <a16:creationId xmlns:a16="http://schemas.microsoft.com/office/drawing/2014/main" id="{DDAF5890-370C-AF46-1C24-36B3AE7DDA24}"/>
              </a:ext>
            </a:extLst>
          </p:cNvPr>
          <p:cNvSpPr/>
          <p:nvPr/>
        </p:nvSpPr>
        <p:spPr>
          <a:xfrm>
            <a:off x="5786681" y="3895224"/>
            <a:ext cx="438410" cy="31315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C3FA842B-A722-803D-6A9E-086CFD2D5AE4}"/>
              </a:ext>
            </a:extLst>
          </p:cNvPr>
          <p:cNvSpPr/>
          <p:nvPr/>
        </p:nvSpPr>
        <p:spPr>
          <a:xfrm>
            <a:off x="5825262" y="4329274"/>
            <a:ext cx="438410" cy="313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Ellipszis 47">
            <a:extLst>
              <a:ext uri="{FF2B5EF4-FFF2-40B4-BE49-F238E27FC236}">
                <a16:creationId xmlns:a16="http://schemas.microsoft.com/office/drawing/2014/main" id="{9021FF04-E560-9FE5-CCCA-3A8D24070B03}"/>
              </a:ext>
            </a:extLst>
          </p:cNvPr>
          <p:cNvSpPr/>
          <p:nvPr/>
        </p:nvSpPr>
        <p:spPr>
          <a:xfrm>
            <a:off x="6365415" y="4338921"/>
            <a:ext cx="438410" cy="31315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Ellipszis 48">
            <a:extLst>
              <a:ext uri="{FF2B5EF4-FFF2-40B4-BE49-F238E27FC236}">
                <a16:creationId xmlns:a16="http://schemas.microsoft.com/office/drawing/2014/main" id="{D691F630-2102-1696-434C-6840814AEB01}"/>
              </a:ext>
            </a:extLst>
          </p:cNvPr>
          <p:cNvSpPr/>
          <p:nvPr/>
        </p:nvSpPr>
        <p:spPr>
          <a:xfrm>
            <a:off x="5265820" y="4329275"/>
            <a:ext cx="438410" cy="31315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Ellipszis 49">
            <a:extLst>
              <a:ext uri="{FF2B5EF4-FFF2-40B4-BE49-F238E27FC236}">
                <a16:creationId xmlns:a16="http://schemas.microsoft.com/office/drawing/2014/main" id="{9CCC1386-DCB6-6A80-78FC-DE458409CC8E}"/>
              </a:ext>
            </a:extLst>
          </p:cNvPr>
          <p:cNvSpPr/>
          <p:nvPr/>
        </p:nvSpPr>
        <p:spPr>
          <a:xfrm>
            <a:off x="6403997" y="4763325"/>
            <a:ext cx="438410" cy="313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Ellipszis 50">
            <a:extLst>
              <a:ext uri="{FF2B5EF4-FFF2-40B4-BE49-F238E27FC236}">
                <a16:creationId xmlns:a16="http://schemas.microsoft.com/office/drawing/2014/main" id="{919384F1-85D7-2A42-33F4-52927BD2EE21}"/>
              </a:ext>
            </a:extLst>
          </p:cNvPr>
          <p:cNvSpPr/>
          <p:nvPr/>
        </p:nvSpPr>
        <p:spPr>
          <a:xfrm>
            <a:off x="5285111" y="4792262"/>
            <a:ext cx="438410" cy="313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Ellipszis 51">
            <a:extLst>
              <a:ext uri="{FF2B5EF4-FFF2-40B4-BE49-F238E27FC236}">
                <a16:creationId xmlns:a16="http://schemas.microsoft.com/office/drawing/2014/main" id="{1905B968-9A34-BEDD-748C-4611622B6C4D}"/>
              </a:ext>
            </a:extLst>
          </p:cNvPr>
          <p:cNvSpPr/>
          <p:nvPr/>
        </p:nvSpPr>
        <p:spPr>
          <a:xfrm>
            <a:off x="5844554" y="4811553"/>
            <a:ext cx="438410" cy="31315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435B1D4-EA76-30F1-6374-FBA4F2CAD82D}"/>
              </a:ext>
            </a:extLst>
          </p:cNvPr>
          <p:cNvSpPr txBox="1"/>
          <p:nvPr/>
        </p:nvSpPr>
        <p:spPr>
          <a:xfrm>
            <a:off x="8360198" y="2497013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600" b="1"/>
              <a:t>Best-</a:t>
            </a:r>
            <a:r>
              <a:rPr lang="hu-HU" sz="1600" b="1" err="1"/>
              <a:t>selling</a:t>
            </a:r>
          </a:p>
        </p:txBody>
      </p:sp>
      <p:sp>
        <p:nvSpPr>
          <p:cNvPr id="9" name="Csillag: 5 ágú 8">
            <a:extLst>
              <a:ext uri="{FF2B5EF4-FFF2-40B4-BE49-F238E27FC236}">
                <a16:creationId xmlns:a16="http://schemas.microsoft.com/office/drawing/2014/main" id="{A1BC0C9F-903E-4C0C-0DDC-F612935EF3E9}"/>
              </a:ext>
            </a:extLst>
          </p:cNvPr>
          <p:cNvSpPr/>
          <p:nvPr/>
        </p:nvSpPr>
        <p:spPr>
          <a:xfrm>
            <a:off x="8364295" y="2912302"/>
            <a:ext cx="427972" cy="411059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Csillag: 5 ágú 9">
            <a:extLst>
              <a:ext uri="{FF2B5EF4-FFF2-40B4-BE49-F238E27FC236}">
                <a16:creationId xmlns:a16="http://schemas.microsoft.com/office/drawing/2014/main" id="{AAA2F363-4E2F-5C31-F246-0E7FE04F5D30}"/>
              </a:ext>
            </a:extLst>
          </p:cNvPr>
          <p:cNvSpPr/>
          <p:nvPr/>
        </p:nvSpPr>
        <p:spPr>
          <a:xfrm>
            <a:off x="9029838" y="2912301"/>
            <a:ext cx="427972" cy="411059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Csillag: 5 ágú 12">
            <a:extLst>
              <a:ext uri="{FF2B5EF4-FFF2-40B4-BE49-F238E27FC236}">
                <a16:creationId xmlns:a16="http://schemas.microsoft.com/office/drawing/2014/main" id="{D6752152-F624-E17B-8AE8-52521780DC2E}"/>
              </a:ext>
            </a:extLst>
          </p:cNvPr>
          <p:cNvSpPr/>
          <p:nvPr/>
        </p:nvSpPr>
        <p:spPr>
          <a:xfrm>
            <a:off x="9637509" y="2873720"/>
            <a:ext cx="427972" cy="411059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sillag: 5 ágú 13">
            <a:extLst>
              <a:ext uri="{FF2B5EF4-FFF2-40B4-BE49-F238E27FC236}">
                <a16:creationId xmlns:a16="http://schemas.microsoft.com/office/drawing/2014/main" id="{98528A4C-D1D9-C9DC-5314-58D7DA81565F}"/>
              </a:ext>
            </a:extLst>
          </p:cNvPr>
          <p:cNvSpPr/>
          <p:nvPr/>
        </p:nvSpPr>
        <p:spPr>
          <a:xfrm>
            <a:off x="8364294" y="3355998"/>
            <a:ext cx="427972" cy="411059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Csillag: 5 ágú 14">
            <a:extLst>
              <a:ext uri="{FF2B5EF4-FFF2-40B4-BE49-F238E27FC236}">
                <a16:creationId xmlns:a16="http://schemas.microsoft.com/office/drawing/2014/main" id="{0B715651-AA50-1317-CE28-BF3DC1A37CD5}"/>
              </a:ext>
            </a:extLst>
          </p:cNvPr>
          <p:cNvSpPr/>
          <p:nvPr/>
        </p:nvSpPr>
        <p:spPr>
          <a:xfrm>
            <a:off x="9029839" y="3365643"/>
            <a:ext cx="427972" cy="411059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Csillag: 5 ágú 15">
            <a:extLst>
              <a:ext uri="{FF2B5EF4-FFF2-40B4-BE49-F238E27FC236}">
                <a16:creationId xmlns:a16="http://schemas.microsoft.com/office/drawing/2014/main" id="{F24697BE-C741-FC12-EFF2-CEAD578E1653}"/>
              </a:ext>
            </a:extLst>
          </p:cNvPr>
          <p:cNvSpPr/>
          <p:nvPr/>
        </p:nvSpPr>
        <p:spPr>
          <a:xfrm>
            <a:off x="9637509" y="3365643"/>
            <a:ext cx="427972" cy="411059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Csillag: 5 ágú 17">
            <a:extLst>
              <a:ext uri="{FF2B5EF4-FFF2-40B4-BE49-F238E27FC236}">
                <a16:creationId xmlns:a16="http://schemas.microsoft.com/office/drawing/2014/main" id="{BC692FE1-C6E2-2162-3253-97E4B2514241}"/>
              </a:ext>
            </a:extLst>
          </p:cNvPr>
          <p:cNvSpPr/>
          <p:nvPr/>
        </p:nvSpPr>
        <p:spPr>
          <a:xfrm>
            <a:off x="8364295" y="3828631"/>
            <a:ext cx="427972" cy="411059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Csillag: 5 ágú 18">
            <a:extLst>
              <a:ext uri="{FF2B5EF4-FFF2-40B4-BE49-F238E27FC236}">
                <a16:creationId xmlns:a16="http://schemas.microsoft.com/office/drawing/2014/main" id="{525DA3A8-1C69-5BF1-0CCC-3C05827AF49E}"/>
              </a:ext>
            </a:extLst>
          </p:cNvPr>
          <p:cNvSpPr/>
          <p:nvPr/>
        </p:nvSpPr>
        <p:spPr>
          <a:xfrm>
            <a:off x="9029839" y="3818985"/>
            <a:ext cx="427972" cy="411059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Csillag: 5 ágú 19">
            <a:extLst>
              <a:ext uri="{FF2B5EF4-FFF2-40B4-BE49-F238E27FC236}">
                <a16:creationId xmlns:a16="http://schemas.microsoft.com/office/drawing/2014/main" id="{08B02D7F-43FD-9900-B949-A7B161F96E50}"/>
              </a:ext>
            </a:extLst>
          </p:cNvPr>
          <p:cNvSpPr/>
          <p:nvPr/>
        </p:nvSpPr>
        <p:spPr>
          <a:xfrm>
            <a:off x="9637510" y="3838276"/>
            <a:ext cx="427972" cy="411059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Csillag: 5 ágú 52">
            <a:extLst>
              <a:ext uri="{FF2B5EF4-FFF2-40B4-BE49-F238E27FC236}">
                <a16:creationId xmlns:a16="http://schemas.microsoft.com/office/drawing/2014/main" id="{005E17E3-90C7-FC91-70F3-84151356DE4D}"/>
              </a:ext>
            </a:extLst>
          </p:cNvPr>
          <p:cNvSpPr/>
          <p:nvPr/>
        </p:nvSpPr>
        <p:spPr>
          <a:xfrm>
            <a:off x="8364294" y="4330200"/>
            <a:ext cx="427972" cy="411059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Csillag: 5 ágú 53">
            <a:extLst>
              <a:ext uri="{FF2B5EF4-FFF2-40B4-BE49-F238E27FC236}">
                <a16:creationId xmlns:a16="http://schemas.microsoft.com/office/drawing/2014/main" id="{57382B09-DF8E-C302-F45D-9760213C4387}"/>
              </a:ext>
            </a:extLst>
          </p:cNvPr>
          <p:cNvSpPr/>
          <p:nvPr/>
        </p:nvSpPr>
        <p:spPr>
          <a:xfrm>
            <a:off x="9029839" y="4330200"/>
            <a:ext cx="427972" cy="411059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Csillag: 5 ágú 54">
            <a:extLst>
              <a:ext uri="{FF2B5EF4-FFF2-40B4-BE49-F238E27FC236}">
                <a16:creationId xmlns:a16="http://schemas.microsoft.com/office/drawing/2014/main" id="{500C395D-F849-A237-5981-DE5C5AB8E341}"/>
              </a:ext>
            </a:extLst>
          </p:cNvPr>
          <p:cNvSpPr/>
          <p:nvPr/>
        </p:nvSpPr>
        <p:spPr>
          <a:xfrm>
            <a:off x="9637510" y="4359137"/>
            <a:ext cx="427972" cy="411059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Csillag: 5 ágú 55">
            <a:extLst>
              <a:ext uri="{FF2B5EF4-FFF2-40B4-BE49-F238E27FC236}">
                <a16:creationId xmlns:a16="http://schemas.microsoft.com/office/drawing/2014/main" id="{5E049EFA-56EF-4B4C-F32D-CF0CDC01334D}"/>
              </a:ext>
            </a:extLst>
          </p:cNvPr>
          <p:cNvSpPr/>
          <p:nvPr/>
        </p:nvSpPr>
        <p:spPr>
          <a:xfrm>
            <a:off x="8364294" y="4793188"/>
            <a:ext cx="427972" cy="411059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Csillag: 5 ágú 56">
            <a:extLst>
              <a:ext uri="{FF2B5EF4-FFF2-40B4-BE49-F238E27FC236}">
                <a16:creationId xmlns:a16="http://schemas.microsoft.com/office/drawing/2014/main" id="{D73ED837-DDCD-8089-3482-367FF783B789}"/>
              </a:ext>
            </a:extLst>
          </p:cNvPr>
          <p:cNvSpPr/>
          <p:nvPr/>
        </p:nvSpPr>
        <p:spPr>
          <a:xfrm>
            <a:off x="9029839" y="4793188"/>
            <a:ext cx="427972" cy="411059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Csillag: 5 ágú 57">
            <a:extLst>
              <a:ext uri="{FF2B5EF4-FFF2-40B4-BE49-F238E27FC236}">
                <a16:creationId xmlns:a16="http://schemas.microsoft.com/office/drawing/2014/main" id="{3D69601F-2E35-E9A0-6C97-5FB16CD6BFCE}"/>
              </a:ext>
            </a:extLst>
          </p:cNvPr>
          <p:cNvSpPr/>
          <p:nvPr/>
        </p:nvSpPr>
        <p:spPr>
          <a:xfrm>
            <a:off x="9637510" y="4822124"/>
            <a:ext cx="427972" cy="411059"/>
          </a:xfrm>
          <a:prstGeom prst="star5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860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F659AC-E9A3-6F94-BC88-21EABCE9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Opinion</a:t>
            </a:r>
            <a:r>
              <a:rPr lang="hu-HU"/>
              <a:t> </a:t>
            </a:r>
            <a:r>
              <a:rPr lang="hu-HU" err="1"/>
              <a:t>page</a:t>
            </a:r>
            <a:r>
              <a:rPr lang="hu-HU"/>
              <a:t>, filter, </a:t>
            </a:r>
            <a:r>
              <a:rPr lang="hu-HU" err="1"/>
              <a:t>cupons</a:t>
            </a:r>
          </a:p>
        </p:txBody>
      </p:sp>
      <p:pic>
        <p:nvPicPr>
          <p:cNvPr id="5" name="Tartalom helye 4" descr="Wireframe | Definition and Overview">
            <a:extLst>
              <a:ext uri="{FF2B5EF4-FFF2-40B4-BE49-F238E27FC236}">
                <a16:creationId xmlns:a16="http://schemas.microsoft.com/office/drawing/2014/main" id="{0F38DEF3-3E10-361F-8B31-C365CA3B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35" y="1284495"/>
            <a:ext cx="9451131" cy="557716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CCC9DB00-D727-4695-B147-F7ACE08C5619}"/>
              </a:ext>
            </a:extLst>
          </p:cNvPr>
          <p:cNvSpPr/>
          <p:nvPr/>
        </p:nvSpPr>
        <p:spPr>
          <a:xfrm>
            <a:off x="1934293" y="2395547"/>
            <a:ext cx="1830138" cy="3451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60C4A04-B33D-5626-0B60-93F1CBFE943F}"/>
              </a:ext>
            </a:extLst>
          </p:cNvPr>
          <p:cNvSpPr/>
          <p:nvPr/>
        </p:nvSpPr>
        <p:spPr>
          <a:xfrm>
            <a:off x="5181075" y="2395547"/>
            <a:ext cx="1830138" cy="3451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BC2038F-8B06-A762-B7D4-D63A7F908C3C}"/>
              </a:ext>
            </a:extLst>
          </p:cNvPr>
          <p:cNvSpPr/>
          <p:nvPr/>
        </p:nvSpPr>
        <p:spPr>
          <a:xfrm>
            <a:off x="8339510" y="2395547"/>
            <a:ext cx="1830138" cy="3451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CE404AF-F7E8-538B-A61D-D820E7F24B87}"/>
              </a:ext>
            </a:extLst>
          </p:cNvPr>
          <p:cNvSpPr txBox="1"/>
          <p:nvPr/>
        </p:nvSpPr>
        <p:spPr>
          <a:xfrm>
            <a:off x="1920804" y="2399848"/>
            <a:ext cx="18647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err="1"/>
              <a:t>Recent</a:t>
            </a:r>
            <a:r>
              <a:rPr lang="hu-HU"/>
              <a:t> </a:t>
            </a:r>
            <a:r>
              <a:rPr lang="hu-HU" err="1"/>
              <a:t>Rewievs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F4B67A7D-FCB0-C7AF-9D44-6D251AC991FB}"/>
              </a:ext>
            </a:extLst>
          </p:cNvPr>
          <p:cNvSpPr/>
          <p:nvPr/>
        </p:nvSpPr>
        <p:spPr>
          <a:xfrm>
            <a:off x="2008688" y="2931197"/>
            <a:ext cx="371979" cy="3719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F78B98F-4352-CA00-3C32-69A217CAE2D5}"/>
              </a:ext>
            </a:extLst>
          </p:cNvPr>
          <p:cNvSpPr txBox="1"/>
          <p:nvPr/>
        </p:nvSpPr>
        <p:spPr>
          <a:xfrm>
            <a:off x="2378687" y="2947003"/>
            <a:ext cx="14530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err="1"/>
              <a:t>User</a:t>
            </a:r>
            <a:r>
              <a:rPr lang="hu-HU" sz="1600"/>
              <a:t> </a:t>
            </a:r>
            <a:r>
              <a:rPr lang="hu-HU" sz="1600" err="1"/>
              <a:t>name</a:t>
            </a:r>
            <a:endParaRPr lang="hu-HU" sz="160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EE31622C-61BB-89A9-DD98-07D972648EC8}"/>
              </a:ext>
            </a:extLst>
          </p:cNvPr>
          <p:cNvSpPr txBox="1"/>
          <p:nvPr/>
        </p:nvSpPr>
        <p:spPr>
          <a:xfrm>
            <a:off x="2195374" y="3304105"/>
            <a:ext cx="12944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/>
              <a:t>I love </a:t>
            </a:r>
            <a:r>
              <a:rPr lang="hu-HU" sz="1400" err="1"/>
              <a:t>it</a:t>
            </a:r>
            <a:r>
              <a:rPr lang="hu-HU" sz="1400"/>
              <a:t>, </a:t>
            </a:r>
            <a:r>
              <a:rPr lang="hu-HU" sz="1400" err="1"/>
              <a:t>it's</a:t>
            </a:r>
            <a:r>
              <a:rPr lang="hu-HU" sz="1400"/>
              <a:t> </a:t>
            </a:r>
            <a:r>
              <a:rPr lang="hu-HU" sz="1400" err="1"/>
              <a:t>perfect</a:t>
            </a:r>
            <a:r>
              <a:rPr lang="hu-HU" sz="1400"/>
              <a:t>!</a:t>
            </a:r>
          </a:p>
        </p:txBody>
      </p:sp>
      <p:pic>
        <p:nvPicPr>
          <p:cNvPr id="16" name="Kép 15" descr="Five Stars Images – Browse 187,476 Stock Photos, Vectors, and Video | Adobe  Stock">
            <a:extLst>
              <a:ext uri="{FF2B5EF4-FFF2-40B4-BE49-F238E27FC236}">
                <a16:creationId xmlns:a16="http://schemas.microsoft.com/office/drawing/2014/main" id="{2DF79BED-D513-BA86-062E-370E9D68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716" y="3786671"/>
            <a:ext cx="1016829" cy="333789"/>
          </a:xfrm>
          <a:prstGeom prst="rect">
            <a:avLst/>
          </a:prstGeom>
        </p:spPr>
      </p:pic>
      <p:sp>
        <p:nvSpPr>
          <p:cNvPr id="17" name="Ellipszis 16">
            <a:extLst>
              <a:ext uri="{FF2B5EF4-FFF2-40B4-BE49-F238E27FC236}">
                <a16:creationId xmlns:a16="http://schemas.microsoft.com/office/drawing/2014/main" id="{46493E50-8904-794D-A63D-7F1A1A5FC62B}"/>
              </a:ext>
            </a:extLst>
          </p:cNvPr>
          <p:cNvSpPr/>
          <p:nvPr/>
        </p:nvSpPr>
        <p:spPr>
          <a:xfrm>
            <a:off x="2008688" y="4444153"/>
            <a:ext cx="371979" cy="37197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8EDFE058-27E9-B8B8-58C7-231F4B6E12B3}"/>
              </a:ext>
            </a:extLst>
          </p:cNvPr>
          <p:cNvSpPr txBox="1"/>
          <p:nvPr/>
        </p:nvSpPr>
        <p:spPr>
          <a:xfrm>
            <a:off x="2378687" y="4482046"/>
            <a:ext cx="14530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err="1"/>
              <a:t>User</a:t>
            </a:r>
            <a:r>
              <a:rPr lang="hu-HU" sz="1600"/>
              <a:t> </a:t>
            </a:r>
            <a:r>
              <a:rPr lang="hu-HU" sz="1600" err="1"/>
              <a:t>name</a:t>
            </a:r>
            <a:endParaRPr lang="hu-HU" sz="1600"/>
          </a:p>
        </p:txBody>
      </p:sp>
      <p:pic>
        <p:nvPicPr>
          <p:cNvPr id="19" name="Kép 18" descr="Premium Vector | Vector image of one star out of five, low level">
            <a:extLst>
              <a:ext uri="{FF2B5EF4-FFF2-40B4-BE49-F238E27FC236}">
                <a16:creationId xmlns:a16="http://schemas.microsoft.com/office/drawing/2014/main" id="{6955BD6F-D3EC-A1C6-6851-CB7919E1BE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2" t="35765" r="351" b="30161"/>
          <a:stretch/>
        </p:blipFill>
        <p:spPr>
          <a:xfrm>
            <a:off x="2318785" y="5358724"/>
            <a:ext cx="1049877" cy="354772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84973C13-2E2B-C327-DBE8-FFCF7EB595D9}"/>
              </a:ext>
            </a:extLst>
          </p:cNvPr>
          <p:cNvSpPr txBox="1"/>
          <p:nvPr/>
        </p:nvSpPr>
        <p:spPr>
          <a:xfrm>
            <a:off x="2372995" y="4828525"/>
            <a:ext cx="12556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/>
              <a:t>The </a:t>
            </a:r>
            <a:r>
              <a:rPr lang="hu-HU" sz="1400" err="1"/>
              <a:t>material</a:t>
            </a:r>
            <a:r>
              <a:rPr lang="hu-HU" sz="1400"/>
              <a:t> is </a:t>
            </a:r>
            <a:r>
              <a:rPr lang="hu-HU" sz="1400" err="1"/>
              <a:t>awfull</a:t>
            </a:r>
            <a:r>
              <a:rPr lang="hu-HU" sz="1400"/>
              <a:t>.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B2C86B5-4C97-DD5A-202A-447C23219DC8}"/>
              </a:ext>
            </a:extLst>
          </p:cNvPr>
          <p:cNvSpPr txBox="1"/>
          <p:nvPr/>
        </p:nvSpPr>
        <p:spPr>
          <a:xfrm>
            <a:off x="5170281" y="2410891"/>
            <a:ext cx="931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err="1"/>
              <a:t>Filters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7C8ABBF6-9E67-36C7-B23F-BD7A25A104C4}"/>
              </a:ext>
            </a:extLst>
          </p:cNvPr>
          <p:cNvSpPr txBox="1"/>
          <p:nvPr/>
        </p:nvSpPr>
        <p:spPr>
          <a:xfrm>
            <a:off x="5200968" y="2935034"/>
            <a:ext cx="143050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600" u="sng"/>
              <a:t>Price</a:t>
            </a:r>
          </a:p>
          <a:p>
            <a:r>
              <a:rPr lang="hu-HU" sz="1600" u="sng" err="1"/>
              <a:t>Size</a:t>
            </a:r>
            <a:endParaRPr lang="hu-HU" sz="1600" u="sng"/>
          </a:p>
          <a:p>
            <a:r>
              <a:rPr lang="hu-HU" sz="1600" u="sng" err="1"/>
              <a:t>Material</a:t>
            </a:r>
          </a:p>
          <a:p>
            <a:r>
              <a:rPr lang="hu-HU" sz="1600" u="sng" err="1"/>
              <a:t>Colour</a:t>
            </a:r>
            <a:endParaRPr lang="hu-HU" sz="1600" u="sng"/>
          </a:p>
          <a:p>
            <a:r>
              <a:rPr lang="hu-HU" sz="1600" u="sng" err="1"/>
              <a:t>Brand</a:t>
            </a:r>
            <a:endParaRPr lang="hu-HU" sz="1600" u="sng"/>
          </a:p>
          <a:p>
            <a:r>
              <a:rPr lang="hu-HU" sz="1600" u="sng" err="1"/>
              <a:t>Function</a:t>
            </a:r>
            <a:endParaRPr lang="hu-HU" sz="1600" u="sng"/>
          </a:p>
          <a:p>
            <a:endParaRPr lang="hu-HU" sz="1600" u="sng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A530B4E7-7E25-9FBB-95C9-F5DD7183E3B0}"/>
              </a:ext>
            </a:extLst>
          </p:cNvPr>
          <p:cNvSpPr txBox="1"/>
          <p:nvPr/>
        </p:nvSpPr>
        <p:spPr>
          <a:xfrm>
            <a:off x="8778715" y="2429606"/>
            <a:ext cx="1051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err="1"/>
              <a:t>Cupons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2F81089C-303C-14E2-34DE-07B0BD564198}"/>
              </a:ext>
            </a:extLst>
          </p:cNvPr>
          <p:cNvSpPr txBox="1"/>
          <p:nvPr/>
        </p:nvSpPr>
        <p:spPr>
          <a:xfrm>
            <a:off x="8562735" y="3422211"/>
            <a:ext cx="1487917" cy="369332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err="1"/>
              <a:t>Get</a:t>
            </a:r>
            <a:r>
              <a:rPr lang="hu-HU"/>
              <a:t> 50% </a:t>
            </a:r>
            <a:r>
              <a:rPr lang="hu-HU" err="1"/>
              <a:t>off</a:t>
            </a:r>
            <a:endParaRPr lang="hu-HU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2A766905-B5F4-34D6-94D4-983716FEA5B4}"/>
              </a:ext>
            </a:extLst>
          </p:cNvPr>
          <p:cNvSpPr txBox="1"/>
          <p:nvPr/>
        </p:nvSpPr>
        <p:spPr>
          <a:xfrm>
            <a:off x="8808473" y="3809070"/>
            <a:ext cx="102666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/>
              <a:t>SAVE50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2077F57E-3525-317C-16B2-C5BB86BEA119}"/>
              </a:ext>
            </a:extLst>
          </p:cNvPr>
          <p:cNvSpPr txBox="1"/>
          <p:nvPr/>
        </p:nvSpPr>
        <p:spPr>
          <a:xfrm>
            <a:off x="8562734" y="4380295"/>
            <a:ext cx="1532555" cy="369332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/>
              <a:t>SHOP NOW</a:t>
            </a: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62F411CD-723C-84CB-8096-38F913D3C812}"/>
              </a:ext>
            </a:extLst>
          </p:cNvPr>
          <p:cNvCxnSpPr/>
          <p:nvPr/>
        </p:nvCxnSpPr>
        <p:spPr>
          <a:xfrm>
            <a:off x="6378021" y="2385804"/>
            <a:ext cx="8835" cy="356395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40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7B50B6-B709-C074-50E4-3A86AA4E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Contact</a:t>
            </a:r>
            <a:r>
              <a:rPr lang="hu-HU"/>
              <a:t> </a:t>
            </a:r>
            <a:r>
              <a:rPr lang="hu-HU" err="1"/>
              <a:t>details</a:t>
            </a:r>
            <a:r>
              <a:rPr lang="hu-HU"/>
              <a:t>, </a:t>
            </a:r>
            <a:r>
              <a:rPr lang="hu-HU" err="1"/>
              <a:t>product</a:t>
            </a:r>
            <a:r>
              <a:rPr lang="hu-HU"/>
              <a:t> </a:t>
            </a:r>
            <a:r>
              <a:rPr lang="hu-HU" err="1"/>
              <a:t>description</a:t>
            </a:r>
            <a:r>
              <a:rPr lang="hu-HU"/>
              <a:t>, delivery</a:t>
            </a:r>
          </a:p>
        </p:txBody>
      </p:sp>
      <p:pic>
        <p:nvPicPr>
          <p:cNvPr id="5" name="Tartalom helye 4" descr="Wireframe | Definition and Overview">
            <a:extLst>
              <a:ext uri="{FF2B5EF4-FFF2-40B4-BE49-F238E27FC236}">
                <a16:creationId xmlns:a16="http://schemas.microsoft.com/office/drawing/2014/main" id="{D9395541-4142-5792-3CAC-868D8797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35" y="1284495"/>
            <a:ext cx="9451131" cy="557716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3A431523-D8A1-ED9C-B4D8-1C4BFF8F8344}"/>
              </a:ext>
            </a:extLst>
          </p:cNvPr>
          <p:cNvSpPr/>
          <p:nvPr/>
        </p:nvSpPr>
        <p:spPr>
          <a:xfrm>
            <a:off x="1898984" y="2375056"/>
            <a:ext cx="1885380" cy="3465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CC7DF58-99DA-8AD5-3942-9B3601AD7DEC}"/>
              </a:ext>
            </a:extLst>
          </p:cNvPr>
          <p:cNvSpPr/>
          <p:nvPr/>
        </p:nvSpPr>
        <p:spPr>
          <a:xfrm>
            <a:off x="5135671" y="2379944"/>
            <a:ext cx="1899780" cy="3549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1E179F86-78EE-FABA-35C8-5D1BC9342715}"/>
              </a:ext>
            </a:extLst>
          </p:cNvPr>
          <p:cNvSpPr/>
          <p:nvPr/>
        </p:nvSpPr>
        <p:spPr>
          <a:xfrm>
            <a:off x="8361123" y="2400821"/>
            <a:ext cx="1889342" cy="3444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15D793F-BCCB-5D9F-9671-10CD3C5CF6B6}"/>
              </a:ext>
            </a:extLst>
          </p:cNvPr>
          <p:cNvSpPr txBox="1"/>
          <p:nvPr/>
        </p:nvSpPr>
        <p:spPr>
          <a:xfrm>
            <a:off x="1899780" y="2421698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600" b="1">
                <a:solidFill>
                  <a:srgbClr val="1F1F1F"/>
                </a:solidFill>
                <a:latin typeface="Consolas"/>
              </a:rPr>
              <a:t>contact details</a:t>
            </a:r>
            <a:endParaRPr lang="hu-HU" sz="1600" b="1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CC56B438-1400-50B3-E37D-8DDA3DCCAE1D}"/>
              </a:ext>
            </a:extLst>
          </p:cNvPr>
          <p:cNvSpPr/>
          <p:nvPr/>
        </p:nvSpPr>
        <p:spPr>
          <a:xfrm>
            <a:off x="1862653" y="2884156"/>
            <a:ext cx="1879166" cy="10821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b="1"/>
              <a:t>Email</a:t>
            </a:r>
          </a:p>
          <a:p>
            <a:pPr algn="ctr"/>
            <a:endParaRPr lang="hu-HU"/>
          </a:p>
          <a:p>
            <a:pPr algn="ctr"/>
            <a:r>
              <a:rPr lang="hu-HU" sz="1200"/>
              <a:t>Webshop@gmail.com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E32C7B1A-3870-A8B3-9674-CBD9AA803948}"/>
              </a:ext>
            </a:extLst>
          </p:cNvPr>
          <p:cNvSpPr/>
          <p:nvPr/>
        </p:nvSpPr>
        <p:spPr>
          <a:xfrm>
            <a:off x="1859612" y="4258849"/>
            <a:ext cx="1925545" cy="12317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err="1"/>
              <a:t>Phone</a:t>
            </a:r>
            <a:r>
              <a:rPr lang="hu-HU" sz="1600" b="1"/>
              <a:t> </a:t>
            </a:r>
            <a:r>
              <a:rPr lang="hu-HU" sz="1600" b="1" err="1"/>
              <a:t>number</a:t>
            </a:r>
            <a:endParaRPr lang="hu-HU" sz="1600" b="1"/>
          </a:p>
          <a:p>
            <a:pPr algn="ctr"/>
            <a:endParaRPr lang="hu-HU"/>
          </a:p>
          <a:p>
            <a:pPr algn="ctr"/>
            <a:r>
              <a:rPr lang="hu-HU" sz="1400"/>
              <a:t>06309996655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3C659EA-E0D1-AF0F-03CF-1E0C0D5AC005}"/>
              </a:ext>
            </a:extLst>
          </p:cNvPr>
          <p:cNvSpPr txBox="1"/>
          <p:nvPr/>
        </p:nvSpPr>
        <p:spPr>
          <a:xfrm>
            <a:off x="5132368" y="2424076"/>
            <a:ext cx="2743199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400" b="1">
                <a:latin typeface="Consolas"/>
              </a:rPr>
              <a:t>product description</a:t>
            </a:r>
            <a:endParaRPr lang="hu-HU" sz="1400" b="1"/>
          </a:p>
          <a:p>
            <a:br>
              <a:rPr lang="en-US"/>
            </a:br>
            <a:endParaRPr lang="en-US"/>
          </a:p>
          <a:p>
            <a:pPr algn="l"/>
            <a:endParaRPr lang="hu-HU"/>
          </a:p>
        </p:txBody>
      </p:sp>
      <p:sp>
        <p:nvSpPr>
          <p:cNvPr id="15" name="Téglalap: felső két sarkán levágva 14">
            <a:extLst>
              <a:ext uri="{FF2B5EF4-FFF2-40B4-BE49-F238E27FC236}">
                <a16:creationId xmlns:a16="http://schemas.microsoft.com/office/drawing/2014/main" id="{167AB768-1DCC-3B26-12D6-F29515FA9ADC}"/>
              </a:ext>
            </a:extLst>
          </p:cNvPr>
          <p:cNvSpPr/>
          <p:nvPr/>
        </p:nvSpPr>
        <p:spPr>
          <a:xfrm>
            <a:off x="5134879" y="2680147"/>
            <a:ext cx="1899780" cy="1576191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sz="1400" i="1"/>
          </a:p>
          <a:p>
            <a:pPr algn="ctr"/>
            <a:endParaRPr lang="hu-HU" sz="1400" i="1"/>
          </a:p>
          <a:p>
            <a:pPr algn="ctr"/>
            <a:r>
              <a:rPr lang="hu-HU" sz="1400" i="1" err="1"/>
              <a:t>Color</a:t>
            </a:r>
            <a:r>
              <a:rPr lang="hu-HU" sz="1400" i="1"/>
              <a:t>: -</a:t>
            </a:r>
            <a:r>
              <a:rPr lang="hu-HU" sz="1400" i="1" err="1"/>
              <a:t>blue</a:t>
            </a:r>
            <a:endParaRPr lang="hu-HU" sz="1400" i="1"/>
          </a:p>
          <a:p>
            <a:pPr algn="ctr"/>
            <a:r>
              <a:rPr lang="hu-HU" sz="1400" i="1"/>
              <a:t>  -</a:t>
            </a:r>
            <a:r>
              <a:rPr lang="hu-HU" sz="1400" i="1" err="1"/>
              <a:t>red</a:t>
            </a:r>
            <a:endParaRPr lang="hu-HU" sz="1400" i="1"/>
          </a:p>
          <a:p>
            <a:pPr algn="ctr"/>
            <a:r>
              <a:rPr lang="hu-HU" sz="1400" i="1" err="1"/>
              <a:t>Size</a:t>
            </a:r>
            <a:r>
              <a:rPr lang="hu-HU" sz="1400" i="1"/>
              <a:t>:-32</a:t>
            </a:r>
          </a:p>
          <a:p>
            <a:pPr algn="ctr"/>
            <a:r>
              <a:rPr lang="hu-HU" sz="1400" i="1"/>
              <a:t>  -34</a:t>
            </a:r>
          </a:p>
          <a:p>
            <a:pPr algn="ctr"/>
            <a:r>
              <a:rPr lang="hu-HU" sz="1400" i="1"/>
              <a:t>  -36</a:t>
            </a:r>
          </a:p>
        </p:txBody>
      </p:sp>
      <p:pic>
        <p:nvPicPr>
          <p:cNvPr id="16" name="Ábra 15" descr="Ruha egyszínű kitöltéssel">
            <a:extLst>
              <a:ext uri="{FF2B5EF4-FFF2-40B4-BE49-F238E27FC236}">
                <a16:creationId xmlns:a16="http://schemas.microsoft.com/office/drawing/2014/main" id="{1C51D3C3-249F-4DE0-811F-D258BA550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0197" y="2679526"/>
            <a:ext cx="444675" cy="475990"/>
          </a:xfrm>
          <a:prstGeom prst="rect">
            <a:avLst/>
          </a:prstGeom>
        </p:spPr>
      </p:pic>
      <p:sp>
        <p:nvSpPr>
          <p:cNvPr id="17" name="Téglalap: felső két sarkán levágva 16">
            <a:extLst>
              <a:ext uri="{FF2B5EF4-FFF2-40B4-BE49-F238E27FC236}">
                <a16:creationId xmlns:a16="http://schemas.microsoft.com/office/drawing/2014/main" id="{1E9ADD6B-D800-16FC-E6CE-1923EA490BA2}"/>
              </a:ext>
            </a:extLst>
          </p:cNvPr>
          <p:cNvSpPr/>
          <p:nvPr/>
        </p:nvSpPr>
        <p:spPr>
          <a:xfrm>
            <a:off x="5135670" y="4373671"/>
            <a:ext cx="1899781" cy="1555314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hu-HU" sz="1200"/>
          </a:p>
          <a:p>
            <a:pPr algn="ctr"/>
            <a:r>
              <a:rPr lang="hu-HU" sz="1100" err="1"/>
              <a:t>Color</a:t>
            </a:r>
            <a:r>
              <a:rPr lang="hu-HU" sz="1100"/>
              <a:t>:-</a:t>
            </a:r>
            <a:r>
              <a:rPr lang="hu-HU" sz="1100" err="1"/>
              <a:t>black</a:t>
            </a:r>
            <a:endParaRPr lang="hu-HU" sz="1100"/>
          </a:p>
          <a:p>
            <a:pPr algn="ctr"/>
            <a:r>
              <a:rPr lang="hu-HU" sz="1100"/>
              <a:t>    -</a:t>
            </a:r>
            <a:r>
              <a:rPr lang="hu-HU" sz="1100" err="1"/>
              <a:t>white</a:t>
            </a:r>
            <a:r>
              <a:rPr lang="hu-HU" sz="1400"/>
              <a:t> </a:t>
            </a:r>
          </a:p>
          <a:p>
            <a:pPr algn="ctr"/>
            <a:r>
              <a:rPr lang="hu-HU" sz="1200"/>
              <a:t>  </a:t>
            </a:r>
            <a:r>
              <a:rPr lang="hu-HU" sz="1100"/>
              <a:t>-</a:t>
            </a:r>
            <a:r>
              <a:rPr lang="hu-HU" sz="1100" err="1"/>
              <a:t>blue</a:t>
            </a:r>
            <a:endParaRPr lang="hu-HU" sz="1100"/>
          </a:p>
          <a:p>
            <a:pPr algn="ctr"/>
            <a:r>
              <a:rPr lang="en" sz="1200">
                <a:solidFill>
                  <a:srgbClr val="1F1F1F"/>
                </a:solidFill>
                <a:latin typeface="Consolas"/>
              </a:rPr>
              <a:t>Compatible:</a:t>
            </a:r>
          </a:p>
          <a:p>
            <a:pPr algn="ctr"/>
            <a:r>
              <a:rPr lang="en" sz="1200">
                <a:solidFill>
                  <a:srgbClr val="1F1F1F"/>
                </a:solidFill>
                <a:latin typeface="Consolas"/>
              </a:rPr>
              <a:t>-ps4,ps5</a:t>
            </a:r>
          </a:p>
          <a:p>
            <a:pPr algn="ctr"/>
            <a:r>
              <a:rPr lang="en" sz="1200">
                <a:solidFill>
                  <a:srgbClr val="1F1F1F"/>
                </a:solidFill>
                <a:latin typeface="Consolas"/>
              </a:rPr>
              <a:t>-</a:t>
            </a:r>
            <a:r>
              <a:rPr lang="en" sz="1200" err="1">
                <a:solidFill>
                  <a:srgbClr val="1F1F1F"/>
                </a:solidFill>
                <a:latin typeface="Consolas"/>
              </a:rPr>
              <a:t>xbox</a:t>
            </a:r>
            <a:r>
              <a:rPr lang="en" sz="1200">
                <a:solidFill>
                  <a:srgbClr val="1F1F1F"/>
                </a:solidFill>
                <a:latin typeface="Consolas"/>
              </a:rPr>
              <a:t> one</a:t>
            </a:r>
          </a:p>
        </p:txBody>
      </p:sp>
      <p:pic>
        <p:nvPicPr>
          <p:cNvPr id="18" name="Ábra 17" descr="Játékvezérlő egyszínű kitöltéssel">
            <a:extLst>
              <a:ext uri="{FF2B5EF4-FFF2-40B4-BE49-F238E27FC236}">
                <a16:creationId xmlns:a16="http://schemas.microsoft.com/office/drawing/2014/main" id="{1FAA9F3A-FC1A-4EA4-F871-366F47DBA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0197" y="4370540"/>
            <a:ext cx="371607" cy="455113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400B475-F51D-57E3-6A88-C07382A9BAB1}"/>
              </a:ext>
            </a:extLst>
          </p:cNvPr>
          <p:cNvSpPr txBox="1"/>
          <p:nvPr/>
        </p:nvSpPr>
        <p:spPr>
          <a:xfrm>
            <a:off x="8760892" y="2520526"/>
            <a:ext cx="1368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err="1"/>
              <a:t>Delivery</a:t>
            </a:r>
          </a:p>
        </p:txBody>
      </p:sp>
      <p:pic>
        <p:nvPicPr>
          <p:cNvPr id="14" name="Kép 13" descr="Delivery Icon Images – Browse 1,231,842 Stock Photos ...">
            <a:extLst>
              <a:ext uri="{FF2B5EF4-FFF2-40B4-BE49-F238E27FC236}">
                <a16:creationId xmlns:a16="http://schemas.microsoft.com/office/drawing/2014/main" id="{16DFA488-22D4-52E1-2CBB-C6091B8F1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0" y="2917032"/>
            <a:ext cx="773907" cy="821532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A963B5D0-D3FD-0424-8486-E6BBF3E4FC62}"/>
              </a:ext>
            </a:extLst>
          </p:cNvPr>
          <p:cNvSpPr txBox="1"/>
          <p:nvPr/>
        </p:nvSpPr>
        <p:spPr>
          <a:xfrm>
            <a:off x="8242992" y="3963835"/>
            <a:ext cx="24136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hu-HU" sz="1600"/>
              <a:t>Standard </a:t>
            </a:r>
            <a:r>
              <a:rPr lang="hu-HU" sz="1600" err="1"/>
              <a:t>shipping</a:t>
            </a:r>
            <a:endParaRPr lang="hu-HU" sz="1600"/>
          </a:p>
          <a:p>
            <a:pPr marL="285750" indent="-285750">
              <a:buFont typeface="Courier New"/>
              <a:buChar char="o"/>
            </a:pPr>
            <a:r>
              <a:rPr lang="hu-HU" sz="1600"/>
              <a:t>Free </a:t>
            </a:r>
            <a:r>
              <a:rPr lang="hu-HU" sz="1600" err="1"/>
              <a:t>shipping</a:t>
            </a:r>
          </a:p>
          <a:p>
            <a:pPr marL="285750" indent="-285750">
              <a:buFont typeface="Courier New"/>
              <a:buChar char="o"/>
            </a:pPr>
            <a:r>
              <a:rPr lang="hu-HU" sz="1600"/>
              <a:t>In-</a:t>
            </a:r>
            <a:r>
              <a:rPr lang="hu-HU" sz="1600" err="1"/>
              <a:t>store</a:t>
            </a:r>
            <a:r>
              <a:rPr lang="hu-HU" sz="1600"/>
              <a:t> </a:t>
            </a:r>
            <a:r>
              <a:rPr lang="hu-HU" sz="1600" err="1"/>
              <a:t>pickup</a:t>
            </a:r>
            <a:endParaRPr lang="hu-HU" sz="160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62101763-A855-702E-D2AB-5D81D8E31D99}"/>
              </a:ext>
            </a:extLst>
          </p:cNvPr>
          <p:cNvSpPr txBox="1"/>
          <p:nvPr/>
        </p:nvSpPr>
        <p:spPr>
          <a:xfrm>
            <a:off x="8246038" y="4716671"/>
            <a:ext cx="24105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hu-HU" sz="1400" err="1"/>
              <a:t>Interntional</a:t>
            </a:r>
            <a:r>
              <a:rPr lang="hu-HU" sz="1400"/>
              <a:t> </a:t>
            </a:r>
            <a:r>
              <a:rPr lang="hu-HU" sz="1400" err="1"/>
              <a:t>shipping</a:t>
            </a:r>
            <a:endParaRPr lang="hu-HU" sz="1400"/>
          </a:p>
        </p:txBody>
      </p:sp>
    </p:spTree>
    <p:extLst>
      <p:ext uri="{BB962C8B-B14F-4D97-AF65-F5344CB8AC3E}">
        <p14:creationId xmlns:p14="http://schemas.microsoft.com/office/powerpoint/2010/main" val="156723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5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Login, cart page, create an acount</vt:lpstr>
      <vt:lpstr>Menu button, payment, wishlist</vt:lpstr>
      <vt:lpstr>Gallery, products, best-selling</vt:lpstr>
      <vt:lpstr>Opinion page, filter, cupons</vt:lpstr>
      <vt:lpstr>Contact details, product description, delivery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Login, cart page, create an acount</dc:title>
  <dc:creator/>
  <cp:lastModifiedBy>Lilian Rufin Martinez</cp:lastModifiedBy>
  <cp:revision>2</cp:revision>
  <dcterms:created xsi:type="dcterms:W3CDTF">2024-11-08T09:17:49Z</dcterms:created>
  <dcterms:modified xsi:type="dcterms:W3CDTF">2024-11-29T18:46:11Z</dcterms:modified>
</cp:coreProperties>
</file>