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3" r:id="rId5"/>
    <p:sldId id="264" r:id="rId6"/>
    <p:sldId id="262" r:id="rId7"/>
    <p:sldId id="261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1D96C7-EBF7-5078-211B-87AAA8B32673}" v="1594" dt="2024-11-08T14:27:30.811"/>
    <p1510:client id="{A02C2792-6EA4-F5B4-24C1-0FC98ACDBB8F}" v="314" dt="2024-11-08T14:27:41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zter Markos" userId="11d0fe6a903c9d46" providerId="Windows Live" clId="Web-{261D96C7-EBF7-5078-211B-87AAA8B32673}"/>
    <pc:docChg chg="addSld delSld modSld sldOrd">
      <pc:chgData name="Eszter Markos" userId="11d0fe6a903c9d46" providerId="Windows Live" clId="Web-{261D96C7-EBF7-5078-211B-87AAA8B32673}" dt="2024-11-08T14:27:30.811" v="1382" actId="14100"/>
      <pc:docMkLst>
        <pc:docMk/>
      </pc:docMkLst>
      <pc:sldChg chg="del">
        <pc:chgData name="Eszter Markos" userId="11d0fe6a903c9d46" providerId="Windows Live" clId="Web-{261D96C7-EBF7-5078-211B-87AAA8B32673}" dt="2024-11-08T14:11:15.031" v="1113"/>
        <pc:sldMkLst>
          <pc:docMk/>
          <pc:sldMk cId="4266748471" sldId="256"/>
        </pc:sldMkLst>
      </pc:sldChg>
      <pc:sldChg chg="addSp delSp modSp">
        <pc:chgData name="Eszter Markos" userId="11d0fe6a903c9d46" providerId="Windows Live" clId="Web-{261D96C7-EBF7-5078-211B-87AAA8B32673}" dt="2024-11-08T14:10:45.202" v="1105" actId="20577"/>
        <pc:sldMkLst>
          <pc:docMk/>
          <pc:sldMk cId="1005547516" sldId="257"/>
        </pc:sldMkLst>
        <pc:spChg chg="add mod">
          <ac:chgData name="Eszter Markos" userId="11d0fe6a903c9d46" providerId="Windows Live" clId="Web-{261D96C7-EBF7-5078-211B-87AAA8B32673}" dt="2024-11-08T13:59:16.118" v="951" actId="20577"/>
          <ac:spMkLst>
            <pc:docMk/>
            <pc:sldMk cId="1005547516" sldId="257"/>
            <ac:spMk id="2" creationId="{9A475932-9464-7AB3-3DF9-26A2B765B3E5}"/>
          </ac:spMkLst>
        </pc:spChg>
        <pc:spChg chg="del">
          <ac:chgData name="Eszter Markos" userId="11d0fe6a903c9d46" providerId="Windows Live" clId="Web-{261D96C7-EBF7-5078-211B-87AAA8B32673}" dt="2024-11-08T13:36:09.669" v="662"/>
          <ac:spMkLst>
            <pc:docMk/>
            <pc:sldMk cId="1005547516" sldId="257"/>
            <ac:spMk id="2" creationId="{D82FAAD7-C281-A97D-D275-C5827BEEF24C}"/>
          </ac:spMkLst>
        </pc:spChg>
        <pc:spChg chg="del">
          <ac:chgData name="Eszter Markos" userId="11d0fe6a903c9d46" providerId="Windows Live" clId="Web-{261D96C7-EBF7-5078-211B-87AAA8B32673}" dt="2024-11-08T13:36:07.825" v="661"/>
          <ac:spMkLst>
            <pc:docMk/>
            <pc:sldMk cId="1005547516" sldId="257"/>
            <ac:spMk id="3" creationId="{EC4F73BE-A1FF-06FE-BB78-82AE86E86C75}"/>
          </ac:spMkLst>
        </pc:spChg>
        <pc:spChg chg="add del mod">
          <ac:chgData name="Eszter Markos" userId="11d0fe6a903c9d46" providerId="Windows Live" clId="Web-{261D96C7-EBF7-5078-211B-87AAA8B32673}" dt="2024-11-08T13:36:23.248" v="665"/>
          <ac:spMkLst>
            <pc:docMk/>
            <pc:sldMk cId="1005547516" sldId="257"/>
            <ac:spMk id="5" creationId="{614F909E-0193-BE33-B513-DBE152845FCA}"/>
          </ac:spMkLst>
        </pc:spChg>
        <pc:spChg chg="mod">
          <ac:chgData name="Eszter Markos" userId="11d0fe6a903c9d46" providerId="Windows Live" clId="Web-{261D96C7-EBF7-5078-211B-87AAA8B32673}" dt="2024-11-08T14:10:37.921" v="1100" actId="20577"/>
          <ac:spMkLst>
            <pc:docMk/>
            <pc:sldMk cId="1005547516" sldId="257"/>
            <ac:spMk id="7" creationId="{C4C3E042-4CD5-318C-6470-4E6E8B1A3085}"/>
          </ac:spMkLst>
        </pc:spChg>
        <pc:spChg chg="mod">
          <ac:chgData name="Eszter Markos" userId="11d0fe6a903c9d46" providerId="Windows Live" clId="Web-{261D96C7-EBF7-5078-211B-87AAA8B32673}" dt="2024-11-08T14:10:40.343" v="1102" actId="20577"/>
          <ac:spMkLst>
            <pc:docMk/>
            <pc:sldMk cId="1005547516" sldId="257"/>
            <ac:spMk id="11" creationId="{ABAAEDD7-12BA-9BEF-B512-F68FA7C0AFA9}"/>
          </ac:spMkLst>
        </pc:spChg>
        <pc:spChg chg="mod">
          <ac:chgData name="Eszter Markos" userId="11d0fe6a903c9d46" providerId="Windows Live" clId="Web-{261D96C7-EBF7-5078-211B-87AAA8B32673}" dt="2024-11-08T14:10:41.890" v="1103" actId="20577"/>
          <ac:spMkLst>
            <pc:docMk/>
            <pc:sldMk cId="1005547516" sldId="257"/>
            <ac:spMk id="12" creationId="{8F41DDE4-A750-F2DE-3CCE-49A417C1FD34}"/>
          </ac:spMkLst>
        </pc:spChg>
        <pc:spChg chg="mod">
          <ac:chgData name="Eszter Markos" userId="11d0fe6a903c9d46" providerId="Windows Live" clId="Web-{261D96C7-EBF7-5078-211B-87AAA8B32673}" dt="2024-11-08T14:10:45.202" v="1105" actId="20577"/>
          <ac:spMkLst>
            <pc:docMk/>
            <pc:sldMk cId="1005547516" sldId="257"/>
            <ac:spMk id="13" creationId="{21CC7796-65F5-3A8D-FCEB-D0F9363F4399}"/>
          </ac:spMkLst>
        </pc:spChg>
        <pc:spChg chg="mod">
          <ac:chgData name="Eszter Markos" userId="11d0fe6a903c9d46" providerId="Windows Live" clId="Web-{261D96C7-EBF7-5078-211B-87AAA8B32673}" dt="2024-11-08T14:10:43.452" v="1104" actId="20577"/>
          <ac:spMkLst>
            <pc:docMk/>
            <pc:sldMk cId="1005547516" sldId="257"/>
            <ac:spMk id="14" creationId="{04A938B2-6D59-1BB1-3F2B-34A4F54DAA7F}"/>
          </ac:spMkLst>
        </pc:spChg>
      </pc:sldChg>
      <pc:sldChg chg="addSp delSp modSp new">
        <pc:chgData name="Eszter Markos" userId="11d0fe6a903c9d46" providerId="Windows Live" clId="Web-{261D96C7-EBF7-5078-211B-87AAA8B32673}" dt="2024-11-08T14:10:56.687" v="1110" actId="1076"/>
        <pc:sldMkLst>
          <pc:docMk/>
          <pc:sldMk cId="3457362811" sldId="258"/>
        </pc:sldMkLst>
        <pc:spChg chg="del">
          <ac:chgData name="Eszter Markos" userId="11d0fe6a903c9d46" providerId="Windows Live" clId="Web-{261D96C7-EBF7-5078-211B-87AAA8B32673}" dt="2024-11-08T12:48:35.237" v="1"/>
          <ac:spMkLst>
            <pc:docMk/>
            <pc:sldMk cId="3457362811" sldId="258"/>
            <ac:spMk id="2" creationId="{04E7B8C1-6620-A715-BB68-A657C79C6284}"/>
          </ac:spMkLst>
        </pc:spChg>
        <pc:spChg chg="del">
          <ac:chgData name="Eszter Markos" userId="11d0fe6a903c9d46" providerId="Windows Live" clId="Web-{261D96C7-EBF7-5078-211B-87AAA8B32673}" dt="2024-11-08T12:48:37.034" v="2"/>
          <ac:spMkLst>
            <pc:docMk/>
            <pc:sldMk cId="3457362811" sldId="258"/>
            <ac:spMk id="3" creationId="{C2BA97BF-C1ED-831A-2489-B6A73858613F}"/>
          </ac:spMkLst>
        </pc:spChg>
        <pc:spChg chg="add del mod">
          <ac:chgData name="Eszter Markos" userId="11d0fe6a903c9d46" providerId="Windows Live" clId="Web-{261D96C7-EBF7-5078-211B-87AAA8B32673}" dt="2024-11-08T12:53:26.184" v="33"/>
          <ac:spMkLst>
            <pc:docMk/>
            <pc:sldMk cId="3457362811" sldId="258"/>
            <ac:spMk id="4" creationId="{24312360-C440-10F1-1D32-12E04BF37936}"/>
          </ac:spMkLst>
        </pc:spChg>
        <pc:spChg chg="add del mod ord">
          <ac:chgData name="Eszter Markos" userId="11d0fe6a903c9d46" providerId="Windows Live" clId="Web-{261D96C7-EBF7-5078-211B-87AAA8B32673}" dt="2024-11-08T12:54:38.764" v="50"/>
          <ac:spMkLst>
            <pc:docMk/>
            <pc:sldMk cId="3457362811" sldId="258"/>
            <ac:spMk id="6" creationId="{EFFB4A68-D87E-E530-B0D7-4AF25384BB83}"/>
          </ac:spMkLst>
        </pc:spChg>
        <pc:spChg chg="add del">
          <ac:chgData name="Eszter Markos" userId="11d0fe6a903c9d46" providerId="Windows Live" clId="Web-{261D96C7-EBF7-5078-211B-87AAA8B32673}" dt="2024-11-08T12:54:35.670" v="48"/>
          <ac:spMkLst>
            <pc:docMk/>
            <pc:sldMk cId="3457362811" sldId="258"/>
            <ac:spMk id="7" creationId="{AD5DF4EA-483D-7F5D-F5E1-286D19D7AE5C}"/>
          </ac:spMkLst>
        </pc:spChg>
        <pc:spChg chg="add mod">
          <ac:chgData name="Eszter Markos" userId="11d0fe6a903c9d46" providerId="Windows Live" clId="Web-{261D96C7-EBF7-5078-211B-87AAA8B32673}" dt="2024-11-08T14:10:56.687" v="1110" actId="1076"/>
          <ac:spMkLst>
            <pc:docMk/>
            <pc:sldMk cId="3457362811" sldId="258"/>
            <ac:spMk id="9" creationId="{75EC5E04-0C68-62DF-D9ED-6F1D31BE17E8}"/>
          </ac:spMkLst>
        </pc:spChg>
        <pc:spChg chg="add mod">
          <ac:chgData name="Eszter Markos" userId="11d0fe6a903c9d46" providerId="Windows Live" clId="Web-{261D96C7-EBF7-5078-211B-87AAA8B32673}" dt="2024-11-08T13:16:17.757" v="350" actId="14100"/>
          <ac:spMkLst>
            <pc:docMk/>
            <pc:sldMk cId="3457362811" sldId="258"/>
            <ac:spMk id="11" creationId="{C81FFDB8-57E0-C6A4-A622-4FFFC4B9C502}"/>
          </ac:spMkLst>
        </pc:spChg>
        <pc:spChg chg="add mod">
          <ac:chgData name="Eszter Markos" userId="11d0fe6a903c9d46" providerId="Windows Live" clId="Web-{261D96C7-EBF7-5078-211B-87AAA8B32673}" dt="2024-11-08T13:24:57.086" v="478" actId="1076"/>
          <ac:spMkLst>
            <pc:docMk/>
            <pc:sldMk cId="3457362811" sldId="258"/>
            <ac:spMk id="12" creationId="{251F0CE9-9324-A06A-5DA5-C3301BE81B6E}"/>
          </ac:spMkLst>
        </pc:spChg>
        <pc:spChg chg="add mod">
          <ac:chgData name="Eszter Markos" userId="11d0fe6a903c9d46" providerId="Windows Live" clId="Web-{261D96C7-EBF7-5078-211B-87AAA8B32673}" dt="2024-11-08T13:24:40.835" v="474" actId="1076"/>
          <ac:spMkLst>
            <pc:docMk/>
            <pc:sldMk cId="3457362811" sldId="258"/>
            <ac:spMk id="14" creationId="{8ECB7F69-C1C8-D30E-05C4-BD3700F50FA2}"/>
          </ac:spMkLst>
        </pc:spChg>
        <pc:spChg chg="add mod">
          <ac:chgData name="Eszter Markos" userId="11d0fe6a903c9d46" providerId="Windows Live" clId="Web-{261D96C7-EBF7-5078-211B-87AAA8B32673}" dt="2024-11-08T13:32:20.334" v="611" actId="1076"/>
          <ac:spMkLst>
            <pc:docMk/>
            <pc:sldMk cId="3457362811" sldId="258"/>
            <ac:spMk id="17" creationId="{ACF1AB53-A6D3-2E6A-801B-82DB005574B4}"/>
          </ac:spMkLst>
        </pc:spChg>
        <pc:spChg chg="add mod">
          <ac:chgData name="Eszter Markos" userId="11d0fe6a903c9d46" providerId="Windows Live" clId="Web-{261D96C7-EBF7-5078-211B-87AAA8B32673}" dt="2024-11-08T13:29:04.969" v="564" actId="1076"/>
          <ac:spMkLst>
            <pc:docMk/>
            <pc:sldMk cId="3457362811" sldId="258"/>
            <ac:spMk id="19" creationId="{A7CAC7B8-379D-6BF0-3C0B-46163EDC8CE5}"/>
          </ac:spMkLst>
        </pc:spChg>
        <pc:spChg chg="add mod">
          <ac:chgData name="Eszter Markos" userId="11d0fe6a903c9d46" providerId="Windows Live" clId="Web-{261D96C7-EBF7-5078-211B-87AAA8B32673}" dt="2024-11-08T13:28:26.889" v="550" actId="1076"/>
          <ac:spMkLst>
            <pc:docMk/>
            <pc:sldMk cId="3457362811" sldId="258"/>
            <ac:spMk id="20" creationId="{631FE8AF-95C1-3F78-3087-7F76B8D60B8E}"/>
          </ac:spMkLst>
        </pc:spChg>
        <pc:spChg chg="add mod">
          <ac:chgData name="Eszter Markos" userId="11d0fe6a903c9d46" providerId="Windows Live" clId="Web-{261D96C7-EBF7-5078-211B-87AAA8B32673}" dt="2024-11-08T13:37:25.640" v="675" actId="1076"/>
          <ac:spMkLst>
            <pc:docMk/>
            <pc:sldMk cId="3457362811" sldId="258"/>
            <ac:spMk id="21" creationId="{F81B4092-E950-B378-58F2-21518BC93E6C}"/>
          </ac:spMkLst>
        </pc:spChg>
        <pc:spChg chg="add mod">
          <ac:chgData name="Eszter Markos" userId="11d0fe6a903c9d46" providerId="Windows Live" clId="Web-{261D96C7-EBF7-5078-211B-87AAA8B32673}" dt="2024-11-08T13:28:16.592" v="547" actId="1076"/>
          <ac:spMkLst>
            <pc:docMk/>
            <pc:sldMk cId="3457362811" sldId="258"/>
            <ac:spMk id="26" creationId="{72199218-BC73-D7D7-7D0F-055448393786}"/>
          </ac:spMkLst>
        </pc:spChg>
        <pc:spChg chg="add mod">
          <ac:chgData name="Eszter Markos" userId="11d0fe6a903c9d46" providerId="Windows Live" clId="Web-{261D96C7-EBF7-5078-211B-87AAA8B32673}" dt="2024-11-08T13:28:25.264" v="549" actId="1076"/>
          <ac:spMkLst>
            <pc:docMk/>
            <pc:sldMk cId="3457362811" sldId="258"/>
            <ac:spMk id="27" creationId="{62D31B69-FBF2-AAE0-2DAD-B294B66F6C26}"/>
          </ac:spMkLst>
        </pc:spChg>
        <pc:spChg chg="add mod">
          <ac:chgData name="Eszter Markos" userId="11d0fe6a903c9d46" providerId="Windows Live" clId="Web-{261D96C7-EBF7-5078-211B-87AAA8B32673}" dt="2024-11-08T13:18:20.183" v="387" actId="1076"/>
          <ac:spMkLst>
            <pc:docMk/>
            <pc:sldMk cId="3457362811" sldId="258"/>
            <ac:spMk id="28" creationId="{6E632B7D-D515-A9F1-FC41-3FAF569DC54D}"/>
          </ac:spMkLst>
        </pc:spChg>
        <pc:spChg chg="add del mod">
          <ac:chgData name="Eszter Markos" userId="11d0fe6a903c9d46" providerId="Windows Live" clId="Web-{261D96C7-EBF7-5078-211B-87AAA8B32673}" dt="2024-11-08T13:32:49.991" v="618"/>
          <ac:spMkLst>
            <pc:docMk/>
            <pc:sldMk cId="3457362811" sldId="258"/>
            <ac:spMk id="47" creationId="{5ABBCAD2-00BB-6165-4371-0B9E3E5D9A8D}"/>
          </ac:spMkLst>
        </pc:spChg>
        <pc:spChg chg="add mod">
          <ac:chgData name="Eszter Markos" userId="11d0fe6a903c9d46" providerId="Windows Live" clId="Web-{261D96C7-EBF7-5078-211B-87AAA8B32673}" dt="2024-11-08T13:33:25.227" v="627"/>
          <ac:spMkLst>
            <pc:docMk/>
            <pc:sldMk cId="3457362811" sldId="258"/>
            <ac:spMk id="48" creationId="{5452440C-0340-597B-DA6A-662A605F7F0A}"/>
          </ac:spMkLst>
        </pc:spChg>
        <pc:spChg chg="add mod">
          <ac:chgData name="Eszter Markos" userId="11d0fe6a903c9d46" providerId="Windows Live" clId="Web-{261D96C7-EBF7-5078-211B-87AAA8B32673}" dt="2024-11-08T13:46:07.266" v="794" actId="20577"/>
          <ac:spMkLst>
            <pc:docMk/>
            <pc:sldMk cId="3457362811" sldId="258"/>
            <ac:spMk id="51" creationId="{4F9DA6BD-EA6C-BAFA-2E2F-AE02B6FD18D3}"/>
          </ac:spMkLst>
        </pc:spChg>
        <pc:spChg chg="add mod">
          <ac:chgData name="Eszter Markos" userId="11d0fe6a903c9d46" providerId="Windows Live" clId="Web-{261D96C7-EBF7-5078-211B-87AAA8B32673}" dt="2024-11-08T13:45:47.218" v="788" actId="20577"/>
          <ac:spMkLst>
            <pc:docMk/>
            <pc:sldMk cId="3457362811" sldId="258"/>
            <ac:spMk id="55" creationId="{4A751E6B-F699-64E8-B016-9FD1618F6F8F}"/>
          </ac:spMkLst>
        </pc:spChg>
        <pc:spChg chg="add mod">
          <ac:chgData name="Eszter Markos" userId="11d0fe6a903c9d46" providerId="Windows Live" clId="Web-{261D96C7-EBF7-5078-211B-87AAA8B32673}" dt="2024-11-08T13:45:54.281" v="790" actId="20577"/>
          <ac:spMkLst>
            <pc:docMk/>
            <pc:sldMk cId="3457362811" sldId="258"/>
            <ac:spMk id="64" creationId="{0E938B3A-5F4A-A568-E0B4-F99FBB9B0D31}"/>
          </ac:spMkLst>
        </pc:spChg>
        <pc:spChg chg="add mod">
          <ac:chgData name="Eszter Markos" userId="11d0fe6a903c9d46" providerId="Windows Live" clId="Web-{261D96C7-EBF7-5078-211B-87AAA8B32673}" dt="2024-11-08T13:49:01.928" v="817" actId="20577"/>
          <ac:spMkLst>
            <pc:docMk/>
            <pc:sldMk cId="3457362811" sldId="258"/>
            <ac:spMk id="66" creationId="{3100FD1A-C21E-E23C-9773-87C1B86D95EC}"/>
          </ac:spMkLst>
        </pc:spChg>
        <pc:picChg chg="add del mod">
          <ac:chgData name="Eszter Markos" userId="11d0fe6a903c9d46" providerId="Windows Live" clId="Web-{261D96C7-EBF7-5078-211B-87AAA8B32673}" dt="2024-11-08T12:54:37.373" v="49"/>
          <ac:picMkLst>
            <pc:docMk/>
            <pc:sldMk cId="3457362811" sldId="258"/>
            <ac:picMk id="5" creationId="{FDDA5327-89B9-B1A3-ADCF-399DEAD4EEDB}"/>
          </ac:picMkLst>
        </pc:picChg>
        <pc:picChg chg="add mod">
          <ac:chgData name="Eszter Markos" userId="11d0fe6a903c9d46" providerId="Windows Live" clId="Web-{261D96C7-EBF7-5078-211B-87AAA8B32673}" dt="2024-11-08T13:17:01.493" v="369" actId="1076"/>
          <ac:picMkLst>
            <pc:docMk/>
            <pc:sldMk cId="3457362811" sldId="258"/>
            <ac:picMk id="8" creationId="{AB816E5B-BAC9-8955-A6F7-7C929D61EC8C}"/>
          </ac:picMkLst>
        </pc:picChg>
        <pc:picChg chg="add del mod">
          <ac:chgData name="Eszter Markos" userId="11d0fe6a903c9d46" providerId="Windows Live" clId="Web-{261D96C7-EBF7-5078-211B-87AAA8B32673}" dt="2024-11-08T13:10:55.138" v="189"/>
          <ac:picMkLst>
            <pc:docMk/>
            <pc:sldMk cId="3457362811" sldId="258"/>
            <ac:picMk id="18" creationId="{783E1A9A-3396-0F04-86E7-667AE143F7A1}"/>
          </ac:picMkLst>
        </pc:picChg>
        <pc:picChg chg="add mod">
          <ac:chgData name="Eszter Markos" userId="11d0fe6a903c9d46" providerId="Windows Live" clId="Web-{261D96C7-EBF7-5078-211B-87AAA8B32673}" dt="2024-11-08T13:46:01.813" v="792"/>
          <ac:picMkLst>
            <pc:docMk/>
            <pc:sldMk cId="3457362811" sldId="258"/>
            <ac:picMk id="50" creationId="{2E1F3001-ED28-7B72-A32E-D8DF2CCCE936}"/>
          </ac:picMkLst>
        </pc:picChg>
        <pc:picChg chg="add mod">
          <ac:chgData name="Eszter Markos" userId="11d0fe6a903c9d46" providerId="Windows Live" clId="Web-{261D96C7-EBF7-5078-211B-87AAA8B32673}" dt="2024-11-08T13:45:20.077" v="780"/>
          <ac:picMkLst>
            <pc:docMk/>
            <pc:sldMk cId="3457362811" sldId="258"/>
            <ac:picMk id="54" creationId="{F9914CFE-FC1E-7D8A-CADF-7478EF8CCAF0}"/>
          </ac:picMkLst>
        </pc:picChg>
        <pc:picChg chg="add mod">
          <ac:chgData name="Eszter Markos" userId="11d0fe6a903c9d46" providerId="Windows Live" clId="Web-{261D96C7-EBF7-5078-211B-87AAA8B32673}" dt="2024-11-08T13:45:06.686" v="778"/>
          <ac:picMkLst>
            <pc:docMk/>
            <pc:sldMk cId="3457362811" sldId="258"/>
            <ac:picMk id="63" creationId="{3BD5A771-BDA8-5AD5-6DF2-71DBF9E98A29}"/>
          </ac:picMkLst>
        </pc:picChg>
        <pc:picChg chg="add mod">
          <ac:chgData name="Eszter Markos" userId="11d0fe6a903c9d46" providerId="Windows Live" clId="Web-{261D96C7-EBF7-5078-211B-87AAA8B32673}" dt="2024-11-08T13:48:52.458" v="814" actId="1076"/>
          <ac:picMkLst>
            <pc:docMk/>
            <pc:sldMk cId="3457362811" sldId="258"/>
            <ac:picMk id="67" creationId="{1169A56F-9987-B275-6FB9-327F18129C31}"/>
          </ac:picMkLst>
        </pc:picChg>
        <pc:cxnChg chg="add del mod">
          <ac:chgData name="Eszter Markos" userId="11d0fe6a903c9d46" providerId="Windows Live" clId="Web-{261D96C7-EBF7-5078-211B-87AAA8B32673}" dt="2024-11-08T13:12:25.922" v="264"/>
          <ac:cxnSpMkLst>
            <pc:docMk/>
            <pc:sldMk cId="3457362811" sldId="258"/>
            <ac:cxnSpMk id="10" creationId="{2E22DB1E-277B-56F1-CE80-F5761965245A}"/>
          </ac:cxnSpMkLst>
        </pc:cxnChg>
        <pc:cxnChg chg="add del mod">
          <ac:chgData name="Eszter Markos" userId="11d0fe6a903c9d46" providerId="Windows Live" clId="Web-{261D96C7-EBF7-5078-211B-87AAA8B32673}" dt="2024-11-08T13:12:27.563" v="265"/>
          <ac:cxnSpMkLst>
            <pc:docMk/>
            <pc:sldMk cId="3457362811" sldId="258"/>
            <ac:cxnSpMk id="13" creationId="{529F96D8-CE83-B0A4-1774-E062000B2C90}"/>
          </ac:cxnSpMkLst>
        </pc:cxnChg>
        <pc:cxnChg chg="add del">
          <ac:chgData name="Eszter Markos" userId="11d0fe6a903c9d46" providerId="Windows Live" clId="Web-{261D96C7-EBF7-5078-211B-87AAA8B32673}" dt="2024-11-08T13:09:49.808" v="153"/>
          <ac:cxnSpMkLst>
            <pc:docMk/>
            <pc:sldMk cId="3457362811" sldId="258"/>
            <ac:cxnSpMk id="15" creationId="{B9FA5BB6-5C5E-00AE-1CBA-70ED4804C323}"/>
          </ac:cxnSpMkLst>
        </pc:cxnChg>
        <pc:cxnChg chg="add del mod">
          <ac:chgData name="Eszter Markos" userId="11d0fe6a903c9d46" providerId="Windows Live" clId="Web-{261D96C7-EBF7-5078-211B-87AAA8B32673}" dt="2024-11-08T13:12:28.938" v="266"/>
          <ac:cxnSpMkLst>
            <pc:docMk/>
            <pc:sldMk cId="3457362811" sldId="258"/>
            <ac:cxnSpMk id="16" creationId="{D3E40CC6-0FD5-7DDE-93EF-47E0887E46F7}"/>
          </ac:cxnSpMkLst>
        </pc:cxnChg>
        <pc:cxnChg chg="add del">
          <ac:chgData name="Eszter Markos" userId="11d0fe6a903c9d46" providerId="Windows Live" clId="Web-{261D96C7-EBF7-5078-211B-87AAA8B32673}" dt="2024-11-08T13:12:55.236" v="277"/>
          <ac:cxnSpMkLst>
            <pc:docMk/>
            <pc:sldMk cId="3457362811" sldId="258"/>
            <ac:cxnSpMk id="22" creationId="{D3E40CC6-0FD5-7DDE-93EF-47E0887E46F7}"/>
          </ac:cxnSpMkLst>
        </pc:cxnChg>
        <pc:cxnChg chg="add del">
          <ac:chgData name="Eszter Markos" userId="11d0fe6a903c9d46" providerId="Windows Live" clId="Web-{261D96C7-EBF7-5078-211B-87AAA8B32673}" dt="2024-11-08T13:12:53.407" v="276"/>
          <ac:cxnSpMkLst>
            <pc:docMk/>
            <pc:sldMk cId="3457362811" sldId="258"/>
            <ac:cxnSpMk id="23" creationId="{D3E40CC6-0FD5-7DDE-93EF-47E0887E46F7}"/>
          </ac:cxnSpMkLst>
        </pc:cxnChg>
        <pc:cxnChg chg="add del">
          <ac:chgData name="Eszter Markos" userId="11d0fe6a903c9d46" providerId="Windows Live" clId="Web-{261D96C7-EBF7-5078-211B-87AAA8B32673}" dt="2024-11-08T13:13:03.392" v="279"/>
          <ac:cxnSpMkLst>
            <pc:docMk/>
            <pc:sldMk cId="3457362811" sldId="258"/>
            <ac:cxnSpMk id="24" creationId="{D3E40CC6-0FD5-7DDE-93EF-47E0887E46F7}"/>
          </ac:cxnSpMkLst>
        </pc:cxnChg>
        <pc:cxnChg chg="add del">
          <ac:chgData name="Eszter Markos" userId="11d0fe6a903c9d46" providerId="Windows Live" clId="Web-{261D96C7-EBF7-5078-211B-87AAA8B32673}" dt="2024-11-08T13:13:12.314" v="281"/>
          <ac:cxnSpMkLst>
            <pc:docMk/>
            <pc:sldMk cId="3457362811" sldId="258"/>
            <ac:cxnSpMk id="25" creationId="{D3E40CC6-0FD5-7DDE-93EF-47E0887E46F7}"/>
          </ac:cxnSpMkLst>
        </pc:cxnChg>
        <pc:cxnChg chg="add mod">
          <ac:chgData name="Eszter Markos" userId="11d0fe6a903c9d46" providerId="Windows Live" clId="Web-{261D96C7-EBF7-5078-211B-87AAA8B32673}" dt="2024-11-08T13:17:53.510" v="380" actId="14100"/>
          <ac:cxnSpMkLst>
            <pc:docMk/>
            <pc:sldMk cId="3457362811" sldId="258"/>
            <ac:cxnSpMk id="29" creationId="{DF850D93-D461-949B-E6D5-BDF88A291941}"/>
          </ac:cxnSpMkLst>
        </pc:cxnChg>
        <pc:cxnChg chg="add mod">
          <ac:chgData name="Eszter Markos" userId="11d0fe6a903c9d46" providerId="Windows Live" clId="Web-{261D96C7-EBF7-5078-211B-87AAA8B32673}" dt="2024-11-08T13:18:34.027" v="390" actId="14100"/>
          <ac:cxnSpMkLst>
            <pc:docMk/>
            <pc:sldMk cId="3457362811" sldId="258"/>
            <ac:cxnSpMk id="30" creationId="{C3D560E6-69B5-E8E6-EEF7-DDF5F043DF42}"/>
          </ac:cxnSpMkLst>
        </pc:cxnChg>
        <pc:cxnChg chg="add mod">
          <ac:chgData name="Eszter Markos" userId="11d0fe6a903c9d46" providerId="Windows Live" clId="Web-{261D96C7-EBF7-5078-211B-87AAA8B32673}" dt="2024-11-08T13:18:30.715" v="389"/>
          <ac:cxnSpMkLst>
            <pc:docMk/>
            <pc:sldMk cId="3457362811" sldId="258"/>
            <ac:cxnSpMk id="31" creationId="{8DAF671E-3FAA-05B8-56F9-92B1C1F3BCC1}"/>
          </ac:cxnSpMkLst>
        </pc:cxnChg>
        <pc:cxnChg chg="add mod">
          <ac:chgData name="Eszter Markos" userId="11d0fe6a903c9d46" providerId="Windows Live" clId="Web-{261D96C7-EBF7-5078-211B-87AAA8B32673}" dt="2024-11-08T13:24:47.304" v="476" actId="14100"/>
          <ac:cxnSpMkLst>
            <pc:docMk/>
            <pc:sldMk cId="3457362811" sldId="258"/>
            <ac:cxnSpMk id="32" creationId="{91261C8D-E524-412A-1816-1B2292AD6622}"/>
          </ac:cxnSpMkLst>
        </pc:cxnChg>
        <pc:cxnChg chg="add mod">
          <ac:chgData name="Eszter Markos" userId="11d0fe6a903c9d46" providerId="Windows Live" clId="Web-{261D96C7-EBF7-5078-211B-87AAA8B32673}" dt="2024-11-08T13:24:59.961" v="479" actId="14100"/>
          <ac:cxnSpMkLst>
            <pc:docMk/>
            <pc:sldMk cId="3457362811" sldId="258"/>
            <ac:cxnSpMk id="33" creationId="{16CD6A14-E38F-B2D3-3EE3-82EC5E23FA85}"/>
          </ac:cxnSpMkLst>
        </pc:cxnChg>
        <pc:cxnChg chg="add mod">
          <ac:chgData name="Eszter Markos" userId="11d0fe6a903c9d46" providerId="Windows Live" clId="Web-{261D96C7-EBF7-5078-211B-87AAA8B32673}" dt="2024-11-08T13:24:53.961" v="477" actId="1076"/>
          <ac:cxnSpMkLst>
            <pc:docMk/>
            <pc:sldMk cId="3457362811" sldId="258"/>
            <ac:cxnSpMk id="34" creationId="{641F018A-5C99-3E23-DF5E-366B51B0C905}"/>
          </ac:cxnSpMkLst>
        </pc:cxnChg>
        <pc:cxnChg chg="add mod">
          <ac:chgData name="Eszter Markos" userId="11d0fe6a903c9d46" providerId="Windows Live" clId="Web-{261D96C7-EBF7-5078-211B-87AAA8B32673}" dt="2024-11-08T13:29:25.157" v="568"/>
          <ac:cxnSpMkLst>
            <pc:docMk/>
            <pc:sldMk cId="3457362811" sldId="258"/>
            <ac:cxnSpMk id="35" creationId="{7027220B-8E64-3A6F-F1CB-337BBB68AB1C}"/>
          </ac:cxnSpMkLst>
        </pc:cxnChg>
        <pc:cxnChg chg="add mod">
          <ac:chgData name="Eszter Markos" userId="11d0fe6a903c9d46" providerId="Windows Live" clId="Web-{261D96C7-EBF7-5078-211B-87AAA8B32673}" dt="2024-11-08T13:29:40.954" v="572" actId="14100"/>
          <ac:cxnSpMkLst>
            <pc:docMk/>
            <pc:sldMk cId="3457362811" sldId="258"/>
            <ac:cxnSpMk id="36" creationId="{69C7DBDD-86BE-B626-D03B-2A54DA717A59}"/>
          </ac:cxnSpMkLst>
        </pc:cxnChg>
        <pc:cxnChg chg="add mod">
          <ac:chgData name="Eszter Markos" userId="11d0fe6a903c9d46" providerId="Windows Live" clId="Web-{261D96C7-EBF7-5078-211B-87AAA8B32673}" dt="2024-11-08T13:29:59.736" v="579" actId="14100"/>
          <ac:cxnSpMkLst>
            <pc:docMk/>
            <pc:sldMk cId="3457362811" sldId="258"/>
            <ac:cxnSpMk id="37" creationId="{F7959C83-964B-5C53-82D7-48082B73F576}"/>
          </ac:cxnSpMkLst>
        </pc:cxnChg>
        <pc:cxnChg chg="add mod">
          <ac:chgData name="Eszter Markos" userId="11d0fe6a903c9d46" providerId="Windows Live" clId="Web-{261D96C7-EBF7-5078-211B-87AAA8B32673}" dt="2024-11-08T13:30:05.642" v="581" actId="14100"/>
          <ac:cxnSpMkLst>
            <pc:docMk/>
            <pc:sldMk cId="3457362811" sldId="258"/>
            <ac:cxnSpMk id="38" creationId="{15F540A4-8969-5353-F695-FFE1B9FAB91B}"/>
          </ac:cxnSpMkLst>
        </pc:cxnChg>
        <pc:cxnChg chg="add mod">
          <ac:chgData name="Eszter Markos" userId="11d0fe6a903c9d46" providerId="Windows Live" clId="Web-{261D96C7-EBF7-5078-211B-87AAA8B32673}" dt="2024-11-08T13:30:17.112" v="585" actId="14100"/>
          <ac:cxnSpMkLst>
            <pc:docMk/>
            <pc:sldMk cId="3457362811" sldId="258"/>
            <ac:cxnSpMk id="39" creationId="{19B9A385-1074-F54F-5249-479AA17ED5CB}"/>
          </ac:cxnSpMkLst>
        </pc:cxnChg>
        <pc:cxnChg chg="add mod">
          <ac:chgData name="Eszter Markos" userId="11d0fe6a903c9d46" providerId="Windows Live" clId="Web-{261D96C7-EBF7-5078-211B-87AAA8B32673}" dt="2024-11-08T13:30:27.409" v="588" actId="14100"/>
          <ac:cxnSpMkLst>
            <pc:docMk/>
            <pc:sldMk cId="3457362811" sldId="258"/>
            <ac:cxnSpMk id="40" creationId="{A76910C9-7795-EDF8-ED7E-2AAD427BE22A}"/>
          </ac:cxnSpMkLst>
        </pc:cxnChg>
        <pc:cxnChg chg="add mod">
          <ac:chgData name="Eszter Markos" userId="11d0fe6a903c9d46" providerId="Windows Live" clId="Web-{261D96C7-EBF7-5078-211B-87AAA8B32673}" dt="2024-11-08T13:30:43.315" v="592" actId="1076"/>
          <ac:cxnSpMkLst>
            <pc:docMk/>
            <pc:sldMk cId="3457362811" sldId="258"/>
            <ac:cxnSpMk id="41" creationId="{64DA4888-6847-352B-796C-D81E8CF34CB9}"/>
          </ac:cxnSpMkLst>
        </pc:cxnChg>
        <pc:cxnChg chg="add mod">
          <ac:chgData name="Eszter Markos" userId="11d0fe6a903c9d46" providerId="Windows Live" clId="Web-{261D96C7-EBF7-5078-211B-87AAA8B32673}" dt="2024-11-08T13:30:50.722" v="595" actId="14100"/>
          <ac:cxnSpMkLst>
            <pc:docMk/>
            <pc:sldMk cId="3457362811" sldId="258"/>
            <ac:cxnSpMk id="42" creationId="{9F45536E-CF6F-8513-F83C-62003642FCC4}"/>
          </ac:cxnSpMkLst>
        </pc:cxnChg>
        <pc:cxnChg chg="add mod">
          <ac:chgData name="Eszter Markos" userId="11d0fe6a903c9d46" providerId="Windows Live" clId="Web-{261D96C7-EBF7-5078-211B-87AAA8B32673}" dt="2024-11-08T13:31:48.755" v="606" actId="1076"/>
          <ac:cxnSpMkLst>
            <pc:docMk/>
            <pc:sldMk cId="3457362811" sldId="258"/>
            <ac:cxnSpMk id="43" creationId="{8B765E99-C23A-2208-FAA9-FC6ADDFB29D0}"/>
          </ac:cxnSpMkLst>
        </pc:cxnChg>
        <pc:cxnChg chg="add mod">
          <ac:chgData name="Eszter Markos" userId="11d0fe6a903c9d46" providerId="Windows Live" clId="Web-{261D96C7-EBF7-5078-211B-87AAA8B32673}" dt="2024-11-08T13:31:08.129" v="601" actId="14100"/>
          <ac:cxnSpMkLst>
            <pc:docMk/>
            <pc:sldMk cId="3457362811" sldId="258"/>
            <ac:cxnSpMk id="44" creationId="{FDA28D4D-8527-2D85-E91F-A1B3DFD33B9C}"/>
          </ac:cxnSpMkLst>
        </pc:cxnChg>
        <pc:cxnChg chg="add mod">
          <ac:chgData name="Eszter Markos" userId="11d0fe6a903c9d46" providerId="Windows Live" clId="Web-{261D96C7-EBF7-5078-211B-87AAA8B32673}" dt="2024-11-08T13:31:18.910" v="605" actId="1076"/>
          <ac:cxnSpMkLst>
            <pc:docMk/>
            <pc:sldMk cId="3457362811" sldId="258"/>
            <ac:cxnSpMk id="45" creationId="{B2C52ACA-0C0D-30B2-3298-98203AA2D343}"/>
          </ac:cxnSpMkLst>
        </pc:cxnChg>
        <pc:cxnChg chg="add del mod">
          <ac:chgData name="Eszter Markos" userId="11d0fe6a903c9d46" providerId="Windows Live" clId="Web-{261D96C7-EBF7-5078-211B-87AAA8B32673}" dt="2024-11-08T13:32:40.835" v="615"/>
          <ac:cxnSpMkLst>
            <pc:docMk/>
            <pc:sldMk cId="3457362811" sldId="258"/>
            <ac:cxnSpMk id="46" creationId="{E76AEC62-CF3E-BB94-BFDC-563CF35F113C}"/>
          </ac:cxnSpMkLst>
        </pc:cxnChg>
        <pc:cxnChg chg="add mod">
          <ac:chgData name="Eszter Markos" userId="11d0fe6a903c9d46" providerId="Windows Live" clId="Web-{261D96C7-EBF7-5078-211B-87AAA8B32673}" dt="2024-11-08T13:33:47.696" v="632"/>
          <ac:cxnSpMkLst>
            <pc:docMk/>
            <pc:sldMk cId="3457362811" sldId="258"/>
            <ac:cxnSpMk id="49" creationId="{9DB31012-CA9A-0B19-A725-B46C72A43848}"/>
          </ac:cxnSpMkLst>
        </pc:cxnChg>
        <pc:cxnChg chg="add mod">
          <ac:chgData name="Eszter Markos" userId="11d0fe6a903c9d46" providerId="Windows Live" clId="Web-{261D96C7-EBF7-5078-211B-87AAA8B32673}" dt="2024-11-08T13:46:11.860" v="795"/>
          <ac:cxnSpMkLst>
            <pc:docMk/>
            <pc:sldMk cId="3457362811" sldId="258"/>
            <ac:cxnSpMk id="52" creationId="{61EF19F2-00A6-9591-9087-42EC48CAFF50}"/>
          </ac:cxnSpMkLst>
        </pc:cxnChg>
        <pc:cxnChg chg="add mod">
          <ac:chgData name="Eszter Markos" userId="11d0fe6a903c9d46" providerId="Windows Live" clId="Web-{261D96C7-EBF7-5078-211B-87AAA8B32673}" dt="2024-11-08T13:46:14.016" v="796"/>
          <ac:cxnSpMkLst>
            <pc:docMk/>
            <pc:sldMk cId="3457362811" sldId="258"/>
            <ac:cxnSpMk id="53" creationId="{867F3D00-581F-3A95-1D77-51DC2D66113F}"/>
          </ac:cxnSpMkLst>
        </pc:cxnChg>
        <pc:cxnChg chg="add mod">
          <ac:chgData name="Eszter Markos" userId="11d0fe6a903c9d46" providerId="Windows Live" clId="Web-{261D96C7-EBF7-5078-211B-87AAA8B32673}" dt="2024-11-08T13:45:28.937" v="783"/>
          <ac:cxnSpMkLst>
            <pc:docMk/>
            <pc:sldMk cId="3457362811" sldId="258"/>
            <ac:cxnSpMk id="56" creationId="{B25DD3AC-5A57-B8E0-4041-C23254C363D0}"/>
          </ac:cxnSpMkLst>
        </pc:cxnChg>
        <pc:cxnChg chg="add mod">
          <ac:chgData name="Eszter Markos" userId="11d0fe6a903c9d46" providerId="Windows Live" clId="Web-{261D96C7-EBF7-5078-211B-87AAA8B32673}" dt="2024-11-08T13:45:24.421" v="781"/>
          <ac:cxnSpMkLst>
            <pc:docMk/>
            <pc:sldMk cId="3457362811" sldId="258"/>
            <ac:cxnSpMk id="57" creationId="{D3444A6F-5017-21A2-89A9-42897EFDF633}"/>
          </ac:cxnSpMkLst>
        </pc:cxnChg>
        <pc:cxnChg chg="add mod">
          <ac:chgData name="Eszter Markos" userId="11d0fe6a903c9d46" providerId="Windows Live" clId="Web-{261D96C7-EBF7-5078-211B-87AAA8B32673}" dt="2024-11-08T13:45:26.890" v="782"/>
          <ac:cxnSpMkLst>
            <pc:docMk/>
            <pc:sldMk cId="3457362811" sldId="258"/>
            <ac:cxnSpMk id="58" creationId="{547144C8-AB89-E808-7255-4F7CB42B8F11}"/>
          </ac:cxnSpMkLst>
        </pc:cxnChg>
        <pc:cxnChg chg="add mod">
          <ac:chgData name="Eszter Markos" userId="11d0fe6a903c9d46" providerId="Windows Live" clId="Web-{261D96C7-EBF7-5078-211B-87AAA8B32673}" dt="2024-11-08T13:45:32.343" v="785"/>
          <ac:cxnSpMkLst>
            <pc:docMk/>
            <pc:sldMk cId="3457362811" sldId="258"/>
            <ac:cxnSpMk id="59" creationId="{7B90F9E1-386F-3773-6957-2717A72E0D93}"/>
          </ac:cxnSpMkLst>
        </pc:cxnChg>
        <pc:cxnChg chg="add mod">
          <ac:chgData name="Eszter Markos" userId="11d0fe6a903c9d46" providerId="Windows Live" clId="Web-{261D96C7-EBF7-5078-211B-87AAA8B32673}" dt="2024-11-08T13:45:30.749" v="784"/>
          <ac:cxnSpMkLst>
            <pc:docMk/>
            <pc:sldMk cId="3457362811" sldId="258"/>
            <ac:cxnSpMk id="60" creationId="{37FBBB59-D6C2-7BBC-3B25-A5977C8A405D}"/>
          </ac:cxnSpMkLst>
        </pc:cxnChg>
        <pc:cxnChg chg="add mod">
          <ac:chgData name="Eszter Markos" userId="11d0fe6a903c9d46" providerId="Windows Live" clId="Web-{261D96C7-EBF7-5078-211B-87AAA8B32673}" dt="2024-11-08T13:45:34.968" v="786"/>
          <ac:cxnSpMkLst>
            <pc:docMk/>
            <pc:sldMk cId="3457362811" sldId="258"/>
            <ac:cxnSpMk id="61" creationId="{9D06E33B-56E5-CA92-3913-EA37DD4536B8}"/>
          </ac:cxnSpMkLst>
        </pc:cxnChg>
        <pc:cxnChg chg="add mod">
          <ac:chgData name="Eszter Markos" userId="11d0fe6a903c9d46" providerId="Windows Live" clId="Web-{261D96C7-EBF7-5078-211B-87AAA8B32673}" dt="2024-11-08T13:45:40.265" v="787"/>
          <ac:cxnSpMkLst>
            <pc:docMk/>
            <pc:sldMk cId="3457362811" sldId="258"/>
            <ac:cxnSpMk id="62" creationId="{D05B08C2-FA91-7252-7CE2-DF22A3419046}"/>
          </ac:cxnSpMkLst>
        </pc:cxnChg>
        <pc:cxnChg chg="add mod">
          <ac:chgData name="Eszter Markos" userId="11d0fe6a903c9d46" providerId="Windows Live" clId="Web-{261D96C7-EBF7-5078-211B-87AAA8B32673}" dt="2024-11-08T13:44:59.717" v="776"/>
          <ac:cxnSpMkLst>
            <pc:docMk/>
            <pc:sldMk cId="3457362811" sldId="258"/>
            <ac:cxnSpMk id="65" creationId="{994C126C-C666-CA1F-07C6-023995428991}"/>
          </ac:cxnSpMkLst>
        </pc:cxnChg>
        <pc:cxnChg chg="add mod">
          <ac:chgData name="Eszter Markos" userId="11d0fe6a903c9d46" providerId="Windows Live" clId="Web-{261D96C7-EBF7-5078-211B-87AAA8B32673}" dt="2024-11-08T13:49:18.928" v="821"/>
          <ac:cxnSpMkLst>
            <pc:docMk/>
            <pc:sldMk cId="3457362811" sldId="258"/>
            <ac:cxnSpMk id="68" creationId="{C66C9DD9-9117-0108-3480-BA83F861534D}"/>
          </ac:cxnSpMkLst>
        </pc:cxnChg>
      </pc:sldChg>
      <pc:sldChg chg="addSp delSp modSp">
        <pc:chgData name="Eszter Markos" userId="11d0fe6a903c9d46" providerId="Windows Live" clId="Web-{261D96C7-EBF7-5078-211B-87AAA8B32673}" dt="2024-11-08T14:10:35.327" v="1099" actId="20577"/>
        <pc:sldMkLst>
          <pc:docMk/>
          <pc:sldMk cId="4291646557" sldId="259"/>
        </pc:sldMkLst>
        <pc:spChg chg="add mod">
          <ac:chgData name="Eszter Markos" userId="11d0fe6a903c9d46" providerId="Windows Live" clId="Web-{261D96C7-EBF7-5078-211B-87AAA8B32673}" dt="2024-11-08T13:58:59.555" v="947" actId="1076"/>
          <ac:spMkLst>
            <pc:docMk/>
            <pc:sldMk cId="4291646557" sldId="259"/>
            <ac:spMk id="2" creationId="{A57E06ED-B3C2-4393-8EC0-30BCCE1CD109}"/>
          </ac:spMkLst>
        </pc:spChg>
        <pc:spChg chg="mod">
          <ac:chgData name="Eszter Markos" userId="11d0fe6a903c9d46" providerId="Windows Live" clId="Web-{261D96C7-EBF7-5078-211B-87AAA8B32673}" dt="2024-11-08T14:10:35.327" v="1099" actId="20577"/>
          <ac:spMkLst>
            <pc:docMk/>
            <pc:sldMk cId="4291646557" sldId="259"/>
            <ac:spMk id="6" creationId="{BFC07540-BC80-6A8D-6538-3B33A67DFEA1}"/>
          </ac:spMkLst>
        </pc:spChg>
        <pc:spChg chg="mod">
          <ac:chgData name="Eszter Markos" userId="11d0fe6a903c9d46" providerId="Windows Live" clId="Web-{261D96C7-EBF7-5078-211B-87AAA8B32673}" dt="2024-11-08T14:10:22.655" v="1094" actId="20577"/>
          <ac:spMkLst>
            <pc:docMk/>
            <pc:sldMk cId="4291646557" sldId="259"/>
            <ac:spMk id="10" creationId="{B0BE6690-75FE-DD18-6FC5-DAC1405937EC}"/>
          </ac:spMkLst>
        </pc:spChg>
        <pc:spChg chg="mod">
          <ac:chgData name="Eszter Markos" userId="11d0fe6a903c9d46" providerId="Windows Live" clId="Web-{261D96C7-EBF7-5078-211B-87AAA8B32673}" dt="2024-11-08T14:10:20.967" v="1093" actId="20577"/>
          <ac:spMkLst>
            <pc:docMk/>
            <pc:sldMk cId="4291646557" sldId="259"/>
            <ac:spMk id="11" creationId="{151135F7-1B47-7D73-4F68-3E474DD9B019}"/>
          </ac:spMkLst>
        </pc:spChg>
        <pc:spChg chg="mod">
          <ac:chgData name="Eszter Markos" userId="11d0fe6a903c9d46" providerId="Windows Live" clId="Web-{261D96C7-EBF7-5078-211B-87AAA8B32673}" dt="2024-11-08T14:10:26.202" v="1095" actId="20577"/>
          <ac:spMkLst>
            <pc:docMk/>
            <pc:sldMk cId="4291646557" sldId="259"/>
            <ac:spMk id="12" creationId="{22145A5D-0C05-670C-A522-552B243BBEC7}"/>
          </ac:spMkLst>
        </pc:spChg>
        <pc:spChg chg="mod">
          <ac:chgData name="Eszter Markos" userId="11d0fe6a903c9d46" providerId="Windows Live" clId="Web-{261D96C7-EBF7-5078-211B-87AAA8B32673}" dt="2024-11-08T14:10:28.108" v="1096" actId="20577"/>
          <ac:spMkLst>
            <pc:docMk/>
            <pc:sldMk cId="4291646557" sldId="259"/>
            <ac:spMk id="13" creationId="{68CE3BE6-64A4-B56A-CFCA-EE4D5586AEE9}"/>
          </ac:spMkLst>
        </pc:spChg>
        <pc:spChg chg="mod">
          <ac:chgData name="Eszter Markos" userId="11d0fe6a903c9d46" providerId="Windows Live" clId="Web-{261D96C7-EBF7-5078-211B-87AAA8B32673}" dt="2024-11-08T14:10:30.186" v="1097" actId="20577"/>
          <ac:spMkLst>
            <pc:docMk/>
            <pc:sldMk cId="4291646557" sldId="259"/>
            <ac:spMk id="14" creationId="{B1B53B37-5D5E-B12B-98E2-5DD40417BA03}"/>
          </ac:spMkLst>
        </pc:spChg>
        <pc:picChg chg="add mod">
          <ac:chgData name="Eszter Markos" userId="11d0fe6a903c9d46" providerId="Windows Live" clId="Web-{261D96C7-EBF7-5078-211B-87AAA8B32673}" dt="2024-11-08T13:50:02.226" v="827" actId="1076"/>
          <ac:picMkLst>
            <pc:docMk/>
            <pc:sldMk cId="4291646557" sldId="259"/>
            <ac:picMk id="7" creationId="{3B340AC5-2490-88FF-AD23-916EA4E69E09}"/>
          </ac:picMkLst>
        </pc:picChg>
        <pc:picChg chg="del">
          <ac:chgData name="Eszter Markos" userId="11d0fe6a903c9d46" providerId="Windows Live" clId="Web-{261D96C7-EBF7-5078-211B-87AAA8B32673}" dt="2024-11-08T13:49:46.976" v="823"/>
          <ac:picMkLst>
            <pc:docMk/>
            <pc:sldMk cId="4291646557" sldId="259"/>
            <ac:picMk id="8" creationId="{6234CE54-A736-4DE1-3DC0-C742C093C5CE}"/>
          </ac:picMkLst>
        </pc:picChg>
      </pc:sldChg>
      <pc:sldChg chg="addSp delSp modSp del">
        <pc:chgData name="Eszter Markos" userId="11d0fe6a903c9d46" providerId="Windows Live" clId="Web-{261D96C7-EBF7-5078-211B-87AAA8B32673}" dt="2024-11-08T14:00:29.761" v="952"/>
        <pc:sldMkLst>
          <pc:docMk/>
          <pc:sldMk cId="3142467398" sldId="260"/>
        </pc:sldMkLst>
        <pc:spChg chg="add">
          <ac:chgData name="Eszter Markos" userId="11d0fe6a903c9d46" providerId="Windows Live" clId="Web-{261D96C7-EBF7-5078-211B-87AAA8B32673}" dt="2024-11-08T13:51:00.962" v="844"/>
          <ac:spMkLst>
            <pc:docMk/>
            <pc:sldMk cId="3142467398" sldId="260"/>
            <ac:spMk id="7" creationId="{8C8146D8-6ACB-81A8-5533-94556B9801CA}"/>
          </ac:spMkLst>
        </pc:spChg>
        <pc:spChg chg="add mod">
          <ac:chgData name="Eszter Markos" userId="11d0fe6a903c9d46" providerId="Windows Live" clId="Web-{261D96C7-EBF7-5078-211B-87AAA8B32673}" dt="2024-11-08T13:51:03.666" v="846" actId="1076"/>
          <ac:spMkLst>
            <pc:docMk/>
            <pc:sldMk cId="3142467398" sldId="260"/>
            <ac:spMk id="10" creationId="{DEF39A85-368C-EDC7-7A6D-417C315CD89D}"/>
          </ac:spMkLst>
        </pc:spChg>
        <pc:spChg chg="add mod">
          <ac:chgData name="Eszter Markos" userId="11d0fe6a903c9d46" providerId="Windows Live" clId="Web-{261D96C7-EBF7-5078-211B-87AAA8B32673}" dt="2024-11-08T13:51:05.463" v="848" actId="1076"/>
          <ac:spMkLst>
            <pc:docMk/>
            <pc:sldMk cId="3142467398" sldId="260"/>
            <ac:spMk id="12" creationId="{CD291FFD-C33C-D37B-8610-4B8C3186B5F6}"/>
          </ac:spMkLst>
        </pc:spChg>
        <pc:spChg chg="add mod">
          <ac:chgData name="Eszter Markos" userId="11d0fe6a903c9d46" providerId="Windows Live" clId="Web-{261D96C7-EBF7-5078-211B-87AAA8B32673}" dt="2024-11-08T13:51:08.463" v="850" actId="1076"/>
          <ac:spMkLst>
            <pc:docMk/>
            <pc:sldMk cId="3142467398" sldId="260"/>
            <ac:spMk id="14" creationId="{59EA4F38-1985-2D21-0FDB-7FA4498236C5}"/>
          </ac:spMkLst>
        </pc:spChg>
        <pc:spChg chg="add mod">
          <ac:chgData name="Eszter Markos" userId="11d0fe6a903c9d46" providerId="Windows Live" clId="Web-{261D96C7-EBF7-5078-211B-87AAA8B32673}" dt="2024-11-08T13:51:11.010" v="852" actId="1076"/>
          <ac:spMkLst>
            <pc:docMk/>
            <pc:sldMk cId="3142467398" sldId="260"/>
            <ac:spMk id="16" creationId="{16EB4B62-E333-050E-C491-9308B9554D4B}"/>
          </ac:spMkLst>
        </pc:spChg>
        <pc:spChg chg="add mod">
          <ac:chgData name="Eszter Markos" userId="11d0fe6a903c9d46" providerId="Windows Live" clId="Web-{261D96C7-EBF7-5078-211B-87AAA8B32673}" dt="2024-11-08T13:51:52.011" v="872" actId="1076"/>
          <ac:spMkLst>
            <pc:docMk/>
            <pc:sldMk cId="3142467398" sldId="260"/>
            <ac:spMk id="17" creationId="{9257712C-B289-DED5-EFC2-66C2631AC939}"/>
          </ac:spMkLst>
        </pc:spChg>
        <pc:picChg chg="add mod">
          <ac:chgData name="Eszter Markos" userId="11d0fe6a903c9d46" providerId="Windows Live" clId="Web-{261D96C7-EBF7-5078-211B-87AAA8B32673}" dt="2024-11-08T13:50:34.477" v="833" actId="1076"/>
          <ac:picMkLst>
            <pc:docMk/>
            <pc:sldMk cId="3142467398" sldId="260"/>
            <ac:picMk id="3" creationId="{93F951A2-8FA8-1171-5471-D8644E7D3A86}"/>
          </ac:picMkLst>
        </pc:picChg>
        <pc:picChg chg="del">
          <ac:chgData name="Eszter Markos" userId="11d0fe6a903c9d46" providerId="Windows Live" clId="Web-{261D96C7-EBF7-5078-211B-87AAA8B32673}" dt="2024-11-08T13:50:27.602" v="829"/>
          <ac:picMkLst>
            <pc:docMk/>
            <pc:sldMk cId="3142467398" sldId="260"/>
            <ac:picMk id="8" creationId="{6234CE54-A736-4DE1-3DC0-C742C093C5CE}"/>
          </ac:picMkLst>
        </pc:picChg>
      </pc:sldChg>
      <pc:sldChg chg="addSp modSp">
        <pc:chgData name="Eszter Markos" userId="11d0fe6a903c9d46" providerId="Windows Live" clId="Web-{261D96C7-EBF7-5078-211B-87AAA8B32673}" dt="2024-11-08T14:11:06.359" v="1112" actId="20577"/>
        <pc:sldMkLst>
          <pc:docMk/>
          <pc:sldMk cId="2155439858" sldId="261"/>
        </pc:sldMkLst>
        <pc:spChg chg="add mod">
          <ac:chgData name="Eszter Markos" userId="11d0fe6a903c9d46" providerId="Windows Live" clId="Web-{261D96C7-EBF7-5078-211B-87AAA8B32673}" dt="2024-11-08T14:06:55.554" v="1028" actId="1076"/>
          <ac:spMkLst>
            <pc:docMk/>
            <pc:sldMk cId="2155439858" sldId="261"/>
            <ac:spMk id="3" creationId="{C04F5F3E-274A-D344-2038-C9663E3AF2F5}"/>
          </ac:spMkLst>
        </pc:spChg>
        <pc:spChg chg="mod">
          <ac:chgData name="Eszter Markos" userId="11d0fe6a903c9d46" providerId="Windows Live" clId="Web-{261D96C7-EBF7-5078-211B-87AAA8B32673}" dt="2024-11-08T14:11:06.359" v="1112" actId="20577"/>
          <ac:spMkLst>
            <pc:docMk/>
            <pc:sldMk cId="2155439858" sldId="261"/>
            <ac:spMk id="6" creationId="{BFC07540-BC80-6A8D-6538-3B33A67DFEA1}"/>
          </ac:spMkLst>
        </pc:spChg>
        <pc:spChg chg="add mod">
          <ac:chgData name="Eszter Markos" userId="11d0fe6a903c9d46" providerId="Windows Live" clId="Web-{261D96C7-EBF7-5078-211B-87AAA8B32673}" dt="2024-11-08T14:07:15.289" v="1036" actId="1076"/>
          <ac:spMkLst>
            <pc:docMk/>
            <pc:sldMk cId="2155439858" sldId="261"/>
            <ac:spMk id="7" creationId="{A111BBF4-2CF7-DDDF-C4E4-F544F01C9FF9}"/>
          </ac:spMkLst>
        </pc:spChg>
        <pc:spChg chg="add mod">
          <ac:chgData name="Eszter Markos" userId="11d0fe6a903c9d46" providerId="Windows Live" clId="Web-{261D96C7-EBF7-5078-211B-87AAA8B32673}" dt="2024-11-08T14:07:38.446" v="1045" actId="14100"/>
          <ac:spMkLst>
            <pc:docMk/>
            <pc:sldMk cId="2155439858" sldId="261"/>
            <ac:spMk id="10" creationId="{954133D2-9420-F7FE-AB15-3D71A3A4D381}"/>
          </ac:spMkLst>
        </pc:spChg>
        <pc:spChg chg="add mod">
          <ac:chgData name="Eszter Markos" userId="11d0fe6a903c9d46" providerId="Windows Live" clId="Web-{261D96C7-EBF7-5078-211B-87AAA8B32673}" dt="2024-11-08T14:08:06.244" v="1055" actId="1076"/>
          <ac:spMkLst>
            <pc:docMk/>
            <pc:sldMk cId="2155439858" sldId="261"/>
            <ac:spMk id="12" creationId="{D27F7AFD-F6F0-C0C9-FA3B-4387CB36D4C8}"/>
          </ac:spMkLst>
        </pc:spChg>
        <pc:spChg chg="add mod">
          <ac:chgData name="Eszter Markos" userId="11d0fe6a903c9d46" providerId="Windows Live" clId="Web-{261D96C7-EBF7-5078-211B-87AAA8B32673}" dt="2024-11-08T13:51:35.120" v="858" actId="1076"/>
          <ac:spMkLst>
            <pc:docMk/>
            <pc:sldMk cId="2155439858" sldId="261"/>
            <ac:spMk id="13" creationId="{CA321AAB-57F9-87D9-B399-5429C2507DDB}"/>
          </ac:spMkLst>
        </pc:spChg>
        <pc:spChg chg="add mod">
          <ac:chgData name="Eszter Markos" userId="11d0fe6a903c9d46" providerId="Windows Live" clId="Web-{261D96C7-EBF7-5078-211B-87AAA8B32673}" dt="2024-11-08T13:52:17.793" v="883" actId="1076"/>
          <ac:spMkLst>
            <pc:docMk/>
            <pc:sldMk cId="2155439858" sldId="261"/>
            <ac:spMk id="14" creationId="{BA4B8304-5E72-4E27-81D4-2C255A027B9B}"/>
          </ac:spMkLst>
        </pc:spChg>
        <pc:spChg chg="add mod">
          <ac:chgData name="Eszter Markos" userId="11d0fe6a903c9d46" providerId="Windows Live" clId="Web-{261D96C7-EBF7-5078-211B-87AAA8B32673}" dt="2024-11-08T14:08:36.245" v="1063" actId="20577"/>
          <ac:spMkLst>
            <pc:docMk/>
            <pc:sldMk cId="2155439858" sldId="261"/>
            <ac:spMk id="15" creationId="{72CC5BE8-DAD8-D2A6-4DEC-70B78B12D2AF}"/>
          </ac:spMkLst>
        </pc:spChg>
        <pc:cxnChg chg="add mod">
          <ac:chgData name="Eszter Markos" userId="11d0fe6a903c9d46" providerId="Windows Live" clId="Web-{261D96C7-EBF7-5078-211B-87AAA8B32673}" dt="2024-11-08T14:09:14.449" v="1071" actId="14100"/>
          <ac:cxnSpMkLst>
            <pc:docMk/>
            <pc:sldMk cId="2155439858" sldId="261"/>
            <ac:cxnSpMk id="16" creationId="{C07AAE5E-FD8F-4E03-20CC-BBE012F92DFA}"/>
          </ac:cxnSpMkLst>
        </pc:cxnChg>
        <pc:cxnChg chg="add mod">
          <ac:chgData name="Eszter Markos" userId="11d0fe6a903c9d46" providerId="Windows Live" clId="Web-{261D96C7-EBF7-5078-211B-87AAA8B32673}" dt="2024-11-08T14:09:04.527" v="1068" actId="14100"/>
          <ac:cxnSpMkLst>
            <pc:docMk/>
            <pc:sldMk cId="2155439858" sldId="261"/>
            <ac:cxnSpMk id="17" creationId="{ED9E69C7-8F7D-80A8-0C1C-E1027EF90529}"/>
          </ac:cxnSpMkLst>
        </pc:cxnChg>
        <pc:cxnChg chg="add mod">
          <ac:chgData name="Eszter Markos" userId="11d0fe6a903c9d46" providerId="Windows Live" clId="Web-{261D96C7-EBF7-5078-211B-87AAA8B32673}" dt="2024-11-08T14:09:25.059" v="1076" actId="14100"/>
          <ac:cxnSpMkLst>
            <pc:docMk/>
            <pc:sldMk cId="2155439858" sldId="261"/>
            <ac:cxnSpMk id="18" creationId="{5A9154E2-DA47-4EA5-B9E9-890C8C0A88E3}"/>
          </ac:cxnSpMkLst>
        </pc:cxnChg>
      </pc:sldChg>
      <pc:sldChg chg="addSp delSp modSp new ord">
        <pc:chgData name="Eszter Markos" userId="11d0fe6a903c9d46" providerId="Windows Live" clId="Web-{261D96C7-EBF7-5078-211B-87AAA8B32673}" dt="2024-11-08T14:09:55.794" v="1082" actId="20577"/>
        <pc:sldMkLst>
          <pc:docMk/>
          <pc:sldMk cId="3683964667" sldId="262"/>
        </pc:sldMkLst>
        <pc:spChg chg="del">
          <ac:chgData name="Eszter Markos" userId="11d0fe6a903c9d46" providerId="Windows Live" clId="Web-{261D96C7-EBF7-5078-211B-87AAA8B32673}" dt="2024-11-08T13:54:46.610" v="886"/>
          <ac:spMkLst>
            <pc:docMk/>
            <pc:sldMk cId="3683964667" sldId="262"/>
            <ac:spMk id="2" creationId="{430C2A96-91A6-61BF-F8B5-4754B4BA4E3F}"/>
          </ac:spMkLst>
        </pc:spChg>
        <pc:spChg chg="del">
          <ac:chgData name="Eszter Markos" userId="11d0fe6a903c9d46" providerId="Windows Live" clId="Web-{261D96C7-EBF7-5078-211B-87AAA8B32673}" dt="2024-11-08T13:54:44.876" v="885"/>
          <ac:spMkLst>
            <pc:docMk/>
            <pc:sldMk cId="3683964667" sldId="262"/>
            <ac:spMk id="3" creationId="{7D00F0D2-38C9-F7A4-2B1A-F425F26F8A70}"/>
          </ac:spMkLst>
        </pc:spChg>
        <pc:spChg chg="add mod">
          <ac:chgData name="Eszter Markos" userId="11d0fe6a903c9d46" providerId="Windows Live" clId="Web-{261D96C7-EBF7-5078-211B-87AAA8B32673}" dt="2024-11-08T14:09:55.794" v="1082" actId="20577"/>
          <ac:spMkLst>
            <pc:docMk/>
            <pc:sldMk cId="3683964667" sldId="262"/>
            <ac:spMk id="7" creationId="{C8DB4BB9-E19E-2734-FEA6-F2B4B7A85757}"/>
          </ac:spMkLst>
        </pc:spChg>
        <pc:spChg chg="add mod">
          <ac:chgData name="Eszter Markos" userId="11d0fe6a903c9d46" providerId="Windows Live" clId="Web-{261D96C7-EBF7-5078-211B-87AAA8B32673}" dt="2024-11-08T13:55:37.127" v="900" actId="20577"/>
          <ac:spMkLst>
            <pc:docMk/>
            <pc:sldMk cId="3683964667" sldId="262"/>
            <ac:spMk id="8" creationId="{E7A6DACD-6BB6-1D11-F902-2E5225096D46}"/>
          </ac:spMkLst>
        </pc:spChg>
        <pc:spChg chg="add mod">
          <ac:chgData name="Eszter Markos" userId="11d0fe6a903c9d46" providerId="Windows Live" clId="Web-{261D96C7-EBF7-5078-211B-87AAA8B32673}" dt="2024-11-08T14:09:52.060" v="1080" actId="20577"/>
          <ac:spMkLst>
            <pc:docMk/>
            <pc:sldMk cId="3683964667" sldId="262"/>
            <ac:spMk id="10" creationId="{6680CF7C-2129-A5CC-674F-30A09327A4C6}"/>
          </ac:spMkLst>
        </pc:spChg>
        <pc:spChg chg="add mod">
          <ac:chgData name="Eszter Markos" userId="11d0fe6a903c9d46" providerId="Windows Live" clId="Web-{261D96C7-EBF7-5078-211B-87AAA8B32673}" dt="2024-11-08T14:09:50.044" v="1079" actId="20577"/>
          <ac:spMkLst>
            <pc:docMk/>
            <pc:sldMk cId="3683964667" sldId="262"/>
            <ac:spMk id="12" creationId="{C47A29AF-F3B7-2E90-4196-2DD4904A5765}"/>
          </ac:spMkLst>
        </pc:spChg>
        <pc:spChg chg="add mod">
          <ac:chgData name="Eszter Markos" userId="11d0fe6a903c9d46" providerId="Windows Live" clId="Web-{261D96C7-EBF7-5078-211B-87AAA8B32673}" dt="2024-11-08T14:09:47.935" v="1078" actId="20577"/>
          <ac:spMkLst>
            <pc:docMk/>
            <pc:sldMk cId="3683964667" sldId="262"/>
            <ac:spMk id="14" creationId="{8C1A7BA5-1156-A3F8-B05B-C0BCAD562B72}"/>
          </ac:spMkLst>
        </pc:spChg>
        <pc:spChg chg="add del mod">
          <ac:chgData name="Eszter Markos" userId="11d0fe6a903c9d46" providerId="Windows Live" clId="Web-{261D96C7-EBF7-5078-211B-87AAA8B32673}" dt="2024-11-08T13:56:03.253" v="911"/>
          <ac:spMkLst>
            <pc:docMk/>
            <pc:sldMk cId="3683964667" sldId="262"/>
            <ac:spMk id="16" creationId="{7B12FEF0-63EC-776E-6116-D3B73B34C395}"/>
          </ac:spMkLst>
        </pc:spChg>
        <pc:spChg chg="add del mod">
          <ac:chgData name="Eszter Markos" userId="11d0fe6a903c9d46" providerId="Windows Live" clId="Web-{261D96C7-EBF7-5078-211B-87AAA8B32673}" dt="2024-11-08T13:56:05.769" v="912"/>
          <ac:spMkLst>
            <pc:docMk/>
            <pc:sldMk cId="3683964667" sldId="262"/>
            <ac:spMk id="18" creationId="{267F3F8D-3BDF-B943-B678-A12002193D18}"/>
          </ac:spMkLst>
        </pc:spChg>
        <pc:spChg chg="add mod">
          <ac:chgData name="Eszter Markos" userId="11d0fe6a903c9d46" providerId="Windows Live" clId="Web-{261D96C7-EBF7-5078-211B-87AAA8B32673}" dt="2024-11-08T13:58:47.711" v="942" actId="1076"/>
          <ac:spMkLst>
            <pc:docMk/>
            <pc:sldMk cId="3683964667" sldId="262"/>
            <ac:spMk id="27" creationId="{51ECB963-7DDA-F49B-67E7-29A32EBFA0B0}"/>
          </ac:spMkLst>
        </pc:spChg>
        <pc:picChg chg="add mod">
          <ac:chgData name="Eszter Markos" userId="11d0fe6a903c9d46" providerId="Windows Live" clId="Web-{261D96C7-EBF7-5078-211B-87AAA8B32673}" dt="2024-11-08T13:55:02.517" v="889" actId="1076"/>
          <ac:picMkLst>
            <pc:docMk/>
            <pc:sldMk cId="3683964667" sldId="262"/>
            <ac:picMk id="5" creationId="{4CAC8920-828C-DBB6-1A6D-55E03DB0B687}"/>
          </ac:picMkLst>
        </pc:picChg>
        <pc:picChg chg="add mod">
          <ac:chgData name="Eszter Markos" userId="11d0fe6a903c9d46" providerId="Windows Live" clId="Web-{261D96C7-EBF7-5078-211B-87AAA8B32673}" dt="2024-11-08T13:57:12.880" v="919" actId="1076"/>
          <ac:picMkLst>
            <pc:docMk/>
            <pc:sldMk cId="3683964667" sldId="262"/>
            <ac:picMk id="20" creationId="{072A885D-A2DA-CE56-0234-2A0D6A4A1C0A}"/>
          </ac:picMkLst>
        </pc:picChg>
        <pc:cxnChg chg="add mod">
          <ac:chgData name="Eszter Markos" userId="11d0fe6a903c9d46" providerId="Windows Live" clId="Web-{261D96C7-EBF7-5078-211B-87AAA8B32673}" dt="2024-11-08T13:58:06.319" v="934" actId="14100"/>
          <ac:cxnSpMkLst>
            <pc:docMk/>
            <pc:sldMk cId="3683964667" sldId="262"/>
            <ac:cxnSpMk id="22" creationId="{C852BE65-CD4F-39E6-F76B-C3879FE458E6}"/>
          </ac:cxnSpMkLst>
        </pc:cxnChg>
        <pc:cxnChg chg="add mod">
          <ac:chgData name="Eszter Markos" userId="11d0fe6a903c9d46" providerId="Windows Live" clId="Web-{261D96C7-EBF7-5078-211B-87AAA8B32673}" dt="2024-11-08T13:57:28.662" v="922" actId="14100"/>
          <ac:cxnSpMkLst>
            <pc:docMk/>
            <pc:sldMk cId="3683964667" sldId="262"/>
            <ac:cxnSpMk id="24" creationId="{709E9748-D0D6-E49B-F354-5FAB472E140B}"/>
          </ac:cxnSpMkLst>
        </pc:cxnChg>
        <pc:cxnChg chg="add mod">
          <ac:chgData name="Eszter Markos" userId="11d0fe6a903c9d46" providerId="Windows Live" clId="Web-{261D96C7-EBF7-5078-211B-87AAA8B32673}" dt="2024-11-08T13:58:20.710" v="937" actId="14100"/>
          <ac:cxnSpMkLst>
            <pc:docMk/>
            <pc:sldMk cId="3683964667" sldId="262"/>
            <ac:cxnSpMk id="25" creationId="{C2BB47A2-2787-76AD-6D74-0F07D9830D76}"/>
          </ac:cxnSpMkLst>
        </pc:cxnChg>
        <pc:cxnChg chg="add mod">
          <ac:chgData name="Eszter Markos" userId="11d0fe6a903c9d46" providerId="Windows Live" clId="Web-{261D96C7-EBF7-5078-211B-87AAA8B32673}" dt="2024-11-08T13:57:55.616" v="929" actId="1076"/>
          <ac:cxnSpMkLst>
            <pc:docMk/>
            <pc:sldMk cId="3683964667" sldId="262"/>
            <ac:cxnSpMk id="26" creationId="{AE973341-EC54-5D22-2BCA-BE5B97E57770}"/>
          </ac:cxnSpMkLst>
        </pc:cxnChg>
      </pc:sldChg>
      <pc:sldChg chg="addSp delSp modSp add replId">
        <pc:chgData name="Eszter Markos" userId="11d0fe6a903c9d46" providerId="Windows Live" clId="Web-{261D96C7-EBF7-5078-211B-87AAA8B32673}" dt="2024-11-08T14:10:18.623" v="1092" actId="20577"/>
        <pc:sldMkLst>
          <pc:docMk/>
          <pc:sldMk cId="2757394150" sldId="263"/>
        </pc:sldMkLst>
        <pc:spChg chg="mod">
          <ac:chgData name="Eszter Markos" userId="11d0fe6a903c9d46" providerId="Windows Live" clId="Web-{261D96C7-EBF7-5078-211B-87AAA8B32673}" dt="2024-11-08T14:01:20.372" v="963" actId="1076"/>
          <ac:spMkLst>
            <pc:docMk/>
            <pc:sldMk cId="2757394150" sldId="263"/>
            <ac:spMk id="2" creationId="{A57E06ED-B3C2-4393-8EC0-30BCCE1CD109}"/>
          </ac:spMkLst>
        </pc:spChg>
        <pc:spChg chg="mod">
          <ac:chgData name="Eszter Markos" userId="11d0fe6a903c9d46" providerId="Windows Live" clId="Web-{261D96C7-EBF7-5078-211B-87AAA8B32673}" dt="2024-11-08T14:10:10.623" v="1088" actId="20577"/>
          <ac:spMkLst>
            <pc:docMk/>
            <pc:sldMk cId="2757394150" sldId="263"/>
            <ac:spMk id="6" creationId="{BFC07540-BC80-6A8D-6538-3B33A67DFEA1}"/>
          </ac:spMkLst>
        </pc:spChg>
        <pc:spChg chg="mod">
          <ac:chgData name="Eszter Markos" userId="11d0fe6a903c9d46" providerId="Windows Live" clId="Web-{261D96C7-EBF7-5078-211B-87AAA8B32673}" dt="2024-11-08T14:10:18.623" v="1092" actId="20577"/>
          <ac:spMkLst>
            <pc:docMk/>
            <pc:sldMk cId="2757394150" sldId="263"/>
            <ac:spMk id="10" creationId="{B0BE6690-75FE-DD18-6FC5-DAC1405937EC}"/>
          </ac:spMkLst>
        </pc:spChg>
        <pc:spChg chg="mod">
          <ac:chgData name="Eszter Markos" userId="11d0fe6a903c9d46" providerId="Windows Live" clId="Web-{261D96C7-EBF7-5078-211B-87AAA8B32673}" dt="2024-11-08T14:10:15.498" v="1090" actId="20577"/>
          <ac:spMkLst>
            <pc:docMk/>
            <pc:sldMk cId="2757394150" sldId="263"/>
            <ac:spMk id="11" creationId="{151135F7-1B47-7D73-4F68-3E474DD9B019}"/>
          </ac:spMkLst>
        </pc:spChg>
        <pc:spChg chg="mod">
          <ac:chgData name="Eszter Markos" userId="11d0fe6a903c9d46" providerId="Windows Live" clId="Web-{261D96C7-EBF7-5078-211B-87AAA8B32673}" dt="2024-11-08T14:10:13.654" v="1089" actId="20577"/>
          <ac:spMkLst>
            <pc:docMk/>
            <pc:sldMk cId="2757394150" sldId="263"/>
            <ac:spMk id="12" creationId="{22145A5D-0C05-670C-A522-552B243BBEC7}"/>
          </ac:spMkLst>
        </pc:spChg>
        <pc:spChg chg="del">
          <ac:chgData name="Eszter Markos" userId="11d0fe6a903c9d46" providerId="Windows Live" clId="Web-{261D96C7-EBF7-5078-211B-87AAA8B32673}" dt="2024-11-08T14:02:34.171" v="979"/>
          <ac:spMkLst>
            <pc:docMk/>
            <pc:sldMk cId="2757394150" sldId="263"/>
            <ac:spMk id="13" creationId="{68CE3BE6-64A4-B56A-CFCA-EE4D5586AEE9}"/>
          </ac:spMkLst>
        </pc:spChg>
        <pc:spChg chg="del">
          <ac:chgData name="Eszter Markos" userId="11d0fe6a903c9d46" providerId="Windows Live" clId="Web-{261D96C7-EBF7-5078-211B-87AAA8B32673}" dt="2024-11-08T14:02:36.421" v="980"/>
          <ac:spMkLst>
            <pc:docMk/>
            <pc:sldMk cId="2757394150" sldId="263"/>
            <ac:spMk id="14" creationId="{B1B53B37-5D5E-B12B-98E2-5DD40417BA03}"/>
          </ac:spMkLst>
        </pc:spChg>
        <pc:spChg chg="mod">
          <ac:chgData name="Eszter Markos" userId="11d0fe6a903c9d46" providerId="Windows Live" clId="Web-{261D96C7-EBF7-5078-211B-87AAA8B32673}" dt="2024-11-08T14:01:29.826" v="973" actId="20577"/>
          <ac:spMkLst>
            <pc:docMk/>
            <pc:sldMk cId="2757394150" sldId="263"/>
            <ac:spMk id="15" creationId="{FE7C85F1-FEC1-E630-5F99-EE5EE6F1F672}"/>
          </ac:spMkLst>
        </pc:spChg>
        <pc:picChg chg="add mod">
          <ac:chgData name="Eszter Markos" userId="11d0fe6a903c9d46" providerId="Windows Live" clId="Web-{261D96C7-EBF7-5078-211B-87AAA8B32673}" dt="2024-11-08T14:02:16.218" v="978" actId="1076"/>
          <ac:picMkLst>
            <pc:docMk/>
            <pc:sldMk cId="2757394150" sldId="263"/>
            <ac:picMk id="3" creationId="{9CD7D9D8-1C7E-04F8-927A-0725F708F984}"/>
          </ac:picMkLst>
        </pc:picChg>
        <pc:picChg chg="del">
          <ac:chgData name="Eszter Markos" userId="11d0fe6a903c9d46" providerId="Windows Live" clId="Web-{261D96C7-EBF7-5078-211B-87AAA8B32673}" dt="2024-11-08T14:02:08.452" v="976"/>
          <ac:picMkLst>
            <pc:docMk/>
            <pc:sldMk cId="2757394150" sldId="263"/>
            <ac:picMk id="7" creationId="{3B340AC5-2490-88FF-AD23-916EA4E69E09}"/>
          </ac:picMkLst>
        </pc:picChg>
        <pc:cxnChg chg="mod">
          <ac:chgData name="Eszter Markos" userId="11d0fe6a903c9d46" providerId="Windows Live" clId="Web-{261D96C7-EBF7-5078-211B-87AAA8B32673}" dt="2024-11-08T14:02:54.750" v="985" actId="14100"/>
          <ac:cxnSpMkLst>
            <pc:docMk/>
            <pc:sldMk cId="2757394150" sldId="263"/>
            <ac:cxnSpMk id="21" creationId="{DED5A804-6378-A23C-2CF5-CC0658F11401}"/>
          </ac:cxnSpMkLst>
        </pc:cxnChg>
        <pc:cxnChg chg="del">
          <ac:chgData name="Eszter Markos" userId="11d0fe6a903c9d46" providerId="Windows Live" clId="Web-{261D96C7-EBF7-5078-211B-87AAA8B32673}" dt="2024-11-08T14:03:12.344" v="987"/>
          <ac:cxnSpMkLst>
            <pc:docMk/>
            <pc:sldMk cId="2757394150" sldId="263"/>
            <ac:cxnSpMk id="23" creationId="{88B75385-123C-EA3B-8F0B-294F6AD2149E}"/>
          </ac:cxnSpMkLst>
        </pc:cxnChg>
        <pc:cxnChg chg="mod">
          <ac:chgData name="Eszter Markos" userId="11d0fe6a903c9d46" providerId="Windows Live" clId="Web-{261D96C7-EBF7-5078-211B-87AAA8B32673}" dt="2024-11-08T14:03:08.204" v="986" actId="14100"/>
          <ac:cxnSpMkLst>
            <pc:docMk/>
            <pc:sldMk cId="2757394150" sldId="263"/>
            <ac:cxnSpMk id="25" creationId="{40D00D6E-8538-4D35-FEBC-B3A44CFC48FC}"/>
          </ac:cxnSpMkLst>
        </pc:cxnChg>
      </pc:sldChg>
      <pc:sldChg chg="addSp delSp modSp">
        <pc:chgData name="Eszter Markos" userId="11d0fe6a903c9d46" providerId="Windows Live" clId="Web-{261D96C7-EBF7-5078-211B-87AAA8B32673}" dt="2024-11-08T14:10:04.857" v="1087" actId="20577"/>
        <pc:sldMkLst>
          <pc:docMk/>
          <pc:sldMk cId="554801482" sldId="264"/>
        </pc:sldMkLst>
        <pc:spChg chg="mod">
          <ac:chgData name="Eszter Markos" userId="11d0fe6a903c9d46" providerId="Windows Live" clId="Web-{261D96C7-EBF7-5078-211B-87AAA8B32673}" dt="2024-11-08T14:09:58.623" v="1084" actId="20577"/>
          <ac:spMkLst>
            <pc:docMk/>
            <pc:sldMk cId="554801482" sldId="264"/>
            <ac:spMk id="6" creationId="{BFC07540-BC80-6A8D-6538-3B33A67DFEA1}"/>
          </ac:spMkLst>
        </pc:spChg>
        <pc:spChg chg="mod">
          <ac:chgData name="Eszter Markos" userId="11d0fe6a903c9d46" providerId="Windows Live" clId="Web-{261D96C7-EBF7-5078-211B-87AAA8B32673}" dt="2024-11-08T14:10:00.076" v="1085" actId="20577"/>
          <ac:spMkLst>
            <pc:docMk/>
            <pc:sldMk cId="554801482" sldId="264"/>
            <ac:spMk id="10" creationId="{B0BE6690-75FE-DD18-6FC5-DAC1405937EC}"/>
          </ac:spMkLst>
        </pc:spChg>
        <pc:spChg chg="mod">
          <ac:chgData name="Eszter Markos" userId="11d0fe6a903c9d46" providerId="Windows Live" clId="Web-{261D96C7-EBF7-5078-211B-87AAA8B32673}" dt="2024-11-08T14:10:03.045" v="1086" actId="20577"/>
          <ac:spMkLst>
            <pc:docMk/>
            <pc:sldMk cId="554801482" sldId="264"/>
            <ac:spMk id="11" creationId="{151135F7-1B47-7D73-4F68-3E474DD9B019}"/>
          </ac:spMkLst>
        </pc:spChg>
        <pc:spChg chg="mod">
          <ac:chgData name="Eszter Markos" userId="11d0fe6a903c9d46" providerId="Windows Live" clId="Web-{261D96C7-EBF7-5078-211B-87AAA8B32673}" dt="2024-11-08T14:10:04.857" v="1087" actId="20577"/>
          <ac:spMkLst>
            <pc:docMk/>
            <pc:sldMk cId="554801482" sldId="264"/>
            <ac:spMk id="12" creationId="{22145A5D-0C05-670C-A522-552B243BBEC7}"/>
          </ac:spMkLst>
        </pc:spChg>
        <pc:picChg chg="del">
          <ac:chgData name="Eszter Markos" userId="11d0fe6a903c9d46" providerId="Windows Live" clId="Web-{261D96C7-EBF7-5078-211B-87AAA8B32673}" dt="2024-11-08T14:03:51.471" v="988"/>
          <ac:picMkLst>
            <pc:docMk/>
            <pc:sldMk cId="554801482" sldId="264"/>
            <ac:picMk id="3" creationId="{9CD7D9D8-1C7E-04F8-927A-0725F708F984}"/>
          </ac:picMkLst>
        </pc:picChg>
        <pc:picChg chg="add mod">
          <ac:chgData name="Eszter Markos" userId="11d0fe6a903c9d46" providerId="Windows Live" clId="Web-{261D96C7-EBF7-5078-211B-87AAA8B32673}" dt="2024-11-08T14:04:15.643" v="990" actId="1076"/>
          <ac:picMkLst>
            <pc:docMk/>
            <pc:sldMk cId="554801482" sldId="264"/>
            <ac:picMk id="4" creationId="{A76DF796-418C-F372-143F-BD7CFF2F1ECE}"/>
          </ac:picMkLst>
        </pc:picChg>
        <pc:cxnChg chg="add mod">
          <ac:chgData name="Eszter Markos" userId="11d0fe6a903c9d46" providerId="Windows Live" clId="Web-{261D96C7-EBF7-5078-211B-87AAA8B32673}" dt="2024-11-08T14:05:04.051" v="995" actId="14100"/>
          <ac:cxnSpMkLst>
            <pc:docMk/>
            <pc:sldMk cId="554801482" sldId="264"/>
            <ac:cxnSpMk id="3" creationId="{2D51B394-A213-B9EE-95D0-7B1CC2D51B0E}"/>
          </ac:cxnSpMkLst>
        </pc:cxnChg>
        <pc:cxnChg chg="del">
          <ac:chgData name="Eszter Markos" userId="11d0fe6a903c9d46" providerId="Windows Live" clId="Web-{261D96C7-EBF7-5078-211B-87AAA8B32673}" dt="2024-11-08T14:04:33.441" v="991"/>
          <ac:cxnSpMkLst>
            <pc:docMk/>
            <pc:sldMk cId="554801482" sldId="264"/>
            <ac:cxnSpMk id="19" creationId="{6A7A803B-6F30-1AF7-6E4F-3D70FC7F7E21}"/>
          </ac:cxnSpMkLst>
        </pc:cxnChg>
        <pc:cxnChg chg="del">
          <ac:chgData name="Eszter Markos" userId="11d0fe6a903c9d46" providerId="Windows Live" clId="Web-{261D96C7-EBF7-5078-211B-87AAA8B32673}" dt="2024-11-08T14:05:06.801" v="996"/>
          <ac:cxnSpMkLst>
            <pc:docMk/>
            <pc:sldMk cId="554801482" sldId="264"/>
            <ac:cxnSpMk id="21" creationId="{DED5A804-6378-A23C-2CF5-CC0658F11401}"/>
          </ac:cxnSpMkLst>
        </pc:cxnChg>
      </pc:sldChg>
      <pc:sldChg chg="addSp delSp modSp add replId">
        <pc:chgData name="Eszter Markos" userId="11d0fe6a903c9d46" providerId="Windows Live" clId="Web-{261D96C7-EBF7-5078-211B-87AAA8B32673}" dt="2024-11-08T14:15:15.148" v="1164" actId="20577"/>
        <pc:sldMkLst>
          <pc:docMk/>
          <pc:sldMk cId="1929954833" sldId="265"/>
        </pc:sldMkLst>
        <pc:spChg chg="mod">
          <ac:chgData name="Eszter Markos" userId="11d0fe6a903c9d46" providerId="Windows Live" clId="Web-{261D96C7-EBF7-5078-211B-87AAA8B32673}" dt="2024-11-08T14:14:45.272" v="1156" actId="1076"/>
          <ac:spMkLst>
            <pc:docMk/>
            <pc:sldMk cId="1929954833" sldId="265"/>
            <ac:spMk id="3" creationId="{C04F5F3E-274A-D344-2038-C9663E3AF2F5}"/>
          </ac:spMkLst>
        </pc:spChg>
        <pc:spChg chg="mod">
          <ac:chgData name="Eszter Markos" userId="11d0fe6a903c9d46" providerId="Windows Live" clId="Web-{261D96C7-EBF7-5078-211B-87AAA8B32673}" dt="2024-11-08T14:14:33.178" v="1152" actId="1076"/>
          <ac:spMkLst>
            <pc:docMk/>
            <pc:sldMk cId="1929954833" sldId="265"/>
            <ac:spMk id="7" creationId="{A111BBF4-2CF7-DDDF-C4E4-F544F01C9FF9}"/>
          </ac:spMkLst>
        </pc:spChg>
        <pc:spChg chg="mod">
          <ac:chgData name="Eszter Markos" userId="11d0fe6a903c9d46" providerId="Windows Live" clId="Web-{261D96C7-EBF7-5078-211B-87AAA8B32673}" dt="2024-11-08T14:14:27.178" v="1150" actId="1076"/>
          <ac:spMkLst>
            <pc:docMk/>
            <pc:sldMk cId="1929954833" sldId="265"/>
            <ac:spMk id="10" creationId="{954133D2-9420-F7FE-AB15-3D71A3A4D381}"/>
          </ac:spMkLst>
        </pc:spChg>
        <pc:spChg chg="del">
          <ac:chgData name="Eszter Markos" userId="11d0fe6a903c9d46" providerId="Windows Live" clId="Web-{261D96C7-EBF7-5078-211B-87AAA8B32673}" dt="2024-11-08T14:14:21.803" v="1148"/>
          <ac:spMkLst>
            <pc:docMk/>
            <pc:sldMk cId="1929954833" sldId="265"/>
            <ac:spMk id="12" creationId="{D27F7AFD-F6F0-C0C9-FA3B-4387CB36D4C8}"/>
          </ac:spMkLst>
        </pc:spChg>
        <pc:spChg chg="mod">
          <ac:chgData name="Eszter Markos" userId="11d0fe6a903c9d46" providerId="Windows Live" clId="Web-{261D96C7-EBF7-5078-211B-87AAA8B32673}" dt="2024-11-08T14:12:30.580" v="1122" actId="1076"/>
          <ac:spMkLst>
            <pc:docMk/>
            <pc:sldMk cId="1929954833" sldId="265"/>
            <ac:spMk id="13" creationId="{CA321AAB-57F9-87D9-B399-5429C2507DDB}"/>
          </ac:spMkLst>
        </pc:spChg>
        <pc:spChg chg="mod">
          <ac:chgData name="Eszter Markos" userId="11d0fe6a903c9d46" providerId="Windows Live" clId="Web-{261D96C7-EBF7-5078-211B-87AAA8B32673}" dt="2024-11-08T14:15:15.148" v="1164" actId="20577"/>
          <ac:spMkLst>
            <pc:docMk/>
            <pc:sldMk cId="1929954833" sldId="265"/>
            <ac:spMk id="14" creationId="{BA4B8304-5E72-4E27-81D4-2C255A027B9B}"/>
          </ac:spMkLst>
        </pc:spChg>
        <pc:spChg chg="del">
          <ac:chgData name="Eszter Markos" userId="11d0fe6a903c9d46" providerId="Windows Live" clId="Web-{261D96C7-EBF7-5078-211B-87AAA8B32673}" dt="2024-11-08T14:14:24.068" v="1149"/>
          <ac:spMkLst>
            <pc:docMk/>
            <pc:sldMk cId="1929954833" sldId="265"/>
            <ac:spMk id="15" creationId="{72CC5BE8-DAD8-D2A6-4DEC-70B78B12D2AF}"/>
          </ac:spMkLst>
        </pc:spChg>
        <pc:picChg chg="add mod">
          <ac:chgData name="Eszter Markos" userId="11d0fe6a903c9d46" providerId="Windows Live" clId="Web-{261D96C7-EBF7-5078-211B-87AAA8B32673}" dt="2024-11-08T14:12:23.080" v="1117" actId="1076"/>
          <ac:picMkLst>
            <pc:docMk/>
            <pc:sldMk cId="1929954833" sldId="265"/>
            <ac:picMk id="2" creationId="{9E1F362B-3ECA-901A-599B-AC8DF962EBE6}"/>
          </ac:picMkLst>
        </pc:picChg>
        <pc:picChg chg="del">
          <ac:chgData name="Eszter Markos" userId="11d0fe6a903c9d46" providerId="Windows Live" clId="Web-{261D96C7-EBF7-5078-211B-87AAA8B32673}" dt="2024-11-08T14:12:11.611" v="1115"/>
          <ac:picMkLst>
            <pc:docMk/>
            <pc:sldMk cId="1929954833" sldId="265"/>
            <ac:picMk id="8" creationId="{6234CE54-A736-4DE1-3DC0-C742C093C5CE}"/>
          </ac:picMkLst>
        </pc:picChg>
        <pc:cxnChg chg="mod">
          <ac:chgData name="Eszter Markos" userId="11d0fe6a903c9d46" providerId="Windows Live" clId="Web-{261D96C7-EBF7-5078-211B-87AAA8B32673}" dt="2024-11-08T14:14:43.178" v="1155" actId="14100"/>
          <ac:cxnSpMkLst>
            <pc:docMk/>
            <pc:sldMk cId="1929954833" sldId="265"/>
            <ac:cxnSpMk id="4" creationId="{EEEACDF6-5334-4055-B6A0-5C773F2FD7ED}"/>
          </ac:cxnSpMkLst>
        </pc:cxnChg>
        <pc:cxnChg chg="mod">
          <ac:chgData name="Eszter Markos" userId="11d0fe6a903c9d46" providerId="Windows Live" clId="Web-{261D96C7-EBF7-5078-211B-87AAA8B32673}" dt="2024-11-08T14:14:38.162" v="1154" actId="14100"/>
          <ac:cxnSpMkLst>
            <pc:docMk/>
            <pc:sldMk cId="1929954833" sldId="265"/>
            <ac:cxnSpMk id="9" creationId="{D2E1E3F6-5592-CF64-D59B-BA00885967BD}"/>
          </ac:cxnSpMkLst>
        </pc:cxnChg>
        <pc:cxnChg chg="mod">
          <ac:chgData name="Eszter Markos" userId="11d0fe6a903c9d46" providerId="Windows Live" clId="Web-{261D96C7-EBF7-5078-211B-87AAA8B32673}" dt="2024-11-08T14:14:30.897" v="1151" actId="14100"/>
          <ac:cxnSpMkLst>
            <pc:docMk/>
            <pc:sldMk cId="1929954833" sldId="265"/>
            <ac:cxnSpMk id="16" creationId="{C07AAE5E-FD8F-4E03-20CC-BBE012F92DFA}"/>
          </ac:cxnSpMkLst>
        </pc:cxnChg>
        <pc:cxnChg chg="mod">
          <ac:chgData name="Eszter Markos" userId="11d0fe6a903c9d46" providerId="Windows Live" clId="Web-{261D96C7-EBF7-5078-211B-87AAA8B32673}" dt="2024-11-08T14:14:49.272" v="1157" actId="14100"/>
          <ac:cxnSpMkLst>
            <pc:docMk/>
            <pc:sldMk cId="1929954833" sldId="265"/>
            <ac:cxnSpMk id="17" creationId="{ED9E69C7-8F7D-80A8-0C1C-E1027EF90529}"/>
          </ac:cxnSpMkLst>
        </pc:cxnChg>
        <pc:cxnChg chg="del">
          <ac:chgData name="Eszter Markos" userId="11d0fe6a903c9d46" providerId="Windows Live" clId="Web-{261D96C7-EBF7-5078-211B-87AAA8B32673}" dt="2024-11-08T14:14:52.085" v="1158"/>
          <ac:cxnSpMkLst>
            <pc:docMk/>
            <pc:sldMk cId="1929954833" sldId="265"/>
            <ac:cxnSpMk id="18" creationId="{5A9154E2-DA47-4EA5-B9E9-890C8C0A88E3}"/>
          </ac:cxnSpMkLst>
        </pc:cxnChg>
      </pc:sldChg>
      <pc:sldChg chg="addSp delSp modSp add replId">
        <pc:chgData name="Eszter Markos" userId="11d0fe6a903c9d46" providerId="Windows Live" clId="Web-{261D96C7-EBF7-5078-211B-87AAA8B32673}" dt="2024-11-08T14:18:12.138" v="1202" actId="14100"/>
        <pc:sldMkLst>
          <pc:docMk/>
          <pc:sldMk cId="4255946901" sldId="266"/>
        </pc:sldMkLst>
        <pc:spChg chg="mod">
          <ac:chgData name="Eszter Markos" userId="11d0fe6a903c9d46" providerId="Windows Live" clId="Web-{261D96C7-EBF7-5078-211B-87AAA8B32673}" dt="2024-11-08T14:18:09.700" v="1201" actId="1076"/>
          <ac:spMkLst>
            <pc:docMk/>
            <pc:sldMk cId="4255946901" sldId="266"/>
            <ac:spMk id="3" creationId="{C04F5F3E-274A-D344-2038-C9663E3AF2F5}"/>
          </ac:spMkLst>
        </pc:spChg>
        <pc:spChg chg="del">
          <ac:chgData name="Eszter Markos" userId="11d0fe6a903c9d46" providerId="Windows Live" clId="Web-{261D96C7-EBF7-5078-211B-87AAA8B32673}" dt="2024-11-08T14:17:44.621" v="1193"/>
          <ac:spMkLst>
            <pc:docMk/>
            <pc:sldMk cId="4255946901" sldId="266"/>
            <ac:spMk id="7" creationId="{A111BBF4-2CF7-DDDF-C4E4-F544F01C9FF9}"/>
          </ac:spMkLst>
        </pc:spChg>
        <pc:spChg chg="del">
          <ac:chgData name="Eszter Markos" userId="11d0fe6a903c9d46" providerId="Windows Live" clId="Web-{261D96C7-EBF7-5078-211B-87AAA8B32673}" dt="2024-11-08T14:17:46.996" v="1194"/>
          <ac:spMkLst>
            <pc:docMk/>
            <pc:sldMk cId="4255946901" sldId="266"/>
            <ac:spMk id="10" creationId="{954133D2-9420-F7FE-AB15-3D71A3A4D381}"/>
          </ac:spMkLst>
        </pc:spChg>
        <pc:spChg chg="mod">
          <ac:chgData name="Eszter Markos" userId="11d0fe6a903c9d46" providerId="Windows Live" clId="Web-{261D96C7-EBF7-5078-211B-87AAA8B32673}" dt="2024-11-08T14:15:32.320" v="1176" actId="20577"/>
          <ac:spMkLst>
            <pc:docMk/>
            <pc:sldMk cId="4255946901" sldId="266"/>
            <ac:spMk id="14" creationId="{BA4B8304-5E72-4E27-81D4-2C255A027B9B}"/>
          </ac:spMkLst>
        </pc:spChg>
        <pc:picChg chg="del">
          <ac:chgData name="Eszter Markos" userId="11d0fe6a903c9d46" providerId="Windows Live" clId="Web-{261D96C7-EBF7-5078-211B-87AAA8B32673}" dt="2024-11-08T14:15:37.117" v="1177"/>
          <ac:picMkLst>
            <pc:docMk/>
            <pc:sldMk cId="4255946901" sldId="266"/>
            <ac:picMk id="2" creationId="{9E1F362B-3ECA-901A-599B-AC8DF962EBE6}"/>
          </ac:picMkLst>
        </pc:picChg>
        <pc:picChg chg="add del mod">
          <ac:chgData name="Eszter Markos" userId="11d0fe6a903c9d46" providerId="Windows Live" clId="Web-{261D96C7-EBF7-5078-211B-87AAA8B32673}" dt="2024-11-08T14:16:08.462" v="1179"/>
          <ac:picMkLst>
            <pc:docMk/>
            <pc:sldMk cId="4255946901" sldId="266"/>
            <ac:picMk id="8" creationId="{0BFDCC96-124A-A170-18AA-E75399A8EA95}"/>
          </ac:picMkLst>
        </pc:picChg>
        <pc:picChg chg="add mod">
          <ac:chgData name="Eszter Markos" userId="11d0fe6a903c9d46" providerId="Windows Live" clId="Web-{261D96C7-EBF7-5078-211B-87AAA8B32673}" dt="2024-11-08T14:16:32.354" v="1181" actId="1076"/>
          <ac:picMkLst>
            <pc:docMk/>
            <pc:sldMk cId="4255946901" sldId="266"/>
            <ac:picMk id="11" creationId="{5A0D99E8-32DC-B70B-0026-BA5DBB5CA026}"/>
          </ac:picMkLst>
        </pc:picChg>
        <pc:cxnChg chg="mod">
          <ac:chgData name="Eszter Markos" userId="11d0fe6a903c9d46" providerId="Windows Live" clId="Web-{261D96C7-EBF7-5078-211B-87AAA8B32673}" dt="2024-11-08T14:18:12.138" v="1202" actId="14100"/>
          <ac:cxnSpMkLst>
            <pc:docMk/>
            <pc:sldMk cId="4255946901" sldId="266"/>
            <ac:cxnSpMk id="4" creationId="{EEEACDF6-5334-4055-B6A0-5C773F2FD7ED}"/>
          </ac:cxnSpMkLst>
        </pc:cxnChg>
        <pc:cxnChg chg="del">
          <ac:chgData name="Eszter Markos" userId="11d0fe6a903c9d46" providerId="Windows Live" clId="Web-{261D96C7-EBF7-5078-211B-87AAA8B32673}" dt="2024-11-08T14:17:51.293" v="1196"/>
          <ac:cxnSpMkLst>
            <pc:docMk/>
            <pc:sldMk cId="4255946901" sldId="266"/>
            <ac:cxnSpMk id="9" creationId="{D2E1E3F6-5592-CF64-D59B-BA00885967BD}"/>
          </ac:cxnSpMkLst>
        </pc:cxnChg>
        <pc:cxnChg chg="del">
          <ac:chgData name="Eszter Markos" userId="11d0fe6a903c9d46" providerId="Windows Live" clId="Web-{261D96C7-EBF7-5078-211B-87AAA8B32673}" dt="2024-11-08T14:17:56.716" v="1198"/>
          <ac:cxnSpMkLst>
            <pc:docMk/>
            <pc:sldMk cId="4255946901" sldId="266"/>
            <ac:cxnSpMk id="16" creationId="{C07AAE5E-FD8F-4E03-20CC-BBE012F92DFA}"/>
          </ac:cxnSpMkLst>
        </pc:cxnChg>
        <pc:cxnChg chg="del">
          <ac:chgData name="Eszter Markos" userId="11d0fe6a903c9d46" providerId="Windows Live" clId="Web-{261D96C7-EBF7-5078-211B-87AAA8B32673}" dt="2024-11-08T14:17:53.731" v="1197"/>
          <ac:cxnSpMkLst>
            <pc:docMk/>
            <pc:sldMk cId="4255946901" sldId="266"/>
            <ac:cxnSpMk id="17" creationId="{ED9E69C7-8F7D-80A8-0C1C-E1027EF90529}"/>
          </ac:cxnSpMkLst>
        </pc:cxnChg>
      </pc:sldChg>
      <pc:sldChg chg="addSp delSp modSp add ord replId">
        <pc:chgData name="Eszter Markos" userId="11d0fe6a903c9d46" providerId="Windows Live" clId="Web-{261D96C7-EBF7-5078-211B-87AAA8B32673}" dt="2024-11-08T14:21:16.534" v="1266" actId="14100"/>
        <pc:sldMkLst>
          <pc:docMk/>
          <pc:sldMk cId="3098100599" sldId="267"/>
        </pc:sldMkLst>
        <pc:spChg chg="mod">
          <ac:chgData name="Eszter Markos" userId="11d0fe6a903c9d46" providerId="Windows Live" clId="Web-{261D96C7-EBF7-5078-211B-87AAA8B32673}" dt="2024-11-08T14:20:52.877" v="1254" actId="20577"/>
          <ac:spMkLst>
            <pc:docMk/>
            <pc:sldMk cId="3098100599" sldId="267"/>
            <ac:spMk id="3" creationId="{C04F5F3E-274A-D344-2038-C9663E3AF2F5}"/>
          </ac:spMkLst>
        </pc:spChg>
        <pc:spChg chg="mod">
          <ac:chgData name="Eszter Markos" userId="11d0fe6a903c9d46" providerId="Windows Live" clId="Web-{261D96C7-EBF7-5078-211B-87AAA8B32673}" dt="2024-11-08T14:21:03.346" v="1262" actId="14100"/>
          <ac:spMkLst>
            <pc:docMk/>
            <pc:sldMk cId="3098100599" sldId="267"/>
            <ac:spMk id="7" creationId="{A111BBF4-2CF7-DDDF-C4E4-F544F01C9FF9}"/>
          </ac:spMkLst>
        </pc:spChg>
        <pc:spChg chg="mod">
          <ac:chgData name="Eszter Markos" userId="11d0fe6a903c9d46" providerId="Windows Live" clId="Web-{261D96C7-EBF7-5078-211B-87AAA8B32673}" dt="2024-11-08T14:21:06.706" v="1263" actId="1076"/>
          <ac:spMkLst>
            <pc:docMk/>
            <pc:sldMk cId="3098100599" sldId="267"/>
            <ac:spMk id="10" creationId="{954133D2-9420-F7FE-AB15-3D71A3A4D381}"/>
          </ac:spMkLst>
        </pc:spChg>
        <pc:spChg chg="mod">
          <ac:chgData name="Eszter Markos" userId="11d0fe6a903c9d46" providerId="Windows Live" clId="Web-{261D96C7-EBF7-5078-211B-87AAA8B32673}" dt="2024-11-08T14:19:15.812" v="1228" actId="14100"/>
          <ac:spMkLst>
            <pc:docMk/>
            <pc:sldMk cId="3098100599" sldId="267"/>
            <ac:spMk id="13" creationId="{CA321AAB-57F9-87D9-B399-5429C2507DDB}"/>
          </ac:spMkLst>
        </pc:spChg>
        <pc:spChg chg="mod">
          <ac:chgData name="Eszter Markos" userId="11d0fe6a903c9d46" providerId="Windows Live" clId="Web-{261D96C7-EBF7-5078-211B-87AAA8B32673}" dt="2024-11-08T14:18:29.248" v="1213" actId="20577"/>
          <ac:spMkLst>
            <pc:docMk/>
            <pc:sldMk cId="3098100599" sldId="267"/>
            <ac:spMk id="14" creationId="{BA4B8304-5E72-4E27-81D4-2C255A027B9B}"/>
          </ac:spMkLst>
        </pc:spChg>
        <pc:picChg chg="del">
          <ac:chgData name="Eszter Markos" userId="11d0fe6a903c9d46" providerId="Windows Live" clId="Web-{261D96C7-EBF7-5078-211B-87AAA8B32673}" dt="2024-11-08T14:18:34.232" v="1214"/>
          <ac:picMkLst>
            <pc:docMk/>
            <pc:sldMk cId="3098100599" sldId="267"/>
            <ac:picMk id="2" creationId="{9E1F362B-3ECA-901A-599B-AC8DF962EBE6}"/>
          </ac:picMkLst>
        </pc:picChg>
        <pc:picChg chg="add mod">
          <ac:chgData name="Eszter Markos" userId="11d0fe6a903c9d46" providerId="Windows Live" clId="Web-{261D96C7-EBF7-5078-211B-87AAA8B32673}" dt="2024-11-08T14:18:49.405" v="1216" actId="1076"/>
          <ac:picMkLst>
            <pc:docMk/>
            <pc:sldMk cId="3098100599" sldId="267"/>
            <ac:picMk id="8" creationId="{695B1695-B843-BC0D-9E1B-E9EA1736A951}"/>
          </ac:picMkLst>
        </pc:picChg>
        <pc:cxnChg chg="del">
          <ac:chgData name="Eszter Markos" userId="11d0fe6a903c9d46" providerId="Windows Live" clId="Web-{261D96C7-EBF7-5078-211B-87AAA8B32673}" dt="2024-11-08T14:21:11.878" v="1265"/>
          <ac:cxnSpMkLst>
            <pc:docMk/>
            <pc:sldMk cId="3098100599" sldId="267"/>
            <ac:cxnSpMk id="4" creationId="{EEEACDF6-5334-4055-B6A0-5C773F2FD7ED}"/>
          </ac:cxnSpMkLst>
        </pc:cxnChg>
        <pc:cxnChg chg="mod">
          <ac:chgData name="Eszter Markos" userId="11d0fe6a903c9d46" providerId="Windows Live" clId="Web-{261D96C7-EBF7-5078-211B-87AAA8B32673}" dt="2024-11-08T14:21:09.378" v="1264" actId="14100"/>
          <ac:cxnSpMkLst>
            <pc:docMk/>
            <pc:sldMk cId="3098100599" sldId="267"/>
            <ac:cxnSpMk id="9" creationId="{D2E1E3F6-5592-CF64-D59B-BA00885967BD}"/>
          </ac:cxnSpMkLst>
        </pc:cxnChg>
        <pc:cxnChg chg="mod">
          <ac:chgData name="Eszter Markos" userId="11d0fe6a903c9d46" providerId="Windows Live" clId="Web-{261D96C7-EBF7-5078-211B-87AAA8B32673}" dt="2024-11-08T14:21:16.534" v="1266" actId="14100"/>
          <ac:cxnSpMkLst>
            <pc:docMk/>
            <pc:sldMk cId="3098100599" sldId="267"/>
            <ac:cxnSpMk id="16" creationId="{C07AAE5E-FD8F-4E03-20CC-BBE012F92DFA}"/>
          </ac:cxnSpMkLst>
        </pc:cxnChg>
      </pc:sldChg>
      <pc:sldChg chg="addSp delSp modSp add replId">
        <pc:chgData name="Eszter Markos" userId="11d0fe6a903c9d46" providerId="Windows Live" clId="Web-{261D96C7-EBF7-5078-211B-87AAA8B32673}" dt="2024-11-08T14:27:30.811" v="1382" actId="14100"/>
        <pc:sldMkLst>
          <pc:docMk/>
          <pc:sldMk cId="1433525219" sldId="268"/>
        </pc:sldMkLst>
        <pc:spChg chg="mod">
          <ac:chgData name="Eszter Markos" userId="11d0fe6a903c9d46" providerId="Windows Live" clId="Web-{261D96C7-EBF7-5078-211B-87AAA8B32673}" dt="2024-11-08T14:25:21.745" v="1351" actId="1076"/>
          <ac:spMkLst>
            <pc:docMk/>
            <pc:sldMk cId="1433525219" sldId="268"/>
            <ac:spMk id="3" creationId="{C04F5F3E-274A-D344-2038-C9663E3AF2F5}"/>
          </ac:spMkLst>
        </pc:spChg>
        <pc:spChg chg="add mod">
          <ac:chgData name="Eszter Markos" userId="11d0fe6a903c9d46" providerId="Windows Live" clId="Web-{261D96C7-EBF7-5078-211B-87AAA8B32673}" dt="2024-11-08T14:25:33.026" v="1356" actId="1076"/>
          <ac:spMkLst>
            <pc:docMk/>
            <pc:sldMk cId="1433525219" sldId="268"/>
            <ac:spMk id="4" creationId="{85EEECD2-60CF-9424-8D75-B60CBA5B4E21}"/>
          </ac:spMkLst>
        </pc:spChg>
        <pc:spChg chg="mod">
          <ac:chgData name="Eszter Markos" userId="11d0fe6a903c9d46" providerId="Windows Live" clId="Web-{261D96C7-EBF7-5078-211B-87AAA8B32673}" dt="2024-11-08T14:25:28.604" v="1354" actId="1076"/>
          <ac:spMkLst>
            <pc:docMk/>
            <pc:sldMk cId="1433525219" sldId="268"/>
            <ac:spMk id="7" creationId="{A111BBF4-2CF7-DDDF-C4E4-F544F01C9FF9}"/>
          </ac:spMkLst>
        </pc:spChg>
        <pc:spChg chg="add mod">
          <ac:chgData name="Eszter Markos" userId="11d0fe6a903c9d46" providerId="Windows Live" clId="Web-{261D96C7-EBF7-5078-211B-87AAA8B32673}" dt="2024-11-08T14:26:50.169" v="1372" actId="1076"/>
          <ac:spMkLst>
            <pc:docMk/>
            <pc:sldMk cId="1433525219" sldId="268"/>
            <ac:spMk id="8" creationId="{9227BA2F-1246-A417-FADD-9A545FA926A7}"/>
          </ac:spMkLst>
        </pc:spChg>
        <pc:spChg chg="mod">
          <ac:chgData name="Eszter Markos" userId="11d0fe6a903c9d46" providerId="Windows Live" clId="Web-{261D96C7-EBF7-5078-211B-87AAA8B32673}" dt="2024-11-08T14:26:52.591" v="1373" actId="1076"/>
          <ac:spMkLst>
            <pc:docMk/>
            <pc:sldMk cId="1433525219" sldId="268"/>
            <ac:spMk id="10" creationId="{954133D2-9420-F7FE-AB15-3D71A3A4D381}"/>
          </ac:spMkLst>
        </pc:spChg>
        <pc:spChg chg="add mod">
          <ac:chgData name="Eszter Markos" userId="11d0fe6a903c9d46" providerId="Windows Live" clId="Web-{261D96C7-EBF7-5078-211B-87AAA8B32673}" dt="2024-11-08T14:25:38.417" v="1359"/>
          <ac:spMkLst>
            <pc:docMk/>
            <pc:sldMk cId="1433525219" sldId="268"/>
            <ac:spMk id="11" creationId="{07FB6389-69C6-DD51-884C-1305744DDA7A}"/>
          </ac:spMkLst>
        </pc:spChg>
        <pc:spChg chg="mod">
          <ac:chgData name="Eszter Markos" userId="11d0fe6a903c9d46" providerId="Windows Live" clId="Web-{261D96C7-EBF7-5078-211B-87AAA8B32673}" dt="2024-11-08T14:22:28.474" v="1277" actId="20577"/>
          <ac:spMkLst>
            <pc:docMk/>
            <pc:sldMk cId="1433525219" sldId="268"/>
            <ac:spMk id="14" creationId="{BA4B8304-5E72-4E27-81D4-2C255A027B9B}"/>
          </ac:spMkLst>
        </pc:spChg>
        <pc:picChg chg="add mod">
          <ac:chgData name="Eszter Markos" userId="11d0fe6a903c9d46" providerId="Windows Live" clId="Web-{261D96C7-EBF7-5078-211B-87AAA8B32673}" dt="2024-11-08T14:22:57.834" v="1281" actId="1076"/>
          <ac:picMkLst>
            <pc:docMk/>
            <pc:sldMk cId="1433525219" sldId="268"/>
            <ac:picMk id="2" creationId="{06B7EF98-6564-D05D-58FE-0B485A2505AD}"/>
          </ac:picMkLst>
        </pc:picChg>
        <pc:picChg chg="del">
          <ac:chgData name="Eszter Markos" userId="11d0fe6a903c9d46" providerId="Windows Live" clId="Web-{261D96C7-EBF7-5078-211B-87AAA8B32673}" dt="2024-11-08T14:22:53.022" v="1279"/>
          <ac:picMkLst>
            <pc:docMk/>
            <pc:sldMk cId="1433525219" sldId="268"/>
            <ac:picMk id="8" creationId="{695B1695-B843-BC0D-9E1B-E9EA1736A951}"/>
          </ac:picMkLst>
        </pc:picChg>
        <pc:cxnChg chg="mod">
          <ac:chgData name="Eszter Markos" userId="11d0fe6a903c9d46" providerId="Windows Live" clId="Web-{261D96C7-EBF7-5078-211B-87AAA8B32673}" dt="2024-11-08T14:27:02.201" v="1375" actId="14100"/>
          <ac:cxnSpMkLst>
            <pc:docMk/>
            <pc:sldMk cId="1433525219" sldId="268"/>
            <ac:cxnSpMk id="9" creationId="{D2E1E3F6-5592-CF64-D59B-BA00885967BD}"/>
          </ac:cxnSpMkLst>
        </pc:cxnChg>
        <pc:cxnChg chg="mod">
          <ac:chgData name="Eszter Markos" userId="11d0fe6a903c9d46" providerId="Windows Live" clId="Web-{261D96C7-EBF7-5078-211B-87AAA8B32673}" dt="2024-11-08T14:24:10.649" v="1332" actId="14100"/>
          <ac:cxnSpMkLst>
            <pc:docMk/>
            <pc:sldMk cId="1433525219" sldId="268"/>
            <ac:cxnSpMk id="16" creationId="{C07AAE5E-FD8F-4E03-20CC-BBE012F92DFA}"/>
          </ac:cxnSpMkLst>
        </pc:cxnChg>
        <pc:cxnChg chg="mod">
          <ac:chgData name="Eszter Markos" userId="11d0fe6a903c9d46" providerId="Windows Live" clId="Web-{261D96C7-EBF7-5078-211B-87AAA8B32673}" dt="2024-11-08T14:23:35.382" v="1306" actId="14100"/>
          <ac:cxnSpMkLst>
            <pc:docMk/>
            <pc:sldMk cId="1433525219" sldId="268"/>
            <ac:cxnSpMk id="17" creationId="{ED9E69C7-8F7D-80A8-0C1C-E1027EF90529}"/>
          </ac:cxnSpMkLst>
        </pc:cxnChg>
        <pc:cxnChg chg="add mod">
          <ac:chgData name="Eszter Markos" userId="11d0fe6a903c9d46" providerId="Windows Live" clId="Web-{261D96C7-EBF7-5078-211B-87AAA8B32673}" dt="2024-11-08T14:27:18.545" v="1379"/>
          <ac:cxnSpMkLst>
            <pc:docMk/>
            <pc:sldMk cId="1433525219" sldId="268"/>
            <ac:cxnSpMk id="20" creationId="{EAC9A0B5-2A70-6EB6-2259-CE389BFB15C4}"/>
          </ac:cxnSpMkLst>
        </pc:cxnChg>
        <pc:cxnChg chg="add mod">
          <ac:chgData name="Eszter Markos" userId="11d0fe6a903c9d46" providerId="Windows Live" clId="Web-{261D96C7-EBF7-5078-211B-87AAA8B32673}" dt="2024-11-08T14:27:30.811" v="1382" actId="14100"/>
          <ac:cxnSpMkLst>
            <pc:docMk/>
            <pc:sldMk cId="1433525219" sldId="268"/>
            <ac:cxnSpMk id="22" creationId="{A09FA46F-1BE7-EC90-DF4C-33013E7DE094}"/>
          </ac:cxnSpMkLst>
        </pc:cxnChg>
      </pc:sldChg>
    </pc:docChg>
  </pc:docChgLst>
  <pc:docChgLst>
    <pc:chgData name="Lilian Rufin Martinez" userId="ee84d1dedce9a371" providerId="Windows Live" clId="Web-{A02C2792-6EA4-F5B4-24C1-0FC98ACDBB8F}"/>
    <pc:docChg chg="addSld modSld">
      <pc:chgData name="Lilian Rufin Martinez" userId="ee84d1dedce9a371" providerId="Windows Live" clId="Web-{A02C2792-6EA4-F5B4-24C1-0FC98ACDBB8F}" dt="2024-11-08T14:27:39.696" v="273" actId="20577"/>
      <pc:docMkLst>
        <pc:docMk/>
      </pc:docMkLst>
      <pc:sldChg chg="modSp">
        <pc:chgData name="Lilian Rufin Martinez" userId="ee84d1dedce9a371" providerId="Windows Live" clId="Web-{A02C2792-6EA4-F5B4-24C1-0FC98ACDBB8F}" dt="2024-11-08T12:47:32.567" v="7" actId="20577"/>
        <pc:sldMkLst>
          <pc:docMk/>
          <pc:sldMk cId="4266748471" sldId="256"/>
        </pc:sldMkLst>
        <pc:spChg chg="mod">
          <ac:chgData name="Lilian Rufin Martinez" userId="ee84d1dedce9a371" providerId="Windows Live" clId="Web-{A02C2792-6EA4-F5B4-24C1-0FC98ACDBB8F}" dt="2024-11-08T12:47:32.567" v="7" actId="20577"/>
          <ac:spMkLst>
            <pc:docMk/>
            <pc:sldMk cId="4266748471" sldId="256"/>
            <ac:spMk id="2" creationId="{00000000-0000-0000-0000-000000000000}"/>
          </ac:spMkLst>
        </pc:spChg>
      </pc:sldChg>
      <pc:sldChg chg="addSp delSp modSp new">
        <pc:chgData name="Lilian Rufin Martinez" userId="ee84d1dedce9a371" providerId="Windows Live" clId="Web-{A02C2792-6EA4-F5B4-24C1-0FC98ACDBB8F}" dt="2024-11-08T13:50:36.897" v="120" actId="20577"/>
        <pc:sldMkLst>
          <pc:docMk/>
          <pc:sldMk cId="1005547516" sldId="257"/>
        </pc:sldMkLst>
        <pc:spChg chg="add mod">
          <ac:chgData name="Lilian Rufin Martinez" userId="ee84d1dedce9a371" providerId="Windows Live" clId="Web-{A02C2792-6EA4-F5B4-24C1-0FC98ACDBB8F}" dt="2024-11-08T13:37:38.187" v="15" actId="14100"/>
          <ac:spMkLst>
            <pc:docMk/>
            <pc:sldMk cId="1005547516" sldId="257"/>
            <ac:spMk id="7" creationId="{C4C3E042-4CD5-318C-6470-4E6E8B1A3085}"/>
          </ac:spMkLst>
        </pc:spChg>
        <pc:spChg chg="add mod">
          <ac:chgData name="Lilian Rufin Martinez" userId="ee84d1dedce9a371" providerId="Windows Live" clId="Web-{A02C2792-6EA4-F5B4-24C1-0FC98ACDBB8F}" dt="2024-11-08T13:39:29.174" v="26" actId="14100"/>
          <ac:spMkLst>
            <pc:docMk/>
            <pc:sldMk cId="1005547516" sldId="257"/>
            <ac:spMk id="11" creationId="{ABAAEDD7-12BA-9BEF-B512-F68FA7C0AFA9}"/>
          </ac:spMkLst>
        </pc:spChg>
        <pc:spChg chg="add mod">
          <ac:chgData name="Lilian Rufin Martinez" userId="ee84d1dedce9a371" providerId="Windows Live" clId="Web-{A02C2792-6EA4-F5B4-24C1-0FC98ACDBB8F}" dt="2024-11-08T13:41:06.599" v="42" actId="20577"/>
          <ac:spMkLst>
            <pc:docMk/>
            <pc:sldMk cId="1005547516" sldId="257"/>
            <ac:spMk id="12" creationId="{8F41DDE4-A750-F2DE-3CCE-49A417C1FD34}"/>
          </ac:spMkLst>
        </pc:spChg>
        <pc:spChg chg="add mod">
          <ac:chgData name="Lilian Rufin Martinez" userId="ee84d1dedce9a371" providerId="Windows Live" clId="Web-{A02C2792-6EA4-F5B4-24C1-0FC98ACDBB8F}" dt="2024-11-08T13:42:41.633" v="55" actId="20577"/>
          <ac:spMkLst>
            <pc:docMk/>
            <pc:sldMk cId="1005547516" sldId="257"/>
            <ac:spMk id="13" creationId="{21CC7796-65F5-3A8D-FCEB-D0F9363F4399}"/>
          </ac:spMkLst>
        </pc:spChg>
        <pc:spChg chg="add mod">
          <ac:chgData name="Lilian Rufin Martinez" userId="ee84d1dedce9a371" providerId="Windows Live" clId="Web-{A02C2792-6EA4-F5B4-24C1-0FC98ACDBB8F}" dt="2024-11-08T13:41:49.491" v="48" actId="20577"/>
          <ac:spMkLst>
            <pc:docMk/>
            <pc:sldMk cId="1005547516" sldId="257"/>
            <ac:spMk id="14" creationId="{04A938B2-6D59-1BB1-3F2B-34A4F54DAA7F}"/>
          </ac:spMkLst>
        </pc:spChg>
        <pc:spChg chg="add mod">
          <ac:chgData name="Lilian Rufin Martinez" userId="ee84d1dedce9a371" providerId="Windows Live" clId="Web-{A02C2792-6EA4-F5B4-24C1-0FC98ACDBB8F}" dt="2024-11-08T13:50:36.897" v="120" actId="20577"/>
          <ac:spMkLst>
            <pc:docMk/>
            <pc:sldMk cId="1005547516" sldId="257"/>
            <ac:spMk id="25" creationId="{813AEBF8-BBFB-D767-7049-4A7886DCE82D}"/>
          </ac:spMkLst>
        </pc:spChg>
        <pc:picChg chg="add mod">
          <ac:chgData name="Lilian Rufin Martinez" userId="ee84d1dedce9a371" providerId="Windows Live" clId="Web-{A02C2792-6EA4-F5B4-24C1-0FC98ACDBB8F}" dt="2024-11-08T13:37:10.624" v="11" actId="1076"/>
          <ac:picMkLst>
            <pc:docMk/>
            <pc:sldMk cId="1005547516" sldId="257"/>
            <ac:picMk id="6" creationId="{E83E2B0B-7C21-1BA1-2A5B-7CA1F70340BB}"/>
          </ac:picMkLst>
        </pc:picChg>
        <pc:picChg chg="add del mod">
          <ac:chgData name="Lilian Rufin Martinez" userId="ee84d1dedce9a371" providerId="Windows Live" clId="Web-{A02C2792-6EA4-F5B4-24C1-0FC98ACDBB8F}" dt="2024-11-08T13:49:43.911" v="107"/>
          <ac:picMkLst>
            <pc:docMk/>
            <pc:sldMk cId="1005547516" sldId="257"/>
            <ac:picMk id="9" creationId="{509CF17C-C7B3-E154-7452-21BE2FFAAF1B}"/>
          </ac:picMkLst>
        </pc:picChg>
        <pc:picChg chg="add mod">
          <ac:chgData name="Lilian Rufin Martinez" userId="ee84d1dedce9a371" providerId="Windows Live" clId="Web-{A02C2792-6EA4-F5B4-24C1-0FC98ACDBB8F}" dt="2024-11-08T13:50:05.068" v="110"/>
          <ac:picMkLst>
            <pc:docMk/>
            <pc:sldMk cId="1005547516" sldId="257"/>
            <ac:picMk id="24" creationId="{F2C3DBB8-C7C1-1251-2EFE-A65D2058D590}"/>
          </ac:picMkLst>
        </pc:picChg>
        <pc:cxnChg chg="add mod">
          <ac:chgData name="Lilian Rufin Martinez" userId="ee84d1dedce9a371" providerId="Windows Live" clId="Web-{A02C2792-6EA4-F5B4-24C1-0FC98ACDBB8F}" dt="2024-11-08T13:43:08.259" v="58" actId="14100"/>
          <ac:cxnSpMkLst>
            <pc:docMk/>
            <pc:sldMk cId="1005547516" sldId="257"/>
            <ac:cxnSpMk id="16" creationId="{1A0CF305-3FDF-8DD8-4E99-40B635CE0FB0}"/>
          </ac:cxnSpMkLst>
        </pc:cxnChg>
        <pc:cxnChg chg="add mod">
          <ac:chgData name="Lilian Rufin Martinez" userId="ee84d1dedce9a371" providerId="Windows Live" clId="Web-{A02C2792-6EA4-F5B4-24C1-0FC98ACDBB8F}" dt="2024-11-08T13:43:23.213" v="61" actId="14100"/>
          <ac:cxnSpMkLst>
            <pc:docMk/>
            <pc:sldMk cId="1005547516" sldId="257"/>
            <ac:cxnSpMk id="18" creationId="{FCC38978-8F9B-69C2-A820-4C32689C99A5}"/>
          </ac:cxnSpMkLst>
        </pc:cxnChg>
        <pc:cxnChg chg="add mod">
          <ac:chgData name="Lilian Rufin Martinez" userId="ee84d1dedce9a371" providerId="Windows Live" clId="Web-{A02C2792-6EA4-F5B4-24C1-0FC98ACDBB8F}" dt="2024-11-08T13:43:36.854" v="64" actId="14100"/>
          <ac:cxnSpMkLst>
            <pc:docMk/>
            <pc:sldMk cId="1005547516" sldId="257"/>
            <ac:cxnSpMk id="20" creationId="{1AAFA89A-C7D5-1761-2CBB-1FBA9EB11608}"/>
          </ac:cxnSpMkLst>
        </pc:cxnChg>
        <pc:cxnChg chg="add mod">
          <ac:chgData name="Lilian Rufin Martinez" userId="ee84d1dedce9a371" providerId="Windows Live" clId="Web-{A02C2792-6EA4-F5B4-24C1-0FC98ACDBB8F}" dt="2024-11-08T13:44:29.918" v="68" actId="14100"/>
          <ac:cxnSpMkLst>
            <pc:docMk/>
            <pc:sldMk cId="1005547516" sldId="257"/>
            <ac:cxnSpMk id="22" creationId="{F2A320C7-46C5-5F21-CCFF-B6556B7B8444}"/>
          </ac:cxnSpMkLst>
        </pc:cxnChg>
      </pc:sldChg>
      <pc:sldChg chg="modSp">
        <pc:chgData name="Lilian Rufin Martinez" userId="ee84d1dedce9a371" providerId="Windows Live" clId="Web-{A02C2792-6EA4-F5B4-24C1-0FC98ACDBB8F}" dt="2024-11-08T13:31:58.146" v="9" actId="14100"/>
        <pc:sldMkLst>
          <pc:docMk/>
          <pc:sldMk cId="3457362811" sldId="258"/>
        </pc:sldMkLst>
        <pc:spChg chg="mod">
          <ac:chgData name="Lilian Rufin Martinez" userId="ee84d1dedce9a371" providerId="Windows Live" clId="Web-{A02C2792-6EA4-F5B4-24C1-0FC98ACDBB8F}" dt="2024-11-08T13:31:58.146" v="9" actId="14100"/>
          <ac:spMkLst>
            <pc:docMk/>
            <pc:sldMk cId="3457362811" sldId="258"/>
            <ac:spMk id="17" creationId="{ACF1AB53-A6D3-2E6A-801B-82DB005574B4}"/>
          </ac:spMkLst>
        </pc:spChg>
      </pc:sldChg>
      <pc:sldChg chg="addSp delSp modSp new">
        <pc:chgData name="Lilian Rufin Martinez" userId="ee84d1dedce9a371" providerId="Windows Live" clId="Web-{A02C2792-6EA4-F5B4-24C1-0FC98ACDBB8F}" dt="2024-11-08T13:53:26.621" v="159" actId="14100"/>
        <pc:sldMkLst>
          <pc:docMk/>
          <pc:sldMk cId="4291646557" sldId="259"/>
        </pc:sldMkLst>
        <pc:spChg chg="del">
          <ac:chgData name="Lilian Rufin Martinez" userId="ee84d1dedce9a371" providerId="Windows Live" clId="Web-{A02C2792-6EA4-F5B4-24C1-0FC98ACDBB8F}" dt="2024-11-08T13:44:46.590" v="71"/>
          <ac:spMkLst>
            <pc:docMk/>
            <pc:sldMk cId="4291646557" sldId="259"/>
            <ac:spMk id="2" creationId="{D4008E61-20E8-2B1C-88CE-66AA236BC239}"/>
          </ac:spMkLst>
        </pc:spChg>
        <pc:spChg chg="del">
          <ac:chgData name="Lilian Rufin Martinez" userId="ee84d1dedce9a371" providerId="Windows Live" clId="Web-{A02C2792-6EA4-F5B4-24C1-0FC98ACDBB8F}" dt="2024-11-08T13:44:43.137" v="70"/>
          <ac:spMkLst>
            <pc:docMk/>
            <pc:sldMk cId="4291646557" sldId="259"/>
            <ac:spMk id="3" creationId="{085E73FF-FAF5-238E-6C84-1F094DD7D756}"/>
          </ac:spMkLst>
        </pc:spChg>
        <pc:spChg chg="add mod">
          <ac:chgData name="Lilian Rufin Martinez" userId="ee84d1dedce9a371" providerId="Windows Live" clId="Web-{A02C2792-6EA4-F5B4-24C1-0FC98ACDBB8F}" dt="2024-11-08T13:45:24.669" v="77" actId="1076"/>
          <ac:spMkLst>
            <pc:docMk/>
            <pc:sldMk cId="4291646557" sldId="259"/>
            <ac:spMk id="6" creationId="{BFC07540-BC80-6A8D-6538-3B33A67DFEA1}"/>
          </ac:spMkLst>
        </pc:spChg>
        <pc:spChg chg="add mod">
          <ac:chgData name="Lilian Rufin Martinez" userId="ee84d1dedce9a371" providerId="Windows Live" clId="Web-{A02C2792-6EA4-F5B4-24C1-0FC98ACDBB8F}" dt="2024-11-08T13:48:45.253" v="98" actId="1076"/>
          <ac:spMkLst>
            <pc:docMk/>
            <pc:sldMk cId="4291646557" sldId="259"/>
            <ac:spMk id="10" creationId="{B0BE6690-75FE-DD18-6FC5-DAC1405937EC}"/>
          </ac:spMkLst>
        </pc:spChg>
        <pc:spChg chg="add mod">
          <ac:chgData name="Lilian Rufin Martinez" userId="ee84d1dedce9a371" providerId="Windows Live" clId="Web-{A02C2792-6EA4-F5B4-24C1-0FC98ACDBB8F}" dt="2024-11-08T13:49:24.754" v="105" actId="20577"/>
          <ac:spMkLst>
            <pc:docMk/>
            <pc:sldMk cId="4291646557" sldId="259"/>
            <ac:spMk id="11" creationId="{151135F7-1B47-7D73-4F68-3E474DD9B019}"/>
          </ac:spMkLst>
        </pc:spChg>
        <pc:spChg chg="add mod">
          <ac:chgData name="Lilian Rufin Martinez" userId="ee84d1dedce9a371" providerId="Windows Live" clId="Web-{A02C2792-6EA4-F5B4-24C1-0FC98ACDBB8F}" dt="2024-11-08T13:51:26.407" v="133" actId="20577"/>
          <ac:spMkLst>
            <pc:docMk/>
            <pc:sldMk cId="4291646557" sldId="259"/>
            <ac:spMk id="12" creationId="{22145A5D-0C05-670C-A522-552B243BBEC7}"/>
          </ac:spMkLst>
        </pc:spChg>
        <pc:spChg chg="add mod">
          <ac:chgData name="Lilian Rufin Martinez" userId="ee84d1dedce9a371" providerId="Windows Live" clId="Web-{A02C2792-6EA4-F5B4-24C1-0FC98ACDBB8F}" dt="2024-11-08T13:51:47.868" v="139" actId="20577"/>
          <ac:spMkLst>
            <pc:docMk/>
            <pc:sldMk cId="4291646557" sldId="259"/>
            <ac:spMk id="13" creationId="{68CE3BE6-64A4-B56A-CFCA-EE4D5586AEE9}"/>
          </ac:spMkLst>
        </pc:spChg>
        <pc:spChg chg="add mod">
          <ac:chgData name="Lilian Rufin Martinez" userId="ee84d1dedce9a371" providerId="Windows Live" clId="Web-{A02C2792-6EA4-F5B4-24C1-0FC98ACDBB8F}" dt="2024-11-08T13:51:51.899" v="143" actId="20577"/>
          <ac:spMkLst>
            <pc:docMk/>
            <pc:sldMk cId="4291646557" sldId="259"/>
            <ac:spMk id="14" creationId="{B1B53B37-5D5E-B12B-98E2-5DD40417BA03}"/>
          </ac:spMkLst>
        </pc:spChg>
        <pc:spChg chg="add mod">
          <ac:chgData name="Lilian Rufin Martinez" userId="ee84d1dedce9a371" providerId="Windows Live" clId="Web-{A02C2792-6EA4-F5B4-24C1-0FC98ACDBB8F}" dt="2024-11-08T13:50:48.538" v="127" actId="20577"/>
          <ac:spMkLst>
            <pc:docMk/>
            <pc:sldMk cId="4291646557" sldId="259"/>
            <ac:spMk id="15" creationId="{FE7C85F1-FEC1-E630-5F99-EE5EE6F1F672}"/>
          </ac:spMkLst>
        </pc:spChg>
        <pc:picChg chg="add mod">
          <ac:chgData name="Lilian Rufin Martinez" userId="ee84d1dedce9a371" providerId="Windows Live" clId="Web-{A02C2792-6EA4-F5B4-24C1-0FC98ACDBB8F}" dt="2024-11-08T13:45:03.997" v="73" actId="1076"/>
          <ac:picMkLst>
            <pc:docMk/>
            <pc:sldMk cId="4291646557" sldId="259"/>
            <ac:picMk id="5" creationId="{60234389-6422-389D-58B7-6D01D4620D20}"/>
          </ac:picMkLst>
        </pc:picChg>
        <pc:picChg chg="add mod">
          <ac:chgData name="Lilian Rufin Martinez" userId="ee84d1dedce9a371" providerId="Windows Live" clId="Web-{A02C2792-6EA4-F5B4-24C1-0FC98ACDBB8F}" dt="2024-11-08T13:45:39.904" v="79" actId="1076"/>
          <ac:picMkLst>
            <pc:docMk/>
            <pc:sldMk cId="4291646557" sldId="259"/>
            <ac:picMk id="8" creationId="{6234CE54-A736-4DE1-3DC0-C742C093C5CE}"/>
          </ac:picMkLst>
        </pc:picChg>
        <pc:cxnChg chg="add mod">
          <ac:chgData name="Lilian Rufin Martinez" userId="ee84d1dedce9a371" providerId="Windows Live" clId="Web-{A02C2792-6EA4-F5B4-24C1-0FC98ACDBB8F}" dt="2024-11-08T13:52:26.932" v="146" actId="14100"/>
          <ac:cxnSpMkLst>
            <pc:docMk/>
            <pc:sldMk cId="4291646557" sldId="259"/>
            <ac:cxnSpMk id="17" creationId="{FF7A3164-D978-9E95-7ADE-AD803FC336B8}"/>
          </ac:cxnSpMkLst>
        </pc:cxnChg>
        <pc:cxnChg chg="add mod">
          <ac:chgData name="Lilian Rufin Martinez" userId="ee84d1dedce9a371" providerId="Windows Live" clId="Web-{A02C2792-6EA4-F5B4-24C1-0FC98ACDBB8F}" dt="2024-11-08T13:52:37.994" v="149" actId="14100"/>
          <ac:cxnSpMkLst>
            <pc:docMk/>
            <pc:sldMk cId="4291646557" sldId="259"/>
            <ac:cxnSpMk id="19" creationId="{6A7A803B-6F30-1AF7-6E4F-3D70FC7F7E21}"/>
          </ac:cxnSpMkLst>
        </pc:cxnChg>
        <pc:cxnChg chg="add mod">
          <ac:chgData name="Lilian Rufin Martinez" userId="ee84d1dedce9a371" providerId="Windows Live" clId="Web-{A02C2792-6EA4-F5B4-24C1-0FC98ACDBB8F}" dt="2024-11-08T13:52:50.385" v="152" actId="14100"/>
          <ac:cxnSpMkLst>
            <pc:docMk/>
            <pc:sldMk cId="4291646557" sldId="259"/>
            <ac:cxnSpMk id="21" creationId="{DED5A804-6378-A23C-2CF5-CC0658F11401}"/>
          </ac:cxnSpMkLst>
        </pc:cxnChg>
        <pc:cxnChg chg="add mod">
          <ac:chgData name="Lilian Rufin Martinez" userId="ee84d1dedce9a371" providerId="Windows Live" clId="Web-{A02C2792-6EA4-F5B4-24C1-0FC98ACDBB8F}" dt="2024-11-08T13:53:26.621" v="159" actId="14100"/>
          <ac:cxnSpMkLst>
            <pc:docMk/>
            <pc:sldMk cId="4291646557" sldId="259"/>
            <ac:cxnSpMk id="23" creationId="{88B75385-123C-EA3B-8F0B-294F6AD2149E}"/>
          </ac:cxnSpMkLst>
        </pc:cxnChg>
        <pc:cxnChg chg="add mod">
          <ac:chgData name="Lilian Rufin Martinez" userId="ee84d1dedce9a371" providerId="Windows Live" clId="Web-{A02C2792-6EA4-F5B4-24C1-0FC98ACDBB8F}" dt="2024-11-08T13:53:13.386" v="156" actId="14100"/>
          <ac:cxnSpMkLst>
            <pc:docMk/>
            <pc:sldMk cId="4291646557" sldId="259"/>
            <ac:cxnSpMk id="25" creationId="{40D00D6E-8538-4D35-FEBC-B3A44CFC48FC}"/>
          </ac:cxnSpMkLst>
        </pc:cxnChg>
      </pc:sldChg>
      <pc:sldChg chg="add replId">
        <pc:chgData name="Lilian Rufin Martinez" userId="ee84d1dedce9a371" providerId="Windows Live" clId="Web-{A02C2792-6EA4-F5B4-24C1-0FC98ACDBB8F}" dt="2024-11-08T13:45:55.498" v="80"/>
        <pc:sldMkLst>
          <pc:docMk/>
          <pc:sldMk cId="3142467398" sldId="260"/>
        </pc:sldMkLst>
      </pc:sldChg>
      <pc:sldChg chg="addSp modSp add replId">
        <pc:chgData name="Lilian Rufin Martinez" userId="ee84d1dedce9a371" providerId="Windows Live" clId="Web-{A02C2792-6EA4-F5B4-24C1-0FC98ACDBB8F}" dt="2024-11-08T14:09:31.649" v="246" actId="14100"/>
        <pc:sldMkLst>
          <pc:docMk/>
          <pc:sldMk cId="2155439858" sldId="261"/>
        </pc:sldMkLst>
        <pc:cxnChg chg="add mod">
          <ac:chgData name="Lilian Rufin Martinez" userId="ee84d1dedce9a371" providerId="Windows Live" clId="Web-{A02C2792-6EA4-F5B4-24C1-0FC98ACDBB8F}" dt="2024-11-08T14:08:36.850" v="243" actId="14100"/>
          <ac:cxnSpMkLst>
            <pc:docMk/>
            <pc:sldMk cId="2155439858" sldId="261"/>
            <ac:cxnSpMk id="4" creationId="{EEEACDF6-5334-4055-B6A0-5C773F2FD7ED}"/>
          </ac:cxnSpMkLst>
        </pc:cxnChg>
        <pc:cxnChg chg="add mod">
          <ac:chgData name="Lilian Rufin Martinez" userId="ee84d1dedce9a371" providerId="Windows Live" clId="Web-{A02C2792-6EA4-F5B4-24C1-0FC98ACDBB8F}" dt="2024-11-08T14:09:31.649" v="246" actId="14100"/>
          <ac:cxnSpMkLst>
            <pc:docMk/>
            <pc:sldMk cId="2155439858" sldId="261"/>
            <ac:cxnSpMk id="9" creationId="{D2E1E3F6-5592-CF64-D59B-BA00885967BD}"/>
          </ac:cxnSpMkLst>
        </pc:cxnChg>
      </pc:sldChg>
      <pc:sldChg chg="modSp">
        <pc:chgData name="Lilian Rufin Martinez" userId="ee84d1dedce9a371" providerId="Windows Live" clId="Web-{A02C2792-6EA4-F5B4-24C1-0FC98ACDBB8F}" dt="2024-11-08T13:57:31.940" v="180" actId="20577"/>
        <pc:sldMkLst>
          <pc:docMk/>
          <pc:sldMk cId="3683964667" sldId="262"/>
        </pc:sldMkLst>
        <pc:spChg chg="mod">
          <ac:chgData name="Lilian Rufin Martinez" userId="ee84d1dedce9a371" providerId="Windows Live" clId="Web-{A02C2792-6EA4-F5B4-24C1-0FC98ACDBB8F}" dt="2024-11-08T13:57:02.440" v="165" actId="20577"/>
          <ac:spMkLst>
            <pc:docMk/>
            <pc:sldMk cId="3683964667" sldId="262"/>
            <ac:spMk id="10" creationId="{6680CF7C-2129-A5CC-674F-30A09327A4C6}"/>
          </ac:spMkLst>
        </pc:spChg>
        <pc:spChg chg="mod">
          <ac:chgData name="Lilian Rufin Martinez" userId="ee84d1dedce9a371" providerId="Windows Live" clId="Web-{A02C2792-6EA4-F5B4-24C1-0FC98ACDBB8F}" dt="2024-11-08T13:57:16.018" v="169" actId="20577"/>
          <ac:spMkLst>
            <pc:docMk/>
            <pc:sldMk cId="3683964667" sldId="262"/>
            <ac:spMk id="12" creationId="{C47A29AF-F3B7-2E90-4196-2DD4904A5765}"/>
          </ac:spMkLst>
        </pc:spChg>
        <pc:spChg chg="mod">
          <ac:chgData name="Lilian Rufin Martinez" userId="ee84d1dedce9a371" providerId="Windows Live" clId="Web-{A02C2792-6EA4-F5B4-24C1-0FC98ACDBB8F}" dt="2024-11-08T13:57:31.940" v="180" actId="20577"/>
          <ac:spMkLst>
            <pc:docMk/>
            <pc:sldMk cId="3683964667" sldId="262"/>
            <ac:spMk id="14" creationId="{8C1A7BA5-1156-A3F8-B05B-C0BCAD562B72}"/>
          </ac:spMkLst>
        </pc:spChg>
      </pc:sldChg>
      <pc:sldChg chg="modSp">
        <pc:chgData name="Lilian Rufin Martinez" userId="ee84d1dedce9a371" providerId="Windows Live" clId="Web-{A02C2792-6EA4-F5B4-24C1-0FC98ACDBB8F}" dt="2024-11-08T14:03:30.435" v="199" actId="20577"/>
        <pc:sldMkLst>
          <pc:docMk/>
          <pc:sldMk cId="2757394150" sldId="263"/>
        </pc:sldMkLst>
        <pc:spChg chg="mod">
          <ac:chgData name="Lilian Rufin Martinez" userId="ee84d1dedce9a371" providerId="Windows Live" clId="Web-{A02C2792-6EA4-F5B4-24C1-0FC98ACDBB8F}" dt="2024-11-08T14:01:49.714" v="184" actId="20577"/>
          <ac:spMkLst>
            <pc:docMk/>
            <pc:sldMk cId="2757394150" sldId="263"/>
            <ac:spMk id="10" creationId="{B0BE6690-75FE-DD18-6FC5-DAC1405937EC}"/>
          </ac:spMkLst>
        </pc:spChg>
        <pc:spChg chg="mod">
          <ac:chgData name="Lilian Rufin Martinez" userId="ee84d1dedce9a371" providerId="Windows Live" clId="Web-{A02C2792-6EA4-F5B4-24C1-0FC98ACDBB8F}" dt="2024-11-08T14:02:10.589" v="190" actId="20577"/>
          <ac:spMkLst>
            <pc:docMk/>
            <pc:sldMk cId="2757394150" sldId="263"/>
            <ac:spMk id="11" creationId="{151135F7-1B47-7D73-4F68-3E474DD9B019}"/>
          </ac:spMkLst>
        </pc:spChg>
        <pc:spChg chg="mod">
          <ac:chgData name="Lilian Rufin Martinez" userId="ee84d1dedce9a371" providerId="Windows Live" clId="Web-{A02C2792-6EA4-F5B4-24C1-0FC98ACDBB8F}" dt="2024-11-08T14:03:30.435" v="199" actId="20577"/>
          <ac:spMkLst>
            <pc:docMk/>
            <pc:sldMk cId="2757394150" sldId="263"/>
            <ac:spMk id="12" creationId="{22145A5D-0C05-670C-A522-552B243BBEC7}"/>
          </ac:spMkLst>
        </pc:spChg>
      </pc:sldChg>
      <pc:sldChg chg="modSp add replId">
        <pc:chgData name="Lilian Rufin Martinez" userId="ee84d1dedce9a371" providerId="Windows Live" clId="Web-{A02C2792-6EA4-F5B4-24C1-0FC98ACDBB8F}" dt="2024-11-08T14:05:14.704" v="240" actId="20577"/>
        <pc:sldMkLst>
          <pc:docMk/>
          <pc:sldMk cId="554801482" sldId="264"/>
        </pc:sldMkLst>
        <pc:spChg chg="mod">
          <ac:chgData name="Lilian Rufin Martinez" userId="ee84d1dedce9a371" providerId="Windows Live" clId="Web-{A02C2792-6EA4-F5B4-24C1-0FC98ACDBB8F}" dt="2024-11-08T14:04:29.890" v="225" actId="20577"/>
          <ac:spMkLst>
            <pc:docMk/>
            <pc:sldMk cId="554801482" sldId="264"/>
            <ac:spMk id="10" creationId="{B0BE6690-75FE-DD18-6FC5-DAC1405937EC}"/>
          </ac:spMkLst>
        </pc:spChg>
        <pc:spChg chg="mod">
          <ac:chgData name="Lilian Rufin Martinez" userId="ee84d1dedce9a371" providerId="Windows Live" clId="Web-{A02C2792-6EA4-F5B4-24C1-0FC98ACDBB8F}" dt="2024-11-08T14:04:34.031" v="230" actId="20577"/>
          <ac:spMkLst>
            <pc:docMk/>
            <pc:sldMk cId="554801482" sldId="264"/>
            <ac:spMk id="11" creationId="{151135F7-1B47-7D73-4F68-3E474DD9B019}"/>
          </ac:spMkLst>
        </pc:spChg>
        <pc:spChg chg="mod">
          <ac:chgData name="Lilian Rufin Martinez" userId="ee84d1dedce9a371" providerId="Windows Live" clId="Web-{A02C2792-6EA4-F5B4-24C1-0FC98ACDBB8F}" dt="2024-11-08T14:05:14.704" v="240" actId="20577"/>
          <ac:spMkLst>
            <pc:docMk/>
            <pc:sldMk cId="554801482" sldId="264"/>
            <ac:spMk id="12" creationId="{22145A5D-0C05-670C-A522-552B243BBEC7}"/>
          </ac:spMkLst>
        </pc:spChg>
        <pc:spChg chg="mod">
          <ac:chgData name="Lilian Rufin Martinez" userId="ee84d1dedce9a371" providerId="Windows Live" clId="Web-{A02C2792-6EA4-F5B4-24C1-0FC98ACDBB8F}" dt="2024-11-08T14:04:05.764" v="216" actId="20577"/>
          <ac:spMkLst>
            <pc:docMk/>
            <pc:sldMk cId="554801482" sldId="264"/>
            <ac:spMk id="15" creationId="{FE7C85F1-FEC1-E630-5F99-EE5EE6F1F672}"/>
          </ac:spMkLst>
        </pc:spChg>
      </pc:sldChg>
      <pc:sldChg chg="modSp">
        <pc:chgData name="Lilian Rufin Martinez" userId="ee84d1dedce9a371" providerId="Windows Live" clId="Web-{A02C2792-6EA4-F5B4-24C1-0FC98ACDBB8F}" dt="2024-11-08T14:27:39.696" v="273" actId="20577"/>
        <pc:sldMkLst>
          <pc:docMk/>
          <pc:sldMk cId="4255946901" sldId="266"/>
        </pc:sldMkLst>
        <pc:spChg chg="mod">
          <ac:chgData name="Lilian Rufin Martinez" userId="ee84d1dedce9a371" providerId="Windows Live" clId="Web-{A02C2792-6EA4-F5B4-24C1-0FC98ACDBB8F}" dt="2024-11-08T14:27:39.696" v="273" actId="20577"/>
          <ac:spMkLst>
            <pc:docMk/>
            <pc:sldMk cId="4255946901" sldId="266"/>
            <ac:spMk id="14" creationId="{BA4B8304-5E72-4E27-81D4-2C255A027B9B}"/>
          </ac:spMkLst>
        </pc:spChg>
      </pc:sldChg>
      <pc:sldChg chg="addSp delSp modSp">
        <pc:chgData name="Lilian Rufin Martinez" userId="ee84d1dedce9a371" providerId="Windows Live" clId="Web-{A02C2792-6EA4-F5B4-24C1-0FC98ACDBB8F}" dt="2024-11-08T14:27:29.508" v="271"/>
        <pc:sldMkLst>
          <pc:docMk/>
          <pc:sldMk cId="1433525219" sldId="268"/>
        </pc:sldMkLst>
        <pc:spChg chg="add mod">
          <ac:chgData name="Lilian Rufin Martinez" userId="ee84d1dedce9a371" providerId="Windows Live" clId="Web-{A02C2792-6EA4-F5B4-24C1-0FC98ACDBB8F}" dt="2024-11-08T14:26:14.241" v="260" actId="20577"/>
          <ac:spMkLst>
            <pc:docMk/>
            <pc:sldMk cId="1433525219" sldId="268"/>
            <ac:spMk id="12" creationId="{84B633EA-0B9A-1C3A-8554-D18942BC15BE}"/>
          </ac:spMkLst>
        </pc:spChg>
        <pc:spChg chg="add del">
          <ac:chgData name="Lilian Rufin Martinez" userId="ee84d1dedce9a371" providerId="Windows Live" clId="Web-{A02C2792-6EA4-F5B4-24C1-0FC98ACDBB8F}" dt="2024-11-08T14:25:55.068" v="257"/>
          <ac:spMkLst>
            <pc:docMk/>
            <pc:sldMk cId="1433525219" sldId="268"/>
            <ac:spMk id="15" creationId="{0A032FD5-0828-41B4-309E-254C63AE1D07}"/>
          </ac:spMkLst>
        </pc:spChg>
        <pc:cxnChg chg="mod">
          <ac:chgData name="Lilian Rufin Martinez" userId="ee84d1dedce9a371" providerId="Windows Live" clId="Web-{A02C2792-6EA4-F5B4-24C1-0FC98ACDBB8F}" dt="2024-11-08T14:27:04.898" v="268" actId="1076"/>
          <ac:cxnSpMkLst>
            <pc:docMk/>
            <pc:sldMk cId="1433525219" sldId="268"/>
            <ac:cxnSpMk id="16" creationId="{C07AAE5E-FD8F-4E03-20CC-BBE012F92DFA}"/>
          </ac:cxnSpMkLst>
        </pc:cxnChg>
        <pc:cxnChg chg="add mod">
          <ac:chgData name="Lilian Rufin Martinez" userId="ee84d1dedce9a371" providerId="Windows Live" clId="Web-{A02C2792-6EA4-F5B4-24C1-0FC98ACDBB8F}" dt="2024-11-08T14:27:01.414" v="267" actId="14100"/>
          <ac:cxnSpMkLst>
            <pc:docMk/>
            <pc:sldMk cId="1433525219" sldId="268"/>
            <ac:cxnSpMk id="18" creationId="{7D75EE14-4B95-E538-D311-1B6A1C6F911D}"/>
          </ac:cxnSpMkLst>
        </pc:cxnChg>
        <pc:cxnChg chg="add mod">
          <ac:chgData name="Lilian Rufin Martinez" userId="ee84d1dedce9a371" providerId="Windows Live" clId="Web-{A02C2792-6EA4-F5B4-24C1-0FC98ACDBB8F}" dt="2024-11-08T14:26:58.289" v="266" actId="14100"/>
          <ac:cxnSpMkLst>
            <pc:docMk/>
            <pc:sldMk cId="1433525219" sldId="268"/>
            <ac:cxnSpMk id="19" creationId="{0A73BC3C-9D65-DBD7-3317-D858C6216544}"/>
          </ac:cxnSpMkLst>
        </pc:cxnChg>
        <pc:cxnChg chg="add del mod">
          <ac:chgData name="Lilian Rufin Martinez" userId="ee84d1dedce9a371" providerId="Windows Live" clId="Web-{A02C2792-6EA4-F5B4-24C1-0FC98ACDBB8F}" dt="2024-11-08T14:27:29.508" v="271"/>
          <ac:cxnSpMkLst>
            <pc:docMk/>
            <pc:sldMk cId="1433525219" sldId="268"/>
            <ac:cxnSpMk id="21" creationId="{C16D8A0B-478E-89EB-D021-0249C3D8F18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2024. 11. 08.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2024. 11. 08.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2024. 11. 08.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2024. 11. 08.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2024. 11. 08.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2024. 11. 08.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2024. 11. 08.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2024. 11. 08.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2024. 11. 08.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2024. 11. 08.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2024. 11. 08.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2024. 11. 08.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Ábra 7" descr="Férfi egyszínű kitöltéssel">
            <a:extLst>
              <a:ext uri="{FF2B5EF4-FFF2-40B4-BE49-F238E27FC236}">
                <a16:creationId xmlns:a16="http://schemas.microsoft.com/office/drawing/2014/main" id="{AB816E5B-BAC9-8955-A6F7-7C929D61E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375" y="2063663"/>
            <a:ext cx="841332" cy="841332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75EC5E04-0C68-62DF-D9ED-6F1D31BE17E8}"/>
              </a:ext>
            </a:extLst>
          </p:cNvPr>
          <p:cNvSpPr txBox="1"/>
          <p:nvPr/>
        </p:nvSpPr>
        <p:spPr>
          <a:xfrm>
            <a:off x="382122" y="2913095"/>
            <a:ext cx="100739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1200" b="1" err="1"/>
              <a:t>Customer</a:t>
            </a:r>
            <a:endParaRPr lang="hu-HU" sz="1200" b="1"/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C81FFDB8-57E0-C6A4-A622-4FFFC4B9C502}"/>
              </a:ext>
            </a:extLst>
          </p:cNvPr>
          <p:cNvSpPr/>
          <p:nvPr/>
        </p:nvSpPr>
        <p:spPr>
          <a:xfrm>
            <a:off x="626301" y="260958"/>
            <a:ext cx="1356987" cy="3653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b="1" err="1"/>
              <a:t>Registration</a:t>
            </a:r>
            <a:endParaRPr lang="hu-HU" sz="1400" b="1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251F0CE9-9324-A06A-5DA5-C3301BE81B6E}"/>
              </a:ext>
            </a:extLst>
          </p:cNvPr>
          <p:cNvSpPr/>
          <p:nvPr/>
        </p:nvSpPr>
        <p:spPr>
          <a:xfrm>
            <a:off x="3048000" y="2171176"/>
            <a:ext cx="1743205" cy="55323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1400" b="1">
                <a:latin typeface="Consolas"/>
              </a:rPr>
              <a:t>Product selection</a:t>
            </a:r>
            <a:endParaRPr lang="hu-HU" sz="1400" b="1"/>
          </a:p>
          <a:p>
            <a:pPr algn="ctr"/>
            <a:br>
              <a:rPr lang="en-US"/>
            </a:br>
            <a:endParaRPr lang="en-US"/>
          </a:p>
          <a:p>
            <a:pPr algn="ctr"/>
            <a:endParaRPr lang="hu-HU"/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8ECB7F69-C1C8-D30E-05C4-BD3700F50FA2}"/>
              </a:ext>
            </a:extLst>
          </p:cNvPr>
          <p:cNvSpPr/>
          <p:nvPr/>
        </p:nvSpPr>
        <p:spPr>
          <a:xfrm>
            <a:off x="3047999" y="1231725"/>
            <a:ext cx="1638822" cy="3653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" sz="1400" b="1">
                <a:latin typeface="Consolas"/>
              </a:rPr>
              <a:t>Use of filters</a:t>
            </a:r>
            <a:endParaRPr lang="hu-HU" sz="1400" b="1"/>
          </a:p>
          <a:p>
            <a:pPr algn="ctr"/>
            <a:br>
              <a:rPr lang="en-US"/>
            </a:br>
            <a:endParaRPr lang="en-US"/>
          </a:p>
          <a:p>
            <a:pPr algn="ctr"/>
            <a:endParaRPr lang="hu-HU"/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ACF1AB53-A6D3-2E6A-801B-82DB005574B4}"/>
              </a:ext>
            </a:extLst>
          </p:cNvPr>
          <p:cNvSpPr/>
          <p:nvPr/>
        </p:nvSpPr>
        <p:spPr>
          <a:xfrm>
            <a:off x="3048602" y="4666548"/>
            <a:ext cx="1638216" cy="3653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1400" b="1">
                <a:latin typeface="Consolas"/>
              </a:rPr>
              <a:t>Use of coupons</a:t>
            </a:r>
            <a:endParaRPr lang="hu-HU" sz="1400" b="1"/>
          </a:p>
          <a:p>
            <a:pPr algn="ctr"/>
            <a:br>
              <a:rPr lang="en-US"/>
            </a:br>
            <a:endParaRPr lang="en-US"/>
          </a:p>
          <a:p>
            <a:pPr algn="ctr"/>
            <a:endParaRPr lang="hu-HU" sz="1400"/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A7CAC7B8-379D-6BF0-3C0B-46163EDC8CE5}"/>
              </a:ext>
            </a:extLst>
          </p:cNvPr>
          <p:cNvSpPr/>
          <p:nvPr/>
        </p:nvSpPr>
        <p:spPr>
          <a:xfrm>
            <a:off x="135698" y="5720217"/>
            <a:ext cx="1325671" cy="70980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n" sz="1400" b="1">
                <a:latin typeface="Consolas"/>
              </a:rPr>
              <a:t>Writing an opinion</a:t>
            </a:r>
            <a:endParaRPr lang="hu-HU" sz="1400" b="1"/>
          </a:p>
          <a:p>
            <a:pPr algn="ctr"/>
            <a:br>
              <a:rPr lang="en-US"/>
            </a:br>
            <a:endParaRPr lang="en-US"/>
          </a:p>
          <a:p>
            <a:pPr algn="ctr"/>
            <a:endParaRPr lang="hu-HU" sz="1400"/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631FE8AF-95C1-3F78-3087-7F76B8D60B8E}"/>
              </a:ext>
            </a:extLst>
          </p:cNvPr>
          <p:cNvSpPr/>
          <p:nvPr/>
        </p:nvSpPr>
        <p:spPr>
          <a:xfrm>
            <a:off x="2933178" y="5427943"/>
            <a:ext cx="1743205" cy="49060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" sz="1400" b="1">
                <a:solidFill>
                  <a:srgbClr val="1F1F1F"/>
                </a:solidFill>
                <a:latin typeface="Consolas"/>
              </a:rPr>
              <a:t>Select a shipping method</a:t>
            </a:r>
            <a:endParaRPr lang="hu-HU" sz="1400" b="1"/>
          </a:p>
        </p:txBody>
      </p: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F81B4092-E950-B378-58F2-21518BC93E6C}"/>
              </a:ext>
            </a:extLst>
          </p:cNvPr>
          <p:cNvSpPr/>
          <p:nvPr/>
        </p:nvSpPr>
        <p:spPr>
          <a:xfrm>
            <a:off x="2985370" y="3809997"/>
            <a:ext cx="1743203" cy="49060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400" b="1" err="1"/>
              <a:t>Payment</a:t>
            </a:r>
            <a:r>
              <a:rPr lang="hu-HU" sz="1400" b="1"/>
              <a:t> </a:t>
            </a:r>
            <a:r>
              <a:rPr lang="hu-HU" sz="1400" b="1" err="1"/>
              <a:t>selection</a:t>
            </a:r>
            <a:endParaRPr lang="hu-HU" sz="1400" b="1"/>
          </a:p>
        </p:txBody>
      </p:sp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72199218-BC73-D7D7-7D0F-055448393786}"/>
              </a:ext>
            </a:extLst>
          </p:cNvPr>
          <p:cNvSpPr/>
          <p:nvPr/>
        </p:nvSpPr>
        <p:spPr>
          <a:xfrm>
            <a:off x="3047999" y="3068874"/>
            <a:ext cx="1638822" cy="46972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400" b="1"/>
              <a:t>Add </a:t>
            </a:r>
            <a:r>
              <a:rPr lang="hu-HU" sz="1400" b="1" err="1"/>
              <a:t>to</a:t>
            </a:r>
            <a:r>
              <a:rPr lang="hu-HU" sz="1400" b="1"/>
              <a:t> </a:t>
            </a:r>
            <a:r>
              <a:rPr lang="hu-HU" sz="1400" b="1" err="1"/>
              <a:t>cart</a:t>
            </a:r>
            <a:endParaRPr lang="hu-HU" b="1" err="1"/>
          </a:p>
        </p:txBody>
      </p:sp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62D31B69-FBF2-AAE0-2DAD-B294B66F6C26}"/>
              </a:ext>
            </a:extLst>
          </p:cNvPr>
          <p:cNvSpPr/>
          <p:nvPr/>
        </p:nvSpPr>
        <p:spPr>
          <a:xfrm>
            <a:off x="2943614" y="6252572"/>
            <a:ext cx="1847588" cy="36534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n" sz="1400" b="1">
                <a:latin typeface="Consolas"/>
              </a:rPr>
              <a:t>Order submission</a:t>
            </a:r>
            <a:endParaRPr lang="hu-HU" sz="1400" b="1"/>
          </a:p>
          <a:p>
            <a:pPr algn="ctr"/>
            <a:br>
              <a:rPr lang="en-US"/>
            </a:br>
            <a:endParaRPr lang="en-US"/>
          </a:p>
          <a:p>
            <a:pPr algn="ctr"/>
            <a:endParaRPr lang="hu-HU" sz="1400"/>
          </a:p>
        </p:txBody>
      </p:sp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6E632B7D-D515-A9F1-FC41-3FAF569DC54D}"/>
              </a:ext>
            </a:extLst>
          </p:cNvPr>
          <p:cNvSpPr/>
          <p:nvPr/>
        </p:nvSpPr>
        <p:spPr>
          <a:xfrm>
            <a:off x="2734847" y="720244"/>
            <a:ext cx="1356986" cy="36534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400" b="1"/>
              <a:t>Login</a:t>
            </a:r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DF850D93-D461-949B-E6D5-BDF88A291941}"/>
              </a:ext>
            </a:extLst>
          </p:cNvPr>
          <p:cNvCxnSpPr/>
          <p:nvPr/>
        </p:nvCxnSpPr>
        <p:spPr>
          <a:xfrm flipV="1">
            <a:off x="848899" y="724683"/>
            <a:ext cx="89769" cy="1173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C3D560E6-69B5-E8E6-EEF7-DDF5F043DF42}"/>
              </a:ext>
            </a:extLst>
          </p:cNvPr>
          <p:cNvCxnSpPr/>
          <p:nvPr/>
        </p:nvCxnSpPr>
        <p:spPr>
          <a:xfrm flipV="1">
            <a:off x="1023090" y="1076327"/>
            <a:ext cx="1676399" cy="119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Összekötő: szögletes 30">
            <a:extLst>
              <a:ext uri="{FF2B5EF4-FFF2-40B4-BE49-F238E27FC236}">
                <a16:creationId xmlns:a16="http://schemas.microsoft.com/office/drawing/2014/main" id="{8DAF671E-3FAA-05B8-56F9-92B1C1F3BCC1}"/>
              </a:ext>
            </a:extLst>
          </p:cNvPr>
          <p:cNvCxnSpPr/>
          <p:nvPr/>
        </p:nvCxnSpPr>
        <p:spPr>
          <a:xfrm>
            <a:off x="1980157" y="440498"/>
            <a:ext cx="757824" cy="3611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nyíllal 31">
            <a:extLst>
              <a:ext uri="{FF2B5EF4-FFF2-40B4-BE49-F238E27FC236}">
                <a16:creationId xmlns:a16="http://schemas.microsoft.com/office/drawing/2014/main" id="{91261C8D-E524-412A-1816-1B2292AD6622}"/>
              </a:ext>
            </a:extLst>
          </p:cNvPr>
          <p:cNvCxnSpPr/>
          <p:nvPr/>
        </p:nvCxnSpPr>
        <p:spPr>
          <a:xfrm flipV="1">
            <a:off x="1016566" y="1435145"/>
            <a:ext cx="2010426" cy="922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16CD6A14-E38F-B2D3-3EE3-82EC5E23FA85}"/>
              </a:ext>
            </a:extLst>
          </p:cNvPr>
          <p:cNvCxnSpPr/>
          <p:nvPr/>
        </p:nvCxnSpPr>
        <p:spPr>
          <a:xfrm flipV="1">
            <a:off x="992428" y="2517471"/>
            <a:ext cx="2052179" cy="45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>
            <a:extLst>
              <a:ext uri="{FF2B5EF4-FFF2-40B4-BE49-F238E27FC236}">
                <a16:creationId xmlns:a16="http://schemas.microsoft.com/office/drawing/2014/main" id="{641F018A-5C99-3E23-DF5E-366B51B0C905}"/>
              </a:ext>
            </a:extLst>
          </p:cNvPr>
          <p:cNvCxnSpPr/>
          <p:nvPr/>
        </p:nvCxnSpPr>
        <p:spPr>
          <a:xfrm flipH="1">
            <a:off x="3855538" y="1683316"/>
            <a:ext cx="4175" cy="444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nyíllal 34">
            <a:extLst>
              <a:ext uri="{FF2B5EF4-FFF2-40B4-BE49-F238E27FC236}">
                <a16:creationId xmlns:a16="http://schemas.microsoft.com/office/drawing/2014/main" id="{7027220B-8E64-3A6F-F1CB-337BBB68AB1C}"/>
              </a:ext>
            </a:extLst>
          </p:cNvPr>
          <p:cNvCxnSpPr/>
          <p:nvPr/>
        </p:nvCxnSpPr>
        <p:spPr>
          <a:xfrm>
            <a:off x="1006780" y="2671697"/>
            <a:ext cx="2020865" cy="705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>
            <a:extLst>
              <a:ext uri="{FF2B5EF4-FFF2-40B4-BE49-F238E27FC236}">
                <a16:creationId xmlns:a16="http://schemas.microsoft.com/office/drawing/2014/main" id="{69C7DBDD-86BE-B626-D03B-2A54DA717A59}"/>
              </a:ext>
            </a:extLst>
          </p:cNvPr>
          <p:cNvCxnSpPr>
            <a:cxnSpLocks/>
          </p:cNvCxnSpPr>
          <p:nvPr/>
        </p:nvCxnSpPr>
        <p:spPr>
          <a:xfrm>
            <a:off x="954588" y="2859587"/>
            <a:ext cx="1999989" cy="1175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>
            <a:extLst>
              <a:ext uri="{FF2B5EF4-FFF2-40B4-BE49-F238E27FC236}">
                <a16:creationId xmlns:a16="http://schemas.microsoft.com/office/drawing/2014/main" id="{F7959C83-964B-5C53-82D7-48082B73F576}"/>
              </a:ext>
            </a:extLst>
          </p:cNvPr>
          <p:cNvCxnSpPr>
            <a:cxnSpLocks/>
          </p:cNvCxnSpPr>
          <p:nvPr/>
        </p:nvCxnSpPr>
        <p:spPr>
          <a:xfrm>
            <a:off x="1225984" y="3245807"/>
            <a:ext cx="1780783" cy="1561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37">
            <a:extLst>
              <a:ext uri="{FF2B5EF4-FFF2-40B4-BE49-F238E27FC236}">
                <a16:creationId xmlns:a16="http://schemas.microsoft.com/office/drawing/2014/main" id="{15F540A4-8969-5353-F695-FFE1B9FAB91B}"/>
              </a:ext>
            </a:extLst>
          </p:cNvPr>
          <p:cNvCxnSpPr>
            <a:cxnSpLocks/>
          </p:cNvCxnSpPr>
          <p:nvPr/>
        </p:nvCxnSpPr>
        <p:spPr>
          <a:xfrm>
            <a:off x="1027655" y="3235369"/>
            <a:ext cx="1864290" cy="2240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38">
            <a:extLst>
              <a:ext uri="{FF2B5EF4-FFF2-40B4-BE49-F238E27FC236}">
                <a16:creationId xmlns:a16="http://schemas.microsoft.com/office/drawing/2014/main" id="{19B9A385-1074-F54F-5249-479AA17ED5CB}"/>
              </a:ext>
            </a:extLst>
          </p:cNvPr>
          <p:cNvCxnSpPr>
            <a:cxnSpLocks/>
          </p:cNvCxnSpPr>
          <p:nvPr/>
        </p:nvCxnSpPr>
        <p:spPr>
          <a:xfrm>
            <a:off x="839765" y="3235366"/>
            <a:ext cx="2052180" cy="2981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>
            <a:extLst>
              <a:ext uri="{FF2B5EF4-FFF2-40B4-BE49-F238E27FC236}">
                <a16:creationId xmlns:a16="http://schemas.microsoft.com/office/drawing/2014/main" id="{A76910C9-7795-EDF8-ED7E-2AAD427BE22A}"/>
              </a:ext>
            </a:extLst>
          </p:cNvPr>
          <p:cNvCxnSpPr>
            <a:cxnSpLocks/>
          </p:cNvCxnSpPr>
          <p:nvPr/>
        </p:nvCxnSpPr>
        <p:spPr>
          <a:xfrm flipH="1">
            <a:off x="658138" y="3308435"/>
            <a:ext cx="25052" cy="236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64DA4888-6847-352B-796C-D81E8CF34CB9}"/>
              </a:ext>
            </a:extLst>
          </p:cNvPr>
          <p:cNvCxnSpPr>
            <a:cxnSpLocks/>
          </p:cNvCxnSpPr>
          <p:nvPr/>
        </p:nvCxnSpPr>
        <p:spPr>
          <a:xfrm flipH="1">
            <a:off x="3855537" y="2768904"/>
            <a:ext cx="56366" cy="246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1">
            <a:extLst>
              <a:ext uri="{FF2B5EF4-FFF2-40B4-BE49-F238E27FC236}">
                <a16:creationId xmlns:a16="http://schemas.microsoft.com/office/drawing/2014/main" id="{9F45536E-CF6F-8513-F83C-62003642FCC4}"/>
              </a:ext>
            </a:extLst>
          </p:cNvPr>
          <p:cNvCxnSpPr>
            <a:cxnSpLocks/>
          </p:cNvCxnSpPr>
          <p:nvPr/>
        </p:nvCxnSpPr>
        <p:spPr>
          <a:xfrm>
            <a:off x="3744890" y="3551782"/>
            <a:ext cx="58455" cy="267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>
            <a:extLst>
              <a:ext uri="{FF2B5EF4-FFF2-40B4-BE49-F238E27FC236}">
                <a16:creationId xmlns:a16="http://schemas.microsoft.com/office/drawing/2014/main" id="{8B765E99-C23A-2208-FAA9-FC6ADDFB29D0}"/>
              </a:ext>
            </a:extLst>
          </p:cNvPr>
          <p:cNvCxnSpPr>
            <a:cxnSpLocks/>
          </p:cNvCxnSpPr>
          <p:nvPr/>
        </p:nvCxnSpPr>
        <p:spPr>
          <a:xfrm flipH="1">
            <a:off x="3824222" y="4345096"/>
            <a:ext cx="66805" cy="256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43">
            <a:extLst>
              <a:ext uri="{FF2B5EF4-FFF2-40B4-BE49-F238E27FC236}">
                <a16:creationId xmlns:a16="http://schemas.microsoft.com/office/drawing/2014/main" id="{FDA28D4D-8527-2D85-E91F-A1B3DFD33B9C}"/>
              </a:ext>
            </a:extLst>
          </p:cNvPr>
          <p:cNvCxnSpPr>
            <a:cxnSpLocks/>
          </p:cNvCxnSpPr>
          <p:nvPr/>
        </p:nvCxnSpPr>
        <p:spPr>
          <a:xfrm>
            <a:off x="3734452" y="5117534"/>
            <a:ext cx="79332" cy="288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B2C52ACA-0C0D-30B2-3298-98203AA2D343}"/>
              </a:ext>
            </a:extLst>
          </p:cNvPr>
          <p:cNvCxnSpPr>
            <a:cxnSpLocks/>
          </p:cNvCxnSpPr>
          <p:nvPr/>
        </p:nvCxnSpPr>
        <p:spPr>
          <a:xfrm flipH="1">
            <a:off x="3803345" y="5921287"/>
            <a:ext cx="98120" cy="308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Bal oldali kapcsos zárójel 47">
            <a:extLst>
              <a:ext uri="{FF2B5EF4-FFF2-40B4-BE49-F238E27FC236}">
                <a16:creationId xmlns:a16="http://schemas.microsoft.com/office/drawing/2014/main" id="{5452440C-0340-597B-DA6A-662A605F7F0A}"/>
              </a:ext>
            </a:extLst>
          </p:cNvPr>
          <p:cNvSpPr/>
          <p:nvPr/>
        </p:nvSpPr>
        <p:spPr>
          <a:xfrm>
            <a:off x="2117593" y="1315361"/>
            <a:ext cx="844378" cy="522544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9" name="Egyenes összekötő nyíllal 48">
            <a:extLst>
              <a:ext uri="{FF2B5EF4-FFF2-40B4-BE49-F238E27FC236}">
                <a16:creationId xmlns:a16="http://schemas.microsoft.com/office/drawing/2014/main" id="{9DB31012-CA9A-0B19-A725-B46C72A43848}"/>
              </a:ext>
            </a:extLst>
          </p:cNvPr>
          <p:cNvCxnSpPr/>
          <p:nvPr/>
        </p:nvCxnSpPr>
        <p:spPr>
          <a:xfrm flipH="1">
            <a:off x="1041749" y="3953006"/>
            <a:ext cx="1048010" cy="16972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Ábra 49" descr="Malacpersely egyszínű kitöltéssel">
            <a:extLst>
              <a:ext uri="{FF2B5EF4-FFF2-40B4-BE49-F238E27FC236}">
                <a16:creationId xmlns:a16="http://schemas.microsoft.com/office/drawing/2014/main" id="{2E1F3001-ED28-7B72-A32E-D8DF2CCCE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4636" y="3702485"/>
            <a:ext cx="841332" cy="924838"/>
          </a:xfrm>
          <a:prstGeom prst="rect">
            <a:avLst/>
          </a:prstGeom>
        </p:spPr>
      </p:pic>
      <p:sp>
        <p:nvSpPr>
          <p:cNvPr id="51" name="Szövegdoboz 50">
            <a:extLst>
              <a:ext uri="{FF2B5EF4-FFF2-40B4-BE49-F238E27FC236}">
                <a16:creationId xmlns:a16="http://schemas.microsoft.com/office/drawing/2014/main" id="{4F9DA6BD-EA6C-BAFA-2E2F-AE02B6FD18D3}"/>
              </a:ext>
            </a:extLst>
          </p:cNvPr>
          <p:cNvSpPr txBox="1"/>
          <p:nvPr/>
        </p:nvSpPr>
        <p:spPr>
          <a:xfrm>
            <a:off x="6774492" y="4519808"/>
            <a:ext cx="21899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4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Credit </a:t>
            </a:r>
            <a:r>
              <a:rPr lang="hu-HU" sz="1400" b="1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Payment</a:t>
            </a:r>
            <a:r>
              <a:rPr lang="hu-HU" sz="14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 Service</a:t>
            </a:r>
          </a:p>
        </p:txBody>
      </p:sp>
      <p:cxnSp>
        <p:nvCxnSpPr>
          <p:cNvPr id="52" name="Egyenes összekötő nyíllal 51">
            <a:extLst>
              <a:ext uri="{FF2B5EF4-FFF2-40B4-BE49-F238E27FC236}">
                <a16:creationId xmlns:a16="http://schemas.microsoft.com/office/drawing/2014/main" id="{61EF19F2-00A6-9591-9087-42EC48CAFF50}"/>
              </a:ext>
            </a:extLst>
          </p:cNvPr>
          <p:cNvCxnSpPr/>
          <p:nvPr/>
        </p:nvCxnSpPr>
        <p:spPr>
          <a:xfrm flipH="1" flipV="1">
            <a:off x="4736928" y="3917516"/>
            <a:ext cx="2707708" cy="24425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nyíllal 52">
            <a:extLst>
              <a:ext uri="{FF2B5EF4-FFF2-40B4-BE49-F238E27FC236}">
                <a16:creationId xmlns:a16="http://schemas.microsoft.com/office/drawing/2014/main" id="{867F3D00-581F-3A95-1D77-51DC2D66113F}"/>
              </a:ext>
            </a:extLst>
          </p:cNvPr>
          <p:cNvCxnSpPr/>
          <p:nvPr/>
        </p:nvCxnSpPr>
        <p:spPr>
          <a:xfrm flipH="1">
            <a:off x="4702349" y="4273333"/>
            <a:ext cx="2707709" cy="49686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Ábra 53" descr="Laptop egyszínű kitöltéssel">
            <a:extLst>
              <a:ext uri="{FF2B5EF4-FFF2-40B4-BE49-F238E27FC236}">
                <a16:creationId xmlns:a16="http://schemas.microsoft.com/office/drawing/2014/main" id="{F9914CFE-FC1E-7D8A-CADF-7478EF8CCA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16033" y="1082458"/>
            <a:ext cx="841332" cy="830894"/>
          </a:xfrm>
          <a:prstGeom prst="rect">
            <a:avLst/>
          </a:prstGeom>
        </p:spPr>
      </p:pic>
      <p:sp>
        <p:nvSpPr>
          <p:cNvPr id="55" name="Szövegdoboz 54">
            <a:extLst>
              <a:ext uri="{FF2B5EF4-FFF2-40B4-BE49-F238E27FC236}">
                <a16:creationId xmlns:a16="http://schemas.microsoft.com/office/drawing/2014/main" id="{4A751E6B-F699-64E8-B016-9FD1618F6F8F}"/>
              </a:ext>
            </a:extLst>
          </p:cNvPr>
          <p:cNvSpPr txBox="1"/>
          <p:nvPr/>
        </p:nvSpPr>
        <p:spPr>
          <a:xfrm>
            <a:off x="7421670" y="1764082"/>
            <a:ext cx="220040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Webshop service</a:t>
            </a:r>
          </a:p>
        </p:txBody>
      </p:sp>
      <p:cxnSp>
        <p:nvCxnSpPr>
          <p:cNvPr id="56" name="Egyenes összekötő nyíllal 55">
            <a:extLst>
              <a:ext uri="{FF2B5EF4-FFF2-40B4-BE49-F238E27FC236}">
                <a16:creationId xmlns:a16="http://schemas.microsoft.com/office/drawing/2014/main" id="{B25DD3AC-5A57-B8E0-4041-C23254C363D0}"/>
              </a:ext>
            </a:extLst>
          </p:cNvPr>
          <p:cNvCxnSpPr/>
          <p:nvPr/>
        </p:nvCxnSpPr>
        <p:spPr>
          <a:xfrm flipH="1" flipV="1">
            <a:off x="4138679" y="887129"/>
            <a:ext cx="3626284" cy="52609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Összekötő: szögletes 56">
            <a:extLst>
              <a:ext uri="{FF2B5EF4-FFF2-40B4-BE49-F238E27FC236}">
                <a16:creationId xmlns:a16="http://schemas.microsoft.com/office/drawing/2014/main" id="{D3444A6F-5017-21A2-89A9-42897EFDF633}"/>
              </a:ext>
            </a:extLst>
          </p:cNvPr>
          <p:cNvCxnSpPr/>
          <p:nvPr/>
        </p:nvCxnSpPr>
        <p:spPr>
          <a:xfrm>
            <a:off x="7020577" y="261742"/>
            <a:ext cx="757825" cy="1050099"/>
          </a:xfrm>
          <a:prstGeom prst="bent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57">
            <a:extLst>
              <a:ext uri="{FF2B5EF4-FFF2-40B4-BE49-F238E27FC236}">
                <a16:creationId xmlns:a16="http://schemas.microsoft.com/office/drawing/2014/main" id="{547144C8-AB89-E808-7255-4F7CB42B8F11}"/>
              </a:ext>
            </a:extLst>
          </p:cNvPr>
          <p:cNvCxnSpPr/>
          <p:nvPr/>
        </p:nvCxnSpPr>
        <p:spPr>
          <a:xfrm flipH="1">
            <a:off x="2002730" y="237603"/>
            <a:ext cx="5400804" cy="6889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58">
            <a:extLst>
              <a:ext uri="{FF2B5EF4-FFF2-40B4-BE49-F238E27FC236}">
                <a16:creationId xmlns:a16="http://schemas.microsoft.com/office/drawing/2014/main" id="{7B90F9E1-386F-3773-6957-2717A72E0D93}"/>
              </a:ext>
            </a:extLst>
          </p:cNvPr>
          <p:cNvCxnSpPr/>
          <p:nvPr/>
        </p:nvCxnSpPr>
        <p:spPr>
          <a:xfrm flipH="1">
            <a:off x="4755193" y="1539135"/>
            <a:ext cx="2926915" cy="161377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nyíllal 59">
            <a:extLst>
              <a:ext uri="{FF2B5EF4-FFF2-40B4-BE49-F238E27FC236}">
                <a16:creationId xmlns:a16="http://schemas.microsoft.com/office/drawing/2014/main" id="{37FBBB59-D6C2-7BBC-3B25-A5977C8A405D}"/>
              </a:ext>
            </a:extLst>
          </p:cNvPr>
          <p:cNvCxnSpPr/>
          <p:nvPr/>
        </p:nvCxnSpPr>
        <p:spPr>
          <a:xfrm flipH="1">
            <a:off x="4804124" y="1514996"/>
            <a:ext cx="2916476" cy="7473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60">
            <a:extLst>
              <a:ext uri="{FF2B5EF4-FFF2-40B4-BE49-F238E27FC236}">
                <a16:creationId xmlns:a16="http://schemas.microsoft.com/office/drawing/2014/main" id="{9D06E33B-56E5-CA92-3913-EA37DD4536B8}"/>
              </a:ext>
            </a:extLst>
          </p:cNvPr>
          <p:cNvCxnSpPr/>
          <p:nvPr/>
        </p:nvCxnSpPr>
        <p:spPr>
          <a:xfrm flipH="1">
            <a:off x="4727793" y="1950146"/>
            <a:ext cx="2791217" cy="369100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gyenes összekötő nyíllal 61">
            <a:extLst>
              <a:ext uri="{FF2B5EF4-FFF2-40B4-BE49-F238E27FC236}">
                <a16:creationId xmlns:a16="http://schemas.microsoft.com/office/drawing/2014/main" id="{D05B08C2-FA91-7252-7CE2-DF22A3419046}"/>
              </a:ext>
            </a:extLst>
          </p:cNvPr>
          <p:cNvCxnSpPr/>
          <p:nvPr/>
        </p:nvCxnSpPr>
        <p:spPr>
          <a:xfrm flipH="1">
            <a:off x="4828915" y="2093021"/>
            <a:ext cx="2843407" cy="412941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3" name="Ábra 62" descr="Alkalmazotti kitűző egyszínű kitöltéssel">
            <a:extLst>
              <a:ext uri="{FF2B5EF4-FFF2-40B4-BE49-F238E27FC236}">
                <a16:creationId xmlns:a16="http://schemas.microsoft.com/office/drawing/2014/main" id="{3BD5A771-BDA8-5AD5-6DF2-71DBF9E98A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44636" y="4986402"/>
            <a:ext cx="883085" cy="883085"/>
          </a:xfrm>
          <a:prstGeom prst="rect">
            <a:avLst/>
          </a:prstGeom>
        </p:spPr>
      </p:pic>
      <p:sp>
        <p:nvSpPr>
          <p:cNvPr id="64" name="Szövegdoboz 63">
            <a:extLst>
              <a:ext uri="{FF2B5EF4-FFF2-40B4-BE49-F238E27FC236}">
                <a16:creationId xmlns:a16="http://schemas.microsoft.com/office/drawing/2014/main" id="{0E938B3A-5F4A-A568-E0B4-F99FBB9B0D31}"/>
              </a:ext>
            </a:extLst>
          </p:cNvPr>
          <p:cNvSpPr txBox="1"/>
          <p:nvPr/>
        </p:nvSpPr>
        <p:spPr>
          <a:xfrm>
            <a:off x="7557369" y="5772410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1400" b="1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Paypal</a:t>
            </a:r>
            <a:endParaRPr lang="hu-HU" sz="1400" b="1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5" name="Egyenes összekötő nyíllal 64">
            <a:extLst>
              <a:ext uri="{FF2B5EF4-FFF2-40B4-BE49-F238E27FC236}">
                <a16:creationId xmlns:a16="http://schemas.microsoft.com/office/drawing/2014/main" id="{994C126C-C666-CA1F-07C6-023995428991}"/>
              </a:ext>
            </a:extLst>
          </p:cNvPr>
          <p:cNvCxnSpPr/>
          <p:nvPr/>
        </p:nvCxnSpPr>
        <p:spPr>
          <a:xfrm flipH="1" flipV="1">
            <a:off x="4778679" y="4126283"/>
            <a:ext cx="2707709" cy="122546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Szövegdoboz 65">
            <a:extLst>
              <a:ext uri="{FF2B5EF4-FFF2-40B4-BE49-F238E27FC236}">
                <a16:creationId xmlns:a16="http://schemas.microsoft.com/office/drawing/2014/main" id="{3100FD1A-C21E-E23C-9773-87C1B86D95EC}"/>
              </a:ext>
            </a:extLst>
          </p:cNvPr>
          <p:cNvSpPr txBox="1"/>
          <p:nvPr/>
        </p:nvSpPr>
        <p:spPr>
          <a:xfrm>
            <a:off x="7309413" y="292067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Courier company</a:t>
            </a:r>
          </a:p>
        </p:txBody>
      </p:sp>
      <p:pic>
        <p:nvPicPr>
          <p:cNvPr id="67" name="Ábra 66" descr="Teherautó egyszínű kitöltéssel">
            <a:extLst>
              <a:ext uri="{FF2B5EF4-FFF2-40B4-BE49-F238E27FC236}">
                <a16:creationId xmlns:a16="http://schemas.microsoft.com/office/drawing/2014/main" id="{1169A56F-9987-B275-6FB9-327F18129C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16142" y="2258028"/>
            <a:ext cx="914400" cy="914400"/>
          </a:xfrm>
          <a:prstGeom prst="rect">
            <a:avLst/>
          </a:prstGeom>
        </p:spPr>
      </p:pic>
      <p:cxnSp>
        <p:nvCxnSpPr>
          <p:cNvPr id="68" name="Egyenes összekötő nyíllal 67">
            <a:extLst>
              <a:ext uri="{FF2B5EF4-FFF2-40B4-BE49-F238E27FC236}">
                <a16:creationId xmlns:a16="http://schemas.microsoft.com/office/drawing/2014/main" id="{C66C9DD9-9117-0108-3480-BA83F861534D}"/>
              </a:ext>
            </a:extLst>
          </p:cNvPr>
          <p:cNvCxnSpPr/>
          <p:nvPr/>
        </p:nvCxnSpPr>
        <p:spPr>
          <a:xfrm flipH="1">
            <a:off x="4874871" y="2653496"/>
            <a:ext cx="2741270" cy="3856296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362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Ábra 4" descr="Férfi egyszínű kitöltéssel">
            <a:extLst>
              <a:ext uri="{FF2B5EF4-FFF2-40B4-BE49-F238E27FC236}">
                <a16:creationId xmlns:a16="http://schemas.microsoft.com/office/drawing/2014/main" id="{60234389-6422-389D-58B7-6D01D4620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6072" y="2764234"/>
            <a:ext cx="841332" cy="841332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BFC07540-BC80-6A8D-6538-3B33A67DFEA1}"/>
              </a:ext>
            </a:extLst>
          </p:cNvPr>
          <p:cNvSpPr txBox="1"/>
          <p:nvPr/>
        </p:nvSpPr>
        <p:spPr>
          <a:xfrm>
            <a:off x="2206487" y="3609009"/>
            <a:ext cx="95415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200" b="1" err="1"/>
              <a:t>Customer</a:t>
            </a:r>
            <a:r>
              <a:rPr lang="hu-HU" sz="1200" b="1"/>
              <a:t>​​</a:t>
            </a:r>
            <a:endParaRPr lang="hu-HU" b="1"/>
          </a:p>
        </p:txBody>
      </p:sp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C04F5F3E-274A-D344-2038-C9663E3AF2F5}"/>
              </a:ext>
            </a:extLst>
          </p:cNvPr>
          <p:cNvSpPr/>
          <p:nvPr/>
        </p:nvSpPr>
        <p:spPr>
          <a:xfrm>
            <a:off x="5288493" y="1598720"/>
            <a:ext cx="1517964" cy="83147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n" sz="1400" b="1">
                <a:solidFill>
                  <a:srgbClr val="1F1F1F"/>
                </a:solidFill>
                <a:latin typeface="Consolas"/>
                <a:ea typeface="+mn-lt"/>
                <a:cs typeface="+mn-lt"/>
              </a:rPr>
              <a:t>Providing contact information</a:t>
            </a:r>
            <a:endParaRPr lang="hu-HU" sz="1400" b="1"/>
          </a:p>
          <a:p>
            <a:pPr algn="ctr"/>
            <a:br>
              <a:rPr lang="en-US"/>
            </a:br>
            <a:endParaRPr lang="en-US"/>
          </a:p>
          <a:p>
            <a:pPr algn="ctr"/>
            <a:endParaRPr lang="en" sz="1400" b="1">
              <a:solidFill>
                <a:srgbClr val="1F1F1F"/>
              </a:solidFill>
              <a:latin typeface="Consolas"/>
            </a:endParaRP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A111BBF4-2CF7-DDDF-C4E4-F544F01C9FF9}"/>
              </a:ext>
            </a:extLst>
          </p:cNvPr>
          <p:cNvSpPr/>
          <p:nvPr/>
        </p:nvSpPr>
        <p:spPr>
          <a:xfrm>
            <a:off x="5288493" y="2673872"/>
            <a:ext cx="1517964" cy="74797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n" sz="1400" b="1">
                <a:solidFill>
                  <a:srgbClr val="1F1F1F"/>
                </a:solidFill>
                <a:latin typeface="Consolas"/>
                <a:ea typeface="+mn-lt"/>
                <a:cs typeface="+mn-lt"/>
              </a:rPr>
              <a:t>application of contact details</a:t>
            </a:r>
            <a:endParaRPr lang="hu-HU" sz="1400" b="1"/>
          </a:p>
          <a:p>
            <a:pPr algn="ctr"/>
            <a:br>
              <a:rPr lang="en-US"/>
            </a:br>
            <a:endParaRPr lang="en-US"/>
          </a:p>
          <a:p>
            <a:pPr algn="ctr"/>
            <a:endParaRPr lang="en" sz="1400" b="1">
              <a:solidFill>
                <a:srgbClr val="1F1F1F"/>
              </a:solidFill>
              <a:latin typeface="Consolas"/>
            </a:endParaRPr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954133D2-9420-F7FE-AB15-3D71A3A4D381}"/>
              </a:ext>
            </a:extLst>
          </p:cNvPr>
          <p:cNvSpPr/>
          <p:nvPr/>
        </p:nvSpPr>
        <p:spPr>
          <a:xfrm>
            <a:off x="5288493" y="3613323"/>
            <a:ext cx="1517963" cy="66446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" sz="1400" b="1">
                <a:solidFill>
                  <a:srgbClr val="1F1F1F"/>
                </a:solidFill>
                <a:latin typeface="Consolas"/>
                <a:ea typeface="+mn-lt"/>
                <a:cs typeface="+mn-lt"/>
              </a:rPr>
              <a:t>Displaying contact details</a:t>
            </a:r>
            <a:endParaRPr lang="hu-HU" sz="1400" b="1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CA321AAB-57F9-87D9-B399-5429C2507DDB}"/>
              </a:ext>
            </a:extLst>
          </p:cNvPr>
          <p:cNvSpPr txBox="1"/>
          <p:nvPr/>
        </p:nvSpPr>
        <p:spPr>
          <a:xfrm>
            <a:off x="9254647" y="3555305"/>
            <a:ext cx="27432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1400" b="1">
                <a:latin typeface="Consolas"/>
              </a:rPr>
              <a:t>contact details</a:t>
            </a:r>
            <a:endParaRPr lang="hu-HU" sz="1400" b="1"/>
          </a:p>
          <a:p>
            <a:br>
              <a:rPr lang="en-US"/>
            </a:br>
            <a:endParaRPr lang="en-US"/>
          </a:p>
          <a:p>
            <a:endParaRPr lang="hu-HU" sz="1400" b="1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BA4B8304-5E72-4E27-81D4-2C255A027B9B}"/>
              </a:ext>
            </a:extLst>
          </p:cNvPr>
          <p:cNvSpPr txBox="1"/>
          <p:nvPr/>
        </p:nvSpPr>
        <p:spPr>
          <a:xfrm>
            <a:off x="302712" y="260958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1400"/>
              <a:t>Elérhetőségek</a:t>
            </a:r>
          </a:p>
        </p:txBody>
      </p: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C07AAE5E-FD8F-4E03-20CC-BBE012F92DFA}"/>
              </a:ext>
            </a:extLst>
          </p:cNvPr>
          <p:cNvCxnSpPr>
            <a:cxnSpLocks/>
          </p:cNvCxnSpPr>
          <p:nvPr/>
        </p:nvCxnSpPr>
        <p:spPr>
          <a:xfrm flipH="1">
            <a:off x="6831900" y="3378143"/>
            <a:ext cx="2669341" cy="450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ED9E69C7-8F7D-80A8-0C1C-E1027EF90529}"/>
              </a:ext>
            </a:extLst>
          </p:cNvPr>
          <p:cNvCxnSpPr>
            <a:cxnSpLocks/>
          </p:cNvCxnSpPr>
          <p:nvPr/>
        </p:nvCxnSpPr>
        <p:spPr>
          <a:xfrm flipH="1" flipV="1">
            <a:off x="6842337" y="2064469"/>
            <a:ext cx="2617149" cy="1031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D2E1E3F6-5592-CF64-D59B-BA00885967BD}"/>
              </a:ext>
            </a:extLst>
          </p:cNvPr>
          <p:cNvCxnSpPr>
            <a:cxnSpLocks/>
          </p:cNvCxnSpPr>
          <p:nvPr/>
        </p:nvCxnSpPr>
        <p:spPr>
          <a:xfrm flipV="1">
            <a:off x="2902733" y="3051711"/>
            <a:ext cx="2375319" cy="211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Ábra 7" descr="Okostelefon egyszínű kitöltéssel">
            <a:extLst>
              <a:ext uri="{FF2B5EF4-FFF2-40B4-BE49-F238E27FC236}">
                <a16:creationId xmlns:a16="http://schemas.microsoft.com/office/drawing/2014/main" id="{695B1695-B843-BC0D-9E1B-E9EA1736A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1430" y="26690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00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Ábra 4" descr="Férfi egyszínű kitöltéssel">
            <a:extLst>
              <a:ext uri="{FF2B5EF4-FFF2-40B4-BE49-F238E27FC236}">
                <a16:creationId xmlns:a16="http://schemas.microsoft.com/office/drawing/2014/main" id="{60234389-6422-389D-58B7-6D01D4620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6072" y="2764234"/>
            <a:ext cx="841332" cy="841332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BFC07540-BC80-6A8D-6538-3B33A67DFEA1}"/>
              </a:ext>
            </a:extLst>
          </p:cNvPr>
          <p:cNvSpPr txBox="1"/>
          <p:nvPr/>
        </p:nvSpPr>
        <p:spPr>
          <a:xfrm>
            <a:off x="2206487" y="3609009"/>
            <a:ext cx="95415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200" b="1" err="1"/>
              <a:t>Customer</a:t>
            </a:r>
            <a:r>
              <a:rPr lang="hu-HU" sz="1200" b="1"/>
              <a:t>​​</a:t>
            </a:r>
            <a:endParaRPr lang="hu-HU" b="1"/>
          </a:p>
        </p:txBody>
      </p:sp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C04F5F3E-274A-D344-2038-C9663E3AF2F5}"/>
              </a:ext>
            </a:extLst>
          </p:cNvPr>
          <p:cNvSpPr/>
          <p:nvPr/>
        </p:nvSpPr>
        <p:spPr>
          <a:xfrm>
            <a:off x="5288493" y="1296007"/>
            <a:ext cx="1538840" cy="41394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n" sz="1400" b="1">
                <a:solidFill>
                  <a:srgbClr val="1F1F1F"/>
                </a:solidFill>
                <a:latin typeface="Consolas"/>
                <a:ea typeface="+mn-lt"/>
                <a:cs typeface="+mn-lt"/>
              </a:rPr>
              <a:t>Enter email</a:t>
            </a:r>
            <a:endParaRPr lang="hu-HU"/>
          </a:p>
          <a:p>
            <a:pPr algn="ctr"/>
            <a:br>
              <a:rPr lang="en-US"/>
            </a:br>
            <a:endParaRPr lang="en-US"/>
          </a:p>
          <a:p>
            <a:pPr algn="ctr"/>
            <a:endParaRPr lang="en" sz="1400" b="1">
              <a:solidFill>
                <a:srgbClr val="1F1F1F"/>
              </a:solidFill>
              <a:latin typeface="Consolas"/>
            </a:endParaRP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A111BBF4-2CF7-DDDF-C4E4-F544F01C9FF9}"/>
              </a:ext>
            </a:extLst>
          </p:cNvPr>
          <p:cNvSpPr/>
          <p:nvPr/>
        </p:nvSpPr>
        <p:spPr>
          <a:xfrm>
            <a:off x="5288493" y="1880557"/>
            <a:ext cx="1538840" cy="664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n" sz="1400" b="1">
                <a:solidFill>
                  <a:srgbClr val="1F1F1F"/>
                </a:solidFill>
                <a:latin typeface="Consolas"/>
                <a:ea typeface="+mn-lt"/>
                <a:cs typeface="+mn-lt"/>
              </a:rPr>
              <a:t>Enter password</a:t>
            </a:r>
            <a:endParaRPr lang="en" sz="1400" b="1">
              <a:solidFill>
                <a:srgbClr val="1F1F1F"/>
              </a:solidFill>
              <a:latin typeface="Consolas"/>
            </a:endParaRPr>
          </a:p>
          <a:p>
            <a:pPr algn="ctr"/>
            <a:br>
              <a:rPr lang="en-US"/>
            </a:br>
            <a:endParaRPr lang="en-US"/>
          </a:p>
          <a:p>
            <a:pPr algn="ctr"/>
            <a:endParaRPr lang="en" sz="1400" b="1">
              <a:solidFill>
                <a:srgbClr val="1F1F1F"/>
              </a:solidFill>
              <a:latin typeface="Consolas"/>
            </a:endParaRPr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954133D2-9420-F7FE-AB15-3D71A3A4D381}"/>
              </a:ext>
            </a:extLst>
          </p:cNvPr>
          <p:cNvSpPr/>
          <p:nvPr/>
        </p:nvSpPr>
        <p:spPr>
          <a:xfrm>
            <a:off x="5330247" y="565324"/>
            <a:ext cx="1538839" cy="66446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" sz="1400" b="1">
                <a:solidFill>
                  <a:srgbClr val="1F1F1F"/>
                </a:solidFill>
                <a:latin typeface="Consolas"/>
                <a:ea typeface="+mn-lt"/>
                <a:cs typeface="+mn-lt"/>
              </a:rPr>
              <a:t>Enter phone number</a:t>
            </a:r>
            <a:endParaRPr lang="hu-HU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CA321AAB-57F9-87D9-B399-5429C2507DDB}"/>
              </a:ext>
            </a:extLst>
          </p:cNvPr>
          <p:cNvSpPr txBox="1"/>
          <p:nvPr/>
        </p:nvSpPr>
        <p:spPr>
          <a:xfrm>
            <a:off x="9254647" y="3555305"/>
            <a:ext cx="27432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1400" b="1">
                <a:latin typeface="Consolas"/>
              </a:rPr>
              <a:t>contact details</a:t>
            </a:r>
            <a:endParaRPr lang="hu-HU" sz="1400" b="1"/>
          </a:p>
          <a:p>
            <a:br>
              <a:rPr lang="en-US"/>
            </a:br>
            <a:endParaRPr lang="en-US"/>
          </a:p>
          <a:p>
            <a:endParaRPr lang="hu-HU" sz="1400" b="1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BA4B8304-5E72-4E27-81D4-2C255A027B9B}"/>
              </a:ext>
            </a:extLst>
          </p:cNvPr>
          <p:cNvSpPr txBox="1"/>
          <p:nvPr/>
        </p:nvSpPr>
        <p:spPr>
          <a:xfrm>
            <a:off x="302712" y="260958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1400"/>
              <a:t>Regisztráció</a:t>
            </a:r>
          </a:p>
        </p:txBody>
      </p: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C07AAE5E-FD8F-4E03-20CC-BBE012F92DFA}"/>
              </a:ext>
            </a:extLst>
          </p:cNvPr>
          <p:cNvCxnSpPr>
            <a:cxnSpLocks/>
          </p:cNvCxnSpPr>
          <p:nvPr/>
        </p:nvCxnSpPr>
        <p:spPr>
          <a:xfrm>
            <a:off x="2941387" y="3446807"/>
            <a:ext cx="2309755" cy="210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ED9E69C7-8F7D-80A8-0C1C-E1027EF90529}"/>
              </a:ext>
            </a:extLst>
          </p:cNvPr>
          <p:cNvCxnSpPr>
            <a:cxnSpLocks/>
          </p:cNvCxnSpPr>
          <p:nvPr/>
        </p:nvCxnSpPr>
        <p:spPr>
          <a:xfrm flipV="1">
            <a:off x="2904199" y="2398496"/>
            <a:ext cx="2288878" cy="499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D2E1E3F6-5592-CF64-D59B-BA00885967BD}"/>
              </a:ext>
            </a:extLst>
          </p:cNvPr>
          <p:cNvCxnSpPr>
            <a:cxnSpLocks/>
          </p:cNvCxnSpPr>
          <p:nvPr/>
        </p:nvCxnSpPr>
        <p:spPr>
          <a:xfrm flipH="1" flipV="1">
            <a:off x="6906435" y="3114341"/>
            <a:ext cx="2645530" cy="54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Ábra 1" descr="Monitor egyszínű kitöltéssel">
            <a:extLst>
              <a:ext uri="{FF2B5EF4-FFF2-40B4-BE49-F238E27FC236}">
                <a16:creationId xmlns:a16="http://schemas.microsoft.com/office/drawing/2014/main" id="{06B7EF98-6564-D05D-58FE-0B485A250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94937" y="2763032"/>
            <a:ext cx="914400" cy="914400"/>
          </a:xfrm>
          <a:prstGeom prst="rect">
            <a:avLst/>
          </a:prstGeom>
        </p:spPr>
      </p:pic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85EEECD2-60CF-9424-8D75-B60CBA5B4E21}"/>
              </a:ext>
            </a:extLst>
          </p:cNvPr>
          <p:cNvSpPr/>
          <p:nvPr/>
        </p:nvSpPr>
        <p:spPr>
          <a:xfrm>
            <a:off x="5288493" y="3508939"/>
            <a:ext cx="1538839" cy="7479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" sz="1400" b="1">
                <a:solidFill>
                  <a:srgbClr val="1F1F1F"/>
                </a:solidFill>
                <a:latin typeface="Consolas"/>
                <a:ea typeface="+mn-lt"/>
                <a:cs typeface="+mn-lt"/>
              </a:rPr>
              <a:t>Specify residential address</a:t>
            </a:r>
            <a:endParaRPr lang="hu-HU" sz="1400" b="1"/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07FB6389-69C6-DD51-884C-1305744DDA7A}"/>
              </a:ext>
            </a:extLst>
          </p:cNvPr>
          <p:cNvSpPr/>
          <p:nvPr/>
        </p:nvSpPr>
        <p:spPr>
          <a:xfrm>
            <a:off x="5288493" y="4375322"/>
            <a:ext cx="1538839" cy="66446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" sz="1400" b="1">
                <a:solidFill>
                  <a:srgbClr val="1F1F1F"/>
                </a:solidFill>
                <a:latin typeface="Consolas"/>
                <a:ea typeface="+mn-lt"/>
                <a:cs typeface="+mn-lt"/>
              </a:rPr>
              <a:t>Enter username</a:t>
            </a:r>
            <a:endParaRPr lang="en" sz="1400" b="1">
              <a:solidFill>
                <a:srgbClr val="1F1F1F"/>
              </a:solidFill>
              <a:latin typeface="Consolas"/>
            </a:endParaRPr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84B633EA-0B9A-1C3A-8554-D18942BC15BE}"/>
              </a:ext>
            </a:extLst>
          </p:cNvPr>
          <p:cNvSpPr/>
          <p:nvPr/>
        </p:nvSpPr>
        <p:spPr>
          <a:xfrm>
            <a:off x="5324212" y="5244477"/>
            <a:ext cx="1538839" cy="66446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" sz="1400" b="1">
                <a:solidFill>
                  <a:schemeClr val="tx1"/>
                </a:solidFill>
                <a:ea typeface="+mn-lt"/>
                <a:cs typeface="+mn-lt"/>
              </a:rPr>
              <a:t>save registration</a:t>
            </a:r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9227BA2F-1246-A417-FADD-9A545FA926A7}"/>
              </a:ext>
            </a:extLst>
          </p:cNvPr>
          <p:cNvSpPr/>
          <p:nvPr/>
        </p:nvSpPr>
        <p:spPr>
          <a:xfrm>
            <a:off x="5333999" y="2766164"/>
            <a:ext cx="1534439" cy="6054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sz="1400" b="1">
                <a:solidFill>
                  <a:srgbClr val="1F1F1F"/>
                </a:solidFill>
                <a:latin typeface="Consolas"/>
              </a:rPr>
              <a:t>Storage of registration data</a:t>
            </a:r>
            <a:endParaRPr lang="hu-HU" sz="1400" b="1"/>
          </a:p>
        </p:txBody>
      </p: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7D75EE14-4B95-E538-D311-1B6A1C6F911D}"/>
              </a:ext>
            </a:extLst>
          </p:cNvPr>
          <p:cNvCxnSpPr>
            <a:cxnSpLocks/>
          </p:cNvCxnSpPr>
          <p:nvPr/>
        </p:nvCxnSpPr>
        <p:spPr>
          <a:xfrm>
            <a:off x="2962264" y="3477145"/>
            <a:ext cx="2351506" cy="1110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0A73BC3C-9D65-DBD7-3317-D858C6216544}"/>
              </a:ext>
            </a:extLst>
          </p:cNvPr>
          <p:cNvCxnSpPr>
            <a:cxnSpLocks/>
          </p:cNvCxnSpPr>
          <p:nvPr/>
        </p:nvCxnSpPr>
        <p:spPr>
          <a:xfrm>
            <a:off x="2938451" y="3548582"/>
            <a:ext cx="2315789" cy="1967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EAC9A0B5-2A70-6EB6-2259-CE389BFB15C4}"/>
              </a:ext>
            </a:extLst>
          </p:cNvPr>
          <p:cNvCxnSpPr/>
          <p:nvPr/>
        </p:nvCxnSpPr>
        <p:spPr>
          <a:xfrm flipV="1">
            <a:off x="2820444" y="963461"/>
            <a:ext cx="2469715" cy="1747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>
            <a:extLst>
              <a:ext uri="{FF2B5EF4-FFF2-40B4-BE49-F238E27FC236}">
                <a16:creationId xmlns:a16="http://schemas.microsoft.com/office/drawing/2014/main" id="{A09FA46F-1BE7-EC90-DF4C-33013E7DE094}"/>
              </a:ext>
            </a:extLst>
          </p:cNvPr>
          <p:cNvCxnSpPr>
            <a:cxnSpLocks/>
          </p:cNvCxnSpPr>
          <p:nvPr/>
        </p:nvCxnSpPr>
        <p:spPr>
          <a:xfrm flipV="1">
            <a:off x="2810007" y="1558446"/>
            <a:ext cx="2365331" cy="1246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52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Ábra 5" descr="Férfi egyszínű kitöltéssel">
            <a:extLst>
              <a:ext uri="{FF2B5EF4-FFF2-40B4-BE49-F238E27FC236}">
                <a16:creationId xmlns:a16="http://schemas.microsoft.com/office/drawing/2014/main" id="{E83E2B0B-7C21-1BA1-2A5B-7CA1F7034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0594" y="2587538"/>
            <a:ext cx="841332" cy="841332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C4C3E042-4CD5-318C-6470-4E6E8B1A3085}"/>
              </a:ext>
            </a:extLst>
          </p:cNvPr>
          <p:cNvSpPr txBox="1"/>
          <p:nvPr/>
        </p:nvSpPr>
        <p:spPr>
          <a:xfrm>
            <a:off x="1962150" y="3438525"/>
            <a:ext cx="95726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200" b="1" err="1"/>
              <a:t>Customer</a:t>
            </a:r>
            <a:r>
              <a:rPr lang="hu-HU" sz="1200" b="1"/>
              <a:t>​</a:t>
            </a:r>
            <a:endParaRPr lang="hu-HU" b="1"/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ABAAEDD7-12BA-9BEF-B512-F68FA7C0AFA9}"/>
              </a:ext>
            </a:extLst>
          </p:cNvPr>
          <p:cNvSpPr/>
          <p:nvPr/>
        </p:nvSpPr>
        <p:spPr>
          <a:xfrm>
            <a:off x="5413753" y="1244119"/>
            <a:ext cx="1392704" cy="6749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400" b="1">
                <a:ea typeface="+mn-lt"/>
                <a:cs typeface="+mn-lt"/>
              </a:rPr>
              <a:t>Show </a:t>
            </a:r>
            <a:r>
              <a:rPr lang="hu-HU" sz="1400" b="1" err="1">
                <a:ea typeface="+mn-lt"/>
                <a:cs typeface="+mn-lt"/>
              </a:rPr>
              <a:t>shipping</a:t>
            </a:r>
            <a:r>
              <a:rPr lang="hu-HU" sz="1400" b="1">
                <a:ea typeface="+mn-lt"/>
                <a:cs typeface="+mn-lt"/>
              </a:rPr>
              <a:t> </a:t>
            </a:r>
            <a:r>
              <a:rPr lang="hu-HU" sz="1400" b="1" err="1">
                <a:ea typeface="+mn-lt"/>
                <a:cs typeface="+mn-lt"/>
              </a:rPr>
              <a:t>options</a:t>
            </a:r>
            <a:endParaRPr lang="hu-HU" b="1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8F41DDE4-A750-F2DE-3CCE-49A417C1FD34}"/>
              </a:ext>
            </a:extLst>
          </p:cNvPr>
          <p:cNvSpPr/>
          <p:nvPr/>
        </p:nvSpPr>
        <p:spPr>
          <a:xfrm>
            <a:off x="5413752" y="2244243"/>
            <a:ext cx="1392704" cy="6749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400" b="1" err="1">
                <a:ea typeface="+mn-lt"/>
                <a:cs typeface="+mn-lt"/>
              </a:rPr>
              <a:t>Select</a:t>
            </a:r>
            <a:r>
              <a:rPr lang="hu-HU" sz="1400" b="1">
                <a:ea typeface="+mn-lt"/>
                <a:cs typeface="+mn-lt"/>
              </a:rPr>
              <a:t> a </a:t>
            </a:r>
            <a:r>
              <a:rPr lang="hu-HU" sz="1400" b="1" err="1">
                <a:ea typeface="+mn-lt"/>
                <a:cs typeface="+mn-lt"/>
              </a:rPr>
              <a:t>shipping</a:t>
            </a:r>
            <a:r>
              <a:rPr lang="hu-HU" sz="1400" b="1">
                <a:ea typeface="+mn-lt"/>
                <a:cs typeface="+mn-lt"/>
              </a:rPr>
              <a:t> </a:t>
            </a:r>
            <a:r>
              <a:rPr lang="hu-HU" sz="1400" b="1" err="1">
                <a:ea typeface="+mn-lt"/>
                <a:cs typeface="+mn-lt"/>
              </a:rPr>
              <a:t>option</a:t>
            </a:r>
            <a:endParaRPr lang="hu-HU" b="1"/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21CC7796-65F5-3A8D-FCEB-D0F9363F4399}"/>
              </a:ext>
            </a:extLst>
          </p:cNvPr>
          <p:cNvSpPr/>
          <p:nvPr/>
        </p:nvSpPr>
        <p:spPr>
          <a:xfrm>
            <a:off x="5401846" y="4339743"/>
            <a:ext cx="1392704" cy="6749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400" b="1">
                <a:ea typeface="+mn-lt"/>
                <a:cs typeface="+mn-lt"/>
              </a:rPr>
              <a:t>Update </a:t>
            </a:r>
            <a:r>
              <a:rPr lang="hu-HU" sz="1400" b="1" err="1">
                <a:ea typeface="+mn-lt"/>
                <a:cs typeface="+mn-lt"/>
              </a:rPr>
              <a:t>shipping</a:t>
            </a:r>
            <a:r>
              <a:rPr lang="hu-HU" sz="1400" b="1">
                <a:ea typeface="+mn-lt"/>
                <a:cs typeface="+mn-lt"/>
              </a:rPr>
              <a:t> </a:t>
            </a:r>
            <a:r>
              <a:rPr lang="hu-HU" sz="1400" b="1" err="1">
                <a:ea typeface="+mn-lt"/>
                <a:cs typeface="+mn-lt"/>
              </a:rPr>
              <a:t>charges</a:t>
            </a:r>
            <a:endParaRPr lang="hu-HU" b="1"/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04A938B2-6D59-1BB1-3F2B-34A4F54DAA7F}"/>
              </a:ext>
            </a:extLst>
          </p:cNvPr>
          <p:cNvSpPr/>
          <p:nvPr/>
        </p:nvSpPr>
        <p:spPr>
          <a:xfrm>
            <a:off x="5401846" y="3232462"/>
            <a:ext cx="1392704" cy="6749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400" b="1">
                <a:ea typeface="+mn-lt"/>
                <a:cs typeface="+mn-lt"/>
              </a:rPr>
              <a:t>Enter a </a:t>
            </a:r>
            <a:r>
              <a:rPr lang="hu-HU" sz="1400" b="1" err="1">
                <a:ea typeface="+mn-lt"/>
                <a:cs typeface="+mn-lt"/>
              </a:rPr>
              <a:t>shipping</a:t>
            </a:r>
            <a:r>
              <a:rPr lang="hu-HU" sz="1400" b="1">
                <a:ea typeface="+mn-lt"/>
                <a:cs typeface="+mn-lt"/>
              </a:rPr>
              <a:t> </a:t>
            </a:r>
            <a:r>
              <a:rPr lang="hu-HU" sz="1400" b="1" err="1">
                <a:ea typeface="+mn-lt"/>
                <a:cs typeface="+mn-lt"/>
              </a:rPr>
              <a:t>address</a:t>
            </a:r>
            <a:endParaRPr lang="hu-HU" b="1"/>
          </a:p>
        </p:txBody>
      </p: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1A0CF305-3FDF-8DD8-4E99-40B635CE0FB0}"/>
              </a:ext>
            </a:extLst>
          </p:cNvPr>
          <p:cNvCxnSpPr/>
          <p:nvPr/>
        </p:nvCxnSpPr>
        <p:spPr>
          <a:xfrm flipV="1">
            <a:off x="2682462" y="2593963"/>
            <a:ext cx="2494830" cy="518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FCC38978-8F9B-69C2-A820-4C32689C99A5}"/>
              </a:ext>
            </a:extLst>
          </p:cNvPr>
          <p:cNvCxnSpPr/>
          <p:nvPr/>
        </p:nvCxnSpPr>
        <p:spPr>
          <a:xfrm>
            <a:off x="2694368" y="3183829"/>
            <a:ext cx="2506736" cy="338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1AAFA89A-C7D5-1761-2CBB-1FBA9EB11608}"/>
              </a:ext>
            </a:extLst>
          </p:cNvPr>
          <p:cNvCxnSpPr/>
          <p:nvPr/>
        </p:nvCxnSpPr>
        <p:spPr>
          <a:xfrm flipH="1" flipV="1">
            <a:off x="6903700" y="1629559"/>
            <a:ext cx="2696294" cy="1494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>
            <a:extLst>
              <a:ext uri="{FF2B5EF4-FFF2-40B4-BE49-F238E27FC236}">
                <a16:creationId xmlns:a16="http://schemas.microsoft.com/office/drawing/2014/main" id="{F2A320C7-46C5-5F21-CCFF-B6556B7B8444}"/>
              </a:ext>
            </a:extLst>
          </p:cNvPr>
          <p:cNvCxnSpPr/>
          <p:nvPr/>
        </p:nvCxnSpPr>
        <p:spPr>
          <a:xfrm flipH="1">
            <a:off x="6844169" y="3290984"/>
            <a:ext cx="2827261" cy="1434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Ábra 23" descr="Teherautó egyszínű kitöltéssel">
            <a:extLst>
              <a:ext uri="{FF2B5EF4-FFF2-40B4-BE49-F238E27FC236}">
                <a16:creationId xmlns:a16="http://schemas.microsoft.com/office/drawing/2014/main" id="{F2C3DBB8-C7C1-1251-2EFE-A65D2058D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7830" y="2781903"/>
            <a:ext cx="914400" cy="914400"/>
          </a:xfrm>
          <a:prstGeom prst="rect">
            <a:avLst/>
          </a:prstGeom>
        </p:spPr>
      </p:pic>
      <p:sp>
        <p:nvSpPr>
          <p:cNvPr id="25" name="Szövegdoboz 24">
            <a:extLst>
              <a:ext uri="{FF2B5EF4-FFF2-40B4-BE49-F238E27FC236}">
                <a16:creationId xmlns:a16="http://schemas.microsoft.com/office/drawing/2014/main" id="{813AEBF8-BBFB-D767-7049-4A7886DCE82D}"/>
              </a:ext>
            </a:extLst>
          </p:cNvPr>
          <p:cNvSpPr txBox="1"/>
          <p:nvPr/>
        </p:nvSpPr>
        <p:spPr>
          <a:xfrm>
            <a:off x="699321" y="476133"/>
            <a:ext cx="16367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/>
              <a:t>Szállítás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9A475932-9464-7AB3-3DF9-26A2B765B3E5}"/>
              </a:ext>
            </a:extLst>
          </p:cNvPr>
          <p:cNvSpPr txBox="1"/>
          <p:nvPr/>
        </p:nvSpPr>
        <p:spPr>
          <a:xfrm>
            <a:off x="9348592" y="344048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/>
              <a:t>Courier company</a:t>
            </a:r>
            <a:r>
              <a:rPr lang="hu-HU" sz="1400"/>
              <a:t>​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554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Ábra 4" descr="Férfi egyszínű kitöltéssel">
            <a:extLst>
              <a:ext uri="{FF2B5EF4-FFF2-40B4-BE49-F238E27FC236}">
                <a16:creationId xmlns:a16="http://schemas.microsoft.com/office/drawing/2014/main" id="{60234389-6422-389D-58B7-6D01D4620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6072" y="2764234"/>
            <a:ext cx="841332" cy="841332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BFC07540-BC80-6A8D-6538-3B33A67DFEA1}"/>
              </a:ext>
            </a:extLst>
          </p:cNvPr>
          <p:cNvSpPr txBox="1"/>
          <p:nvPr/>
        </p:nvSpPr>
        <p:spPr>
          <a:xfrm>
            <a:off x="2206487" y="3609009"/>
            <a:ext cx="95415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200" b="1" err="1"/>
              <a:t>Customer</a:t>
            </a:r>
            <a:r>
              <a:rPr lang="hu-HU" sz="1200" b="1"/>
              <a:t>​​</a:t>
            </a:r>
            <a:endParaRPr lang="hu-HU" b="1"/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B0BE6690-75FE-DD18-6FC5-DAC1405937EC}"/>
              </a:ext>
            </a:extLst>
          </p:cNvPr>
          <p:cNvSpPr/>
          <p:nvPr/>
        </p:nvSpPr>
        <p:spPr>
          <a:xfrm>
            <a:off x="5413753" y="857597"/>
            <a:ext cx="1392704" cy="6749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400" b="1">
                <a:ea typeface="+mn-lt"/>
                <a:cs typeface="+mn-lt"/>
              </a:rPr>
              <a:t>Show </a:t>
            </a:r>
            <a:r>
              <a:rPr lang="hu-HU" sz="1400" b="1" err="1">
                <a:ea typeface="+mn-lt"/>
                <a:cs typeface="+mn-lt"/>
              </a:rPr>
              <a:t>filters</a:t>
            </a:r>
            <a:endParaRPr lang="hu-HU" b="1"/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151135F7-1B47-7D73-4F68-3E474DD9B019}"/>
              </a:ext>
            </a:extLst>
          </p:cNvPr>
          <p:cNvSpPr/>
          <p:nvPr/>
        </p:nvSpPr>
        <p:spPr>
          <a:xfrm>
            <a:off x="5402710" y="1917771"/>
            <a:ext cx="1392704" cy="6749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400" b="1" err="1">
                <a:ea typeface="+mn-lt"/>
                <a:cs typeface="+mn-lt"/>
              </a:rPr>
              <a:t>Selection</a:t>
            </a:r>
            <a:r>
              <a:rPr lang="hu-HU" sz="1400" b="1">
                <a:ea typeface="+mn-lt"/>
                <a:cs typeface="+mn-lt"/>
              </a:rPr>
              <a:t> of </a:t>
            </a:r>
            <a:r>
              <a:rPr lang="hu-HU" sz="1400" b="1" err="1">
                <a:ea typeface="+mn-lt"/>
                <a:cs typeface="+mn-lt"/>
              </a:rPr>
              <a:t>filters</a:t>
            </a:r>
            <a:endParaRPr lang="hu-HU" b="1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22145A5D-0C05-670C-A522-552B243BBEC7}"/>
              </a:ext>
            </a:extLst>
          </p:cNvPr>
          <p:cNvSpPr/>
          <p:nvPr/>
        </p:nvSpPr>
        <p:spPr>
          <a:xfrm>
            <a:off x="5402709" y="3077336"/>
            <a:ext cx="1392704" cy="6749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400" b="1" err="1">
                <a:ea typeface="+mn-lt"/>
                <a:cs typeface="+mn-lt"/>
              </a:rPr>
              <a:t>Selection</a:t>
            </a:r>
            <a:r>
              <a:rPr lang="hu-HU" sz="1400" b="1">
                <a:ea typeface="+mn-lt"/>
                <a:cs typeface="+mn-lt"/>
              </a:rPr>
              <a:t> of </a:t>
            </a:r>
            <a:r>
              <a:rPr lang="hu-HU" sz="1400" b="1" err="1">
                <a:ea typeface="+mn-lt"/>
                <a:cs typeface="+mn-lt"/>
              </a:rPr>
              <a:t>filters</a:t>
            </a:r>
            <a:endParaRPr lang="hu-HU" b="1"/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68CE3BE6-64A4-B56A-CFCA-EE4D5586AEE9}"/>
              </a:ext>
            </a:extLst>
          </p:cNvPr>
          <p:cNvSpPr/>
          <p:nvPr/>
        </p:nvSpPr>
        <p:spPr>
          <a:xfrm>
            <a:off x="5402709" y="4170640"/>
            <a:ext cx="1392704" cy="6749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400" b="1">
                <a:ea typeface="+mn-lt"/>
                <a:cs typeface="+mn-lt"/>
              </a:rPr>
              <a:t>Show filtered </a:t>
            </a:r>
            <a:r>
              <a:rPr lang="hu-HU" sz="1400" b="1" err="1">
                <a:ea typeface="+mn-lt"/>
                <a:cs typeface="+mn-lt"/>
              </a:rPr>
              <a:t>products</a:t>
            </a:r>
            <a:endParaRPr lang="hu-HU" b="1"/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B1B53B37-5D5E-B12B-98E2-5DD40417BA03}"/>
              </a:ext>
            </a:extLst>
          </p:cNvPr>
          <p:cNvSpPr/>
          <p:nvPr/>
        </p:nvSpPr>
        <p:spPr>
          <a:xfrm>
            <a:off x="5413753" y="5175596"/>
            <a:ext cx="1392704" cy="6749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400" b="1" err="1">
                <a:ea typeface="+mn-lt"/>
                <a:cs typeface="+mn-lt"/>
              </a:rPr>
              <a:t>Delete</a:t>
            </a:r>
            <a:r>
              <a:rPr lang="hu-HU" sz="1400" b="1">
                <a:ea typeface="+mn-lt"/>
                <a:cs typeface="+mn-lt"/>
              </a:rPr>
              <a:t> </a:t>
            </a:r>
            <a:r>
              <a:rPr lang="hu-HU" sz="1400" b="1" err="1">
                <a:ea typeface="+mn-lt"/>
                <a:cs typeface="+mn-lt"/>
              </a:rPr>
              <a:t>or</a:t>
            </a:r>
            <a:r>
              <a:rPr lang="hu-HU" sz="1400" b="1">
                <a:ea typeface="+mn-lt"/>
                <a:cs typeface="+mn-lt"/>
              </a:rPr>
              <a:t> </a:t>
            </a:r>
            <a:r>
              <a:rPr lang="hu-HU" sz="1400" b="1" err="1">
                <a:ea typeface="+mn-lt"/>
                <a:cs typeface="+mn-lt"/>
              </a:rPr>
              <a:t>modify</a:t>
            </a:r>
            <a:r>
              <a:rPr lang="hu-HU" sz="1400" b="1">
                <a:ea typeface="+mn-lt"/>
                <a:cs typeface="+mn-lt"/>
              </a:rPr>
              <a:t> </a:t>
            </a:r>
            <a:r>
              <a:rPr lang="hu-HU" sz="1400" b="1" err="1">
                <a:ea typeface="+mn-lt"/>
                <a:cs typeface="+mn-lt"/>
              </a:rPr>
              <a:t>filters</a:t>
            </a:r>
            <a:endParaRPr lang="hu-HU" b="1"/>
          </a:p>
        </p:txBody>
      </p:sp>
      <p:pic>
        <p:nvPicPr>
          <p:cNvPr id="7" name="Ábra 6" descr="Laptop egyszínű kitöltéssel">
            <a:extLst>
              <a:ext uri="{FF2B5EF4-FFF2-40B4-BE49-F238E27FC236}">
                <a16:creationId xmlns:a16="http://schemas.microsoft.com/office/drawing/2014/main" id="{3B340AC5-2490-88FF-AD23-916EA4E69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0389" y="2919608"/>
            <a:ext cx="841332" cy="830894"/>
          </a:xfrm>
          <a:prstGeom prst="rect">
            <a:avLst/>
          </a:prstGeom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FE7C85F1-FEC1-E630-5F99-EE5EE6F1F672}"/>
              </a:ext>
            </a:extLst>
          </p:cNvPr>
          <p:cNvSpPr txBox="1"/>
          <p:nvPr/>
        </p:nvSpPr>
        <p:spPr>
          <a:xfrm>
            <a:off x="312463" y="238066"/>
            <a:ext cx="21574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/>
              <a:t>Szűrő</a:t>
            </a:r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FF7A3164-D978-9E95-7ADE-AD803FC336B8}"/>
              </a:ext>
            </a:extLst>
          </p:cNvPr>
          <p:cNvCxnSpPr/>
          <p:nvPr/>
        </p:nvCxnSpPr>
        <p:spPr>
          <a:xfrm flipV="1">
            <a:off x="2925418" y="2306832"/>
            <a:ext cx="2351265" cy="827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6A7A803B-6F30-1AF7-6E4F-3D70FC7F7E21}"/>
              </a:ext>
            </a:extLst>
          </p:cNvPr>
          <p:cNvCxnSpPr/>
          <p:nvPr/>
        </p:nvCxnSpPr>
        <p:spPr>
          <a:xfrm>
            <a:off x="2892287" y="3233868"/>
            <a:ext cx="2384396" cy="5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DED5A804-6378-A23C-2CF5-CC0658F11401}"/>
              </a:ext>
            </a:extLst>
          </p:cNvPr>
          <p:cNvCxnSpPr/>
          <p:nvPr/>
        </p:nvCxnSpPr>
        <p:spPr>
          <a:xfrm>
            <a:off x="2914374" y="3377432"/>
            <a:ext cx="2318135" cy="2109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nyíllal 22">
            <a:extLst>
              <a:ext uri="{FF2B5EF4-FFF2-40B4-BE49-F238E27FC236}">
                <a16:creationId xmlns:a16="http://schemas.microsoft.com/office/drawing/2014/main" id="{88B75385-123C-EA3B-8F0B-294F6AD2149E}"/>
              </a:ext>
            </a:extLst>
          </p:cNvPr>
          <p:cNvCxnSpPr/>
          <p:nvPr/>
        </p:nvCxnSpPr>
        <p:spPr>
          <a:xfrm flipH="1">
            <a:off x="6900074" y="3454737"/>
            <a:ext cx="2010908" cy="1127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40D00D6E-8538-4D35-FEBC-B3A44CFC48FC}"/>
              </a:ext>
            </a:extLst>
          </p:cNvPr>
          <p:cNvCxnSpPr/>
          <p:nvPr/>
        </p:nvCxnSpPr>
        <p:spPr>
          <a:xfrm flipH="1" flipV="1">
            <a:off x="6953083" y="1178190"/>
            <a:ext cx="2010909" cy="208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7E06ED-B3C2-4393-8EC0-30BCCE1CD109}"/>
              </a:ext>
            </a:extLst>
          </p:cNvPr>
          <p:cNvSpPr txBox="1"/>
          <p:nvPr/>
        </p:nvSpPr>
        <p:spPr>
          <a:xfrm>
            <a:off x="8805797" y="359705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400" b="1"/>
              <a:t>Webshop service</a:t>
            </a:r>
            <a:r>
              <a:rPr lang="hu-HU" sz="1400"/>
              <a:t>​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164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Ábra 4" descr="Férfi egyszínű kitöltéssel">
            <a:extLst>
              <a:ext uri="{FF2B5EF4-FFF2-40B4-BE49-F238E27FC236}">
                <a16:creationId xmlns:a16="http://schemas.microsoft.com/office/drawing/2014/main" id="{60234389-6422-389D-58B7-6D01D4620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6072" y="2764234"/>
            <a:ext cx="841332" cy="841332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BFC07540-BC80-6A8D-6538-3B33A67DFEA1}"/>
              </a:ext>
            </a:extLst>
          </p:cNvPr>
          <p:cNvSpPr txBox="1"/>
          <p:nvPr/>
        </p:nvSpPr>
        <p:spPr>
          <a:xfrm>
            <a:off x="2206487" y="3609009"/>
            <a:ext cx="95415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200" b="1" err="1"/>
              <a:t>Customer</a:t>
            </a:r>
            <a:r>
              <a:rPr lang="hu-HU" sz="1200" b="1"/>
              <a:t>​​</a:t>
            </a:r>
            <a:endParaRPr lang="hu-HU" b="1"/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B0BE6690-75FE-DD18-6FC5-DAC1405937EC}"/>
              </a:ext>
            </a:extLst>
          </p:cNvPr>
          <p:cNvSpPr/>
          <p:nvPr/>
        </p:nvSpPr>
        <p:spPr>
          <a:xfrm>
            <a:off x="5298931" y="1922309"/>
            <a:ext cx="1392704" cy="6749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400" b="1">
                <a:ea typeface="+mn-lt"/>
                <a:cs typeface="+mn-lt"/>
              </a:rPr>
              <a:t>Add </a:t>
            </a:r>
            <a:r>
              <a:rPr lang="hu-HU" sz="1400" b="1" err="1">
                <a:ea typeface="+mn-lt"/>
                <a:cs typeface="+mn-lt"/>
              </a:rPr>
              <a:t>product</a:t>
            </a:r>
            <a:r>
              <a:rPr lang="hu-HU" sz="1400" b="1">
                <a:ea typeface="+mn-lt"/>
                <a:cs typeface="+mn-lt"/>
              </a:rPr>
              <a:t> </a:t>
            </a:r>
            <a:r>
              <a:rPr lang="hu-HU" sz="1400" b="1" err="1">
                <a:ea typeface="+mn-lt"/>
                <a:cs typeface="+mn-lt"/>
              </a:rPr>
              <a:t>to</a:t>
            </a:r>
            <a:r>
              <a:rPr lang="hu-HU" sz="1400" b="1">
                <a:ea typeface="+mn-lt"/>
                <a:cs typeface="+mn-lt"/>
              </a:rPr>
              <a:t> </a:t>
            </a:r>
            <a:r>
              <a:rPr lang="hu-HU" sz="1400" b="1" err="1">
                <a:ea typeface="+mn-lt"/>
                <a:cs typeface="+mn-lt"/>
              </a:rPr>
              <a:t>wishlist</a:t>
            </a:r>
            <a:endParaRPr lang="hu-HU" b="1"/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151135F7-1B47-7D73-4F68-3E474DD9B019}"/>
              </a:ext>
            </a:extLst>
          </p:cNvPr>
          <p:cNvSpPr/>
          <p:nvPr/>
        </p:nvSpPr>
        <p:spPr>
          <a:xfrm>
            <a:off x="5298326" y="2815470"/>
            <a:ext cx="1392704" cy="6749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400" b="1" err="1">
                <a:ea typeface="+mn-lt"/>
                <a:cs typeface="+mn-lt"/>
              </a:rPr>
              <a:t>View</a:t>
            </a:r>
            <a:r>
              <a:rPr lang="hu-HU" sz="1400" b="1">
                <a:ea typeface="+mn-lt"/>
                <a:cs typeface="+mn-lt"/>
              </a:rPr>
              <a:t> </a:t>
            </a:r>
            <a:r>
              <a:rPr lang="hu-HU" sz="1400" b="1" err="1">
                <a:ea typeface="+mn-lt"/>
                <a:cs typeface="+mn-lt"/>
              </a:rPr>
              <a:t>wish</a:t>
            </a:r>
            <a:r>
              <a:rPr lang="hu-HU" sz="1400" b="1">
                <a:ea typeface="+mn-lt"/>
                <a:cs typeface="+mn-lt"/>
              </a:rPr>
              <a:t> </a:t>
            </a:r>
            <a:r>
              <a:rPr lang="hu-HU" sz="1400" b="1" err="1">
                <a:ea typeface="+mn-lt"/>
                <a:cs typeface="+mn-lt"/>
              </a:rPr>
              <a:t>list</a:t>
            </a:r>
            <a:endParaRPr lang="hu-HU" b="1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22145A5D-0C05-670C-A522-552B243BBEC7}"/>
              </a:ext>
            </a:extLst>
          </p:cNvPr>
          <p:cNvSpPr/>
          <p:nvPr/>
        </p:nvSpPr>
        <p:spPr>
          <a:xfrm>
            <a:off x="5298325" y="4016788"/>
            <a:ext cx="1392704" cy="6749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400" b="1" err="1">
                <a:ea typeface="+mn-lt"/>
                <a:cs typeface="+mn-lt"/>
              </a:rPr>
              <a:t>Remove</a:t>
            </a:r>
            <a:r>
              <a:rPr lang="hu-HU" sz="1400" b="1">
                <a:ea typeface="+mn-lt"/>
                <a:cs typeface="+mn-lt"/>
              </a:rPr>
              <a:t> </a:t>
            </a:r>
            <a:r>
              <a:rPr lang="hu-HU" sz="1400" b="1" err="1">
                <a:ea typeface="+mn-lt"/>
                <a:cs typeface="+mn-lt"/>
              </a:rPr>
              <a:t>product</a:t>
            </a:r>
            <a:r>
              <a:rPr lang="hu-HU" sz="1400" b="1">
                <a:ea typeface="+mn-lt"/>
                <a:cs typeface="+mn-lt"/>
              </a:rPr>
              <a:t> </a:t>
            </a:r>
            <a:r>
              <a:rPr lang="hu-HU" sz="1400" b="1" err="1">
                <a:ea typeface="+mn-lt"/>
                <a:cs typeface="+mn-lt"/>
              </a:rPr>
              <a:t>from</a:t>
            </a:r>
            <a:r>
              <a:rPr lang="hu-HU" sz="1400" b="1">
                <a:ea typeface="+mn-lt"/>
                <a:cs typeface="+mn-lt"/>
              </a:rPr>
              <a:t> </a:t>
            </a:r>
            <a:r>
              <a:rPr lang="hu-HU" sz="1400" b="1" err="1">
                <a:ea typeface="+mn-lt"/>
                <a:cs typeface="+mn-lt"/>
              </a:rPr>
              <a:t>wishlist</a:t>
            </a:r>
            <a:endParaRPr lang="hu-HU" b="1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FE7C85F1-FEC1-E630-5F99-EE5EE6F1F672}"/>
              </a:ext>
            </a:extLst>
          </p:cNvPr>
          <p:cNvSpPr txBox="1"/>
          <p:nvPr/>
        </p:nvSpPr>
        <p:spPr>
          <a:xfrm>
            <a:off x="312463" y="238066"/>
            <a:ext cx="21574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1400" err="1"/>
              <a:t>Kivánságlista</a:t>
            </a:r>
            <a:endParaRPr lang="hu-HU" sz="1400"/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FF7A3164-D978-9E95-7ADE-AD803FC336B8}"/>
              </a:ext>
            </a:extLst>
          </p:cNvPr>
          <p:cNvCxnSpPr/>
          <p:nvPr/>
        </p:nvCxnSpPr>
        <p:spPr>
          <a:xfrm flipV="1">
            <a:off x="2925418" y="2306832"/>
            <a:ext cx="2351265" cy="827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6A7A803B-6F30-1AF7-6E4F-3D70FC7F7E21}"/>
              </a:ext>
            </a:extLst>
          </p:cNvPr>
          <p:cNvCxnSpPr/>
          <p:nvPr/>
        </p:nvCxnSpPr>
        <p:spPr>
          <a:xfrm>
            <a:off x="2892287" y="3233868"/>
            <a:ext cx="2384396" cy="5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DED5A804-6378-A23C-2CF5-CC0658F11401}"/>
              </a:ext>
            </a:extLst>
          </p:cNvPr>
          <p:cNvCxnSpPr/>
          <p:nvPr/>
        </p:nvCxnSpPr>
        <p:spPr>
          <a:xfrm>
            <a:off x="2903936" y="3387870"/>
            <a:ext cx="2359887" cy="919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40D00D6E-8538-4D35-FEBC-B3A44CFC48FC}"/>
              </a:ext>
            </a:extLst>
          </p:cNvPr>
          <p:cNvCxnSpPr/>
          <p:nvPr/>
        </p:nvCxnSpPr>
        <p:spPr>
          <a:xfrm flipH="1" flipV="1">
            <a:off x="6765193" y="3224107"/>
            <a:ext cx="2198799" cy="40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7E06ED-B3C2-4393-8EC0-30BCCE1CD109}"/>
              </a:ext>
            </a:extLst>
          </p:cNvPr>
          <p:cNvSpPr txBox="1"/>
          <p:nvPr/>
        </p:nvSpPr>
        <p:spPr>
          <a:xfrm>
            <a:off x="9014564" y="3576181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400" b="1" err="1"/>
              <a:t>Wishlist</a:t>
            </a:r>
            <a:endParaRPr lang="hu-HU" err="1"/>
          </a:p>
        </p:txBody>
      </p:sp>
      <p:pic>
        <p:nvPicPr>
          <p:cNvPr id="3" name="Ábra 2" descr="Ellenőrző lista egyszínű kitöltéssel">
            <a:extLst>
              <a:ext uri="{FF2B5EF4-FFF2-40B4-BE49-F238E27FC236}">
                <a16:creationId xmlns:a16="http://schemas.microsoft.com/office/drawing/2014/main" id="{9CD7D9D8-1C7E-04F8-927A-0725F708F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37321" y="27004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9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Ábra 4" descr="Férfi egyszínű kitöltéssel">
            <a:extLst>
              <a:ext uri="{FF2B5EF4-FFF2-40B4-BE49-F238E27FC236}">
                <a16:creationId xmlns:a16="http://schemas.microsoft.com/office/drawing/2014/main" id="{60234389-6422-389D-58B7-6D01D4620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6072" y="2764234"/>
            <a:ext cx="841332" cy="841332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BFC07540-BC80-6A8D-6538-3B33A67DFEA1}"/>
              </a:ext>
            </a:extLst>
          </p:cNvPr>
          <p:cNvSpPr txBox="1"/>
          <p:nvPr/>
        </p:nvSpPr>
        <p:spPr>
          <a:xfrm>
            <a:off x="2206487" y="3609009"/>
            <a:ext cx="95415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200" b="1" err="1"/>
              <a:t>Customer</a:t>
            </a:r>
            <a:r>
              <a:rPr lang="hu-HU" sz="1200" b="1"/>
              <a:t>​​</a:t>
            </a:r>
            <a:endParaRPr lang="hu-HU" b="1"/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B0BE6690-75FE-DD18-6FC5-DAC1405937EC}"/>
              </a:ext>
            </a:extLst>
          </p:cNvPr>
          <p:cNvSpPr/>
          <p:nvPr/>
        </p:nvSpPr>
        <p:spPr>
          <a:xfrm>
            <a:off x="5298931" y="1922309"/>
            <a:ext cx="1392704" cy="6749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400" b="1">
                <a:ea typeface="+mn-lt"/>
                <a:cs typeface="+mn-lt"/>
              </a:rPr>
              <a:t>Enter </a:t>
            </a:r>
            <a:r>
              <a:rPr lang="hu-HU" sz="1400" b="1" err="1">
                <a:ea typeface="+mn-lt"/>
                <a:cs typeface="+mn-lt"/>
              </a:rPr>
              <a:t>coupon</a:t>
            </a:r>
            <a:r>
              <a:rPr lang="hu-HU" sz="1400" b="1">
                <a:ea typeface="+mn-lt"/>
                <a:cs typeface="+mn-lt"/>
              </a:rPr>
              <a:t> </a:t>
            </a:r>
            <a:r>
              <a:rPr lang="hu-HU" sz="1400" b="1" err="1">
                <a:ea typeface="+mn-lt"/>
                <a:cs typeface="+mn-lt"/>
              </a:rPr>
              <a:t>code</a:t>
            </a:r>
            <a:endParaRPr lang="hu-HU" b="1"/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151135F7-1B47-7D73-4F68-3E474DD9B019}"/>
              </a:ext>
            </a:extLst>
          </p:cNvPr>
          <p:cNvSpPr/>
          <p:nvPr/>
        </p:nvSpPr>
        <p:spPr>
          <a:xfrm>
            <a:off x="5298326" y="2815470"/>
            <a:ext cx="1392704" cy="6749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400" b="1" err="1">
                <a:ea typeface="+mn-lt"/>
                <a:cs typeface="+mn-lt"/>
              </a:rPr>
              <a:t>Applying</a:t>
            </a:r>
            <a:r>
              <a:rPr lang="hu-HU" sz="1400" b="1">
                <a:ea typeface="+mn-lt"/>
                <a:cs typeface="+mn-lt"/>
              </a:rPr>
              <a:t> a </a:t>
            </a:r>
            <a:r>
              <a:rPr lang="hu-HU" sz="1400" b="1" err="1">
                <a:ea typeface="+mn-lt"/>
                <a:cs typeface="+mn-lt"/>
              </a:rPr>
              <a:t>discount</a:t>
            </a:r>
            <a:endParaRPr lang="hu-HU" b="1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22145A5D-0C05-670C-A522-552B243BBEC7}"/>
              </a:ext>
            </a:extLst>
          </p:cNvPr>
          <p:cNvSpPr/>
          <p:nvPr/>
        </p:nvSpPr>
        <p:spPr>
          <a:xfrm>
            <a:off x="5298325" y="4016788"/>
            <a:ext cx="1392704" cy="6749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400" b="1">
                <a:ea typeface="+mn-lt"/>
                <a:cs typeface="+mn-lt"/>
              </a:rPr>
              <a:t>Update </a:t>
            </a:r>
            <a:r>
              <a:rPr lang="hu-HU" sz="1400" b="1" err="1">
                <a:ea typeface="+mn-lt"/>
                <a:cs typeface="+mn-lt"/>
              </a:rPr>
              <a:t>cart</a:t>
            </a:r>
            <a:r>
              <a:rPr lang="hu-HU" sz="1400" b="1">
                <a:ea typeface="+mn-lt"/>
                <a:cs typeface="+mn-lt"/>
              </a:rPr>
              <a:t> </a:t>
            </a:r>
            <a:r>
              <a:rPr lang="hu-HU" sz="1400" b="1" err="1">
                <a:ea typeface="+mn-lt"/>
                <a:cs typeface="+mn-lt"/>
              </a:rPr>
              <a:t>after</a:t>
            </a:r>
            <a:r>
              <a:rPr lang="hu-HU" sz="1400" b="1">
                <a:ea typeface="+mn-lt"/>
                <a:cs typeface="+mn-lt"/>
              </a:rPr>
              <a:t> </a:t>
            </a:r>
            <a:r>
              <a:rPr lang="hu-HU" sz="1400" b="1" err="1">
                <a:ea typeface="+mn-lt"/>
                <a:cs typeface="+mn-lt"/>
              </a:rPr>
              <a:t>discount</a:t>
            </a:r>
            <a:endParaRPr lang="hu-HU" b="1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FE7C85F1-FEC1-E630-5F99-EE5EE6F1F672}"/>
              </a:ext>
            </a:extLst>
          </p:cNvPr>
          <p:cNvSpPr txBox="1"/>
          <p:nvPr/>
        </p:nvSpPr>
        <p:spPr>
          <a:xfrm>
            <a:off x="312463" y="238066"/>
            <a:ext cx="21574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1400"/>
              <a:t>Kuponkód</a:t>
            </a:r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FF7A3164-D978-9E95-7ADE-AD803FC336B8}"/>
              </a:ext>
            </a:extLst>
          </p:cNvPr>
          <p:cNvCxnSpPr/>
          <p:nvPr/>
        </p:nvCxnSpPr>
        <p:spPr>
          <a:xfrm flipV="1">
            <a:off x="2925418" y="2306832"/>
            <a:ext cx="2351265" cy="827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40D00D6E-8538-4D35-FEBC-B3A44CFC48FC}"/>
              </a:ext>
            </a:extLst>
          </p:cNvPr>
          <p:cNvCxnSpPr/>
          <p:nvPr/>
        </p:nvCxnSpPr>
        <p:spPr>
          <a:xfrm flipH="1" flipV="1">
            <a:off x="6765193" y="3224107"/>
            <a:ext cx="2198799" cy="40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7E06ED-B3C2-4393-8EC0-30BCCE1CD109}"/>
              </a:ext>
            </a:extLst>
          </p:cNvPr>
          <p:cNvSpPr txBox="1"/>
          <p:nvPr/>
        </p:nvSpPr>
        <p:spPr>
          <a:xfrm>
            <a:off x="9014564" y="3576181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400" b="1" err="1"/>
              <a:t>Wishlist</a:t>
            </a:r>
            <a:endParaRPr lang="hu-HU" err="1"/>
          </a:p>
        </p:txBody>
      </p:sp>
      <p:pic>
        <p:nvPicPr>
          <p:cNvPr id="4" name="Ábra 3" descr="Pénz egyszínű kitöltéssel">
            <a:extLst>
              <a:ext uri="{FF2B5EF4-FFF2-40B4-BE49-F238E27FC236}">
                <a16:creationId xmlns:a16="http://schemas.microsoft.com/office/drawing/2014/main" id="{A76DF796-418C-F372-143F-BD7CFF2F1E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8636" y="2731718"/>
            <a:ext cx="914400" cy="914400"/>
          </a:xfrm>
          <a:prstGeom prst="rect">
            <a:avLst/>
          </a:prstGeom>
        </p:spPr>
      </p:pic>
      <p:cxnSp>
        <p:nvCxnSpPr>
          <p:cNvPr id="3" name="Egyenes összekötő nyíllal 2">
            <a:extLst>
              <a:ext uri="{FF2B5EF4-FFF2-40B4-BE49-F238E27FC236}">
                <a16:creationId xmlns:a16="http://schemas.microsoft.com/office/drawing/2014/main" id="{2D51B394-A213-B9EE-95D0-7B1CC2D51B0E}"/>
              </a:ext>
            </a:extLst>
          </p:cNvPr>
          <p:cNvCxnSpPr>
            <a:cxnSpLocks/>
          </p:cNvCxnSpPr>
          <p:nvPr/>
        </p:nvCxnSpPr>
        <p:spPr>
          <a:xfrm flipH="1">
            <a:off x="6702562" y="3473556"/>
            <a:ext cx="2271867" cy="825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80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Ábra 4" descr="Férfi egyszínű kitöltéssel">
            <a:extLst>
              <a:ext uri="{FF2B5EF4-FFF2-40B4-BE49-F238E27FC236}">
                <a16:creationId xmlns:a16="http://schemas.microsoft.com/office/drawing/2014/main" id="{4CAC8920-828C-DBB6-1A6D-55E03DB0B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8538" y="2419768"/>
            <a:ext cx="841332" cy="841332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C8DB4BB9-E19E-2734-FEA6-F2B4B7A85757}"/>
              </a:ext>
            </a:extLst>
          </p:cNvPr>
          <p:cNvSpPr txBox="1"/>
          <p:nvPr/>
        </p:nvSpPr>
        <p:spPr>
          <a:xfrm>
            <a:off x="1726323" y="3295858"/>
            <a:ext cx="95415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200" b="1" err="1"/>
              <a:t>Customer</a:t>
            </a:r>
            <a:r>
              <a:rPr lang="hu-HU" sz="1200" b="1"/>
              <a:t>​​</a:t>
            </a:r>
            <a:endParaRPr lang="hu-HU" b="1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7A6DACD-6BB6-1D11-F902-2E5225096D46}"/>
              </a:ext>
            </a:extLst>
          </p:cNvPr>
          <p:cNvSpPr txBox="1"/>
          <p:nvPr/>
        </p:nvSpPr>
        <p:spPr>
          <a:xfrm>
            <a:off x="219205" y="198328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1600"/>
              <a:t>Vélemény</a:t>
            </a:r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6680CF7C-2129-A5CC-674F-30A09327A4C6}"/>
              </a:ext>
            </a:extLst>
          </p:cNvPr>
          <p:cNvSpPr/>
          <p:nvPr/>
        </p:nvSpPr>
        <p:spPr>
          <a:xfrm>
            <a:off x="4182027" y="1598721"/>
            <a:ext cx="1392704" cy="6749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400" b="1" err="1">
                <a:ea typeface="+mn-lt"/>
                <a:cs typeface="+mn-lt"/>
              </a:rPr>
              <a:t>View</a:t>
            </a:r>
            <a:r>
              <a:rPr lang="hu-HU" sz="1400" b="1">
                <a:ea typeface="+mn-lt"/>
                <a:cs typeface="+mn-lt"/>
              </a:rPr>
              <a:t> </a:t>
            </a:r>
            <a:r>
              <a:rPr lang="hu-HU" sz="1400" b="1" err="1">
                <a:ea typeface="+mn-lt"/>
                <a:cs typeface="+mn-lt"/>
              </a:rPr>
              <a:t>reviews</a:t>
            </a:r>
            <a:endParaRPr lang="hu-HU" b="1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C47A29AF-F3B7-2E90-4196-2DD4904A5765}"/>
              </a:ext>
            </a:extLst>
          </p:cNvPr>
          <p:cNvSpPr/>
          <p:nvPr/>
        </p:nvSpPr>
        <p:spPr>
          <a:xfrm>
            <a:off x="4177851" y="2586189"/>
            <a:ext cx="1392704" cy="6749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400" b="1" err="1">
                <a:ea typeface="+mn-lt"/>
                <a:cs typeface="+mn-lt"/>
              </a:rPr>
              <a:t>Write</a:t>
            </a:r>
            <a:r>
              <a:rPr lang="hu-HU" sz="1400" b="1">
                <a:ea typeface="+mn-lt"/>
                <a:cs typeface="+mn-lt"/>
              </a:rPr>
              <a:t> a </a:t>
            </a:r>
            <a:r>
              <a:rPr lang="hu-HU" sz="1400" b="1" err="1">
                <a:ea typeface="+mn-lt"/>
                <a:cs typeface="+mn-lt"/>
              </a:rPr>
              <a:t>new</a:t>
            </a:r>
            <a:r>
              <a:rPr lang="hu-HU" sz="1400" b="1">
                <a:ea typeface="+mn-lt"/>
                <a:cs typeface="+mn-lt"/>
              </a:rPr>
              <a:t> </a:t>
            </a:r>
            <a:r>
              <a:rPr lang="hu-HU" sz="1400" b="1" err="1">
                <a:ea typeface="+mn-lt"/>
                <a:cs typeface="+mn-lt"/>
              </a:rPr>
              <a:t>review</a:t>
            </a:r>
            <a:endParaRPr lang="hu-HU" b="1"/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8C1A7BA5-1156-A3F8-B05B-C0BCAD562B72}"/>
              </a:ext>
            </a:extLst>
          </p:cNvPr>
          <p:cNvSpPr/>
          <p:nvPr/>
        </p:nvSpPr>
        <p:spPr>
          <a:xfrm>
            <a:off x="4177851" y="3744847"/>
            <a:ext cx="1392704" cy="6749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1400" b="1" err="1">
                <a:ea typeface="+mn-lt"/>
                <a:cs typeface="+mn-lt"/>
              </a:rPr>
              <a:t>Save</a:t>
            </a:r>
            <a:r>
              <a:rPr lang="hu-HU" sz="1400" b="1">
                <a:ea typeface="+mn-lt"/>
                <a:cs typeface="+mn-lt"/>
              </a:rPr>
              <a:t> </a:t>
            </a:r>
            <a:r>
              <a:rPr lang="hu-HU" sz="1400" b="1" err="1">
                <a:ea typeface="+mn-lt"/>
                <a:cs typeface="+mn-lt"/>
              </a:rPr>
              <a:t>review</a:t>
            </a:r>
            <a:endParaRPr lang="hu-HU" b="1"/>
          </a:p>
        </p:txBody>
      </p:sp>
      <p:pic>
        <p:nvPicPr>
          <p:cNvPr id="20" name="Ábra 19" descr="Laptop egyszínű kitöltéssel">
            <a:extLst>
              <a:ext uri="{FF2B5EF4-FFF2-40B4-BE49-F238E27FC236}">
                <a16:creationId xmlns:a16="http://schemas.microsoft.com/office/drawing/2014/main" id="{072A885D-A2DA-CE56-0234-2A0D6A4A1C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4088" y="2804786"/>
            <a:ext cx="841332" cy="830894"/>
          </a:xfrm>
          <a:prstGeom prst="rect">
            <a:avLst/>
          </a:prstGeom>
        </p:spPr>
      </p:pic>
      <p:cxnSp>
        <p:nvCxnSpPr>
          <p:cNvPr id="22" name="Egyenes összekötő nyíllal 21">
            <a:extLst>
              <a:ext uri="{FF2B5EF4-FFF2-40B4-BE49-F238E27FC236}">
                <a16:creationId xmlns:a16="http://schemas.microsoft.com/office/drawing/2014/main" id="{C852BE65-CD4F-39E6-F76B-C3879FE458E6}"/>
              </a:ext>
            </a:extLst>
          </p:cNvPr>
          <p:cNvCxnSpPr/>
          <p:nvPr/>
        </p:nvCxnSpPr>
        <p:spPr>
          <a:xfrm flipV="1">
            <a:off x="2324380" y="2974284"/>
            <a:ext cx="1851284" cy="198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709E9748-D0D6-E49B-F354-5FAB472E140B}"/>
              </a:ext>
            </a:extLst>
          </p:cNvPr>
          <p:cNvCxnSpPr/>
          <p:nvPr/>
        </p:nvCxnSpPr>
        <p:spPr>
          <a:xfrm flipH="1" flipV="1">
            <a:off x="5616974" y="1981943"/>
            <a:ext cx="2720717" cy="1188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C2BB47A2-2787-76AD-6D74-0F07D9830D76}"/>
              </a:ext>
            </a:extLst>
          </p:cNvPr>
          <p:cNvCxnSpPr>
            <a:cxnSpLocks/>
          </p:cNvCxnSpPr>
          <p:nvPr/>
        </p:nvCxnSpPr>
        <p:spPr>
          <a:xfrm>
            <a:off x="2335636" y="3191720"/>
            <a:ext cx="1819967" cy="836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5">
            <a:extLst>
              <a:ext uri="{FF2B5EF4-FFF2-40B4-BE49-F238E27FC236}">
                <a16:creationId xmlns:a16="http://schemas.microsoft.com/office/drawing/2014/main" id="{AE973341-EC54-5D22-2BCA-BE5B97E57770}"/>
              </a:ext>
            </a:extLst>
          </p:cNvPr>
          <p:cNvCxnSpPr>
            <a:cxnSpLocks/>
          </p:cNvCxnSpPr>
          <p:nvPr/>
        </p:nvCxnSpPr>
        <p:spPr>
          <a:xfrm flipV="1">
            <a:off x="2346074" y="1981942"/>
            <a:ext cx="1809529" cy="1188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51ECB963-7DDA-F49B-67E7-29A32EBFA0B0}"/>
              </a:ext>
            </a:extLst>
          </p:cNvPr>
          <p:cNvSpPr txBox="1"/>
          <p:nvPr/>
        </p:nvSpPr>
        <p:spPr>
          <a:xfrm>
            <a:off x="8169058" y="346135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400" b="1"/>
              <a:t>Webshop service</a:t>
            </a:r>
            <a:r>
              <a:rPr lang="hu-HU" sz="1400"/>
              <a:t>​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396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Ábra 4" descr="Férfi egyszínű kitöltéssel">
            <a:extLst>
              <a:ext uri="{FF2B5EF4-FFF2-40B4-BE49-F238E27FC236}">
                <a16:creationId xmlns:a16="http://schemas.microsoft.com/office/drawing/2014/main" id="{60234389-6422-389D-58B7-6D01D4620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6072" y="2764234"/>
            <a:ext cx="841332" cy="841332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BFC07540-BC80-6A8D-6538-3B33A67DFEA1}"/>
              </a:ext>
            </a:extLst>
          </p:cNvPr>
          <p:cNvSpPr txBox="1"/>
          <p:nvPr/>
        </p:nvSpPr>
        <p:spPr>
          <a:xfrm>
            <a:off x="2206487" y="3609009"/>
            <a:ext cx="95415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200" b="1" err="1"/>
              <a:t>Customer</a:t>
            </a:r>
            <a:r>
              <a:rPr lang="hu-HU" sz="1200" b="1"/>
              <a:t>​​</a:t>
            </a:r>
            <a:endParaRPr lang="hu-HU" b="1"/>
          </a:p>
        </p:txBody>
      </p:sp>
      <p:pic>
        <p:nvPicPr>
          <p:cNvPr id="8" name="Ábra 7" descr="Malacpersely egyszínű kitöltéssel">
            <a:extLst>
              <a:ext uri="{FF2B5EF4-FFF2-40B4-BE49-F238E27FC236}">
                <a16:creationId xmlns:a16="http://schemas.microsoft.com/office/drawing/2014/main" id="{6234CE54-A736-4DE1-3DC0-C742C093C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62395" y="2819525"/>
            <a:ext cx="841332" cy="924838"/>
          </a:xfrm>
          <a:prstGeom prst="rect">
            <a:avLst/>
          </a:prstGeom>
        </p:spPr>
      </p:pic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C04F5F3E-274A-D344-2038-C9663E3AF2F5}"/>
              </a:ext>
            </a:extLst>
          </p:cNvPr>
          <p:cNvSpPr/>
          <p:nvPr/>
        </p:nvSpPr>
        <p:spPr>
          <a:xfrm>
            <a:off x="5319808" y="1379515"/>
            <a:ext cx="1517963" cy="6749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" sz="1400" b="1">
                <a:solidFill>
                  <a:srgbClr val="1F1F1F"/>
                </a:solidFill>
                <a:latin typeface="Consolas"/>
                <a:ea typeface="+mn-lt"/>
                <a:cs typeface="+mn-lt"/>
              </a:rPr>
              <a:t>Show payment options</a:t>
            </a:r>
            <a:endParaRPr lang="hu-HU" sz="1400" b="1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A111BBF4-2CF7-DDDF-C4E4-F544F01C9FF9}"/>
              </a:ext>
            </a:extLst>
          </p:cNvPr>
          <p:cNvSpPr/>
          <p:nvPr/>
        </p:nvSpPr>
        <p:spPr>
          <a:xfrm>
            <a:off x="5319808" y="2141515"/>
            <a:ext cx="1517964" cy="6227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" sz="1400" b="1">
                <a:solidFill>
                  <a:srgbClr val="1F1F1F"/>
                </a:solidFill>
                <a:latin typeface="Consolas"/>
                <a:ea typeface="+mn-lt"/>
                <a:cs typeface="+mn-lt"/>
              </a:rPr>
              <a:t>Select payment options</a:t>
            </a:r>
            <a:endParaRPr lang="hu-HU" sz="1400" b="1"/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954133D2-9420-F7FE-AB15-3D71A3A4D381}"/>
              </a:ext>
            </a:extLst>
          </p:cNvPr>
          <p:cNvSpPr/>
          <p:nvPr/>
        </p:nvSpPr>
        <p:spPr>
          <a:xfrm>
            <a:off x="5319808" y="2945268"/>
            <a:ext cx="1517963" cy="66446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" sz="1400" b="1">
                <a:solidFill>
                  <a:srgbClr val="1F1F1F"/>
                </a:solidFill>
                <a:latin typeface="Consolas"/>
                <a:ea typeface="+mn-lt"/>
                <a:cs typeface="+mn-lt"/>
              </a:rPr>
              <a:t>Entering card data</a:t>
            </a:r>
            <a:endParaRPr lang="hu-HU" sz="1400" b="1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D27F7AFD-F6F0-C0C9-FA3B-4387CB36D4C8}"/>
              </a:ext>
            </a:extLst>
          </p:cNvPr>
          <p:cNvSpPr/>
          <p:nvPr/>
        </p:nvSpPr>
        <p:spPr>
          <a:xfrm>
            <a:off x="5319809" y="3769899"/>
            <a:ext cx="1517963" cy="5392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n" sz="1400" b="1">
                <a:latin typeface="Consolas"/>
                <a:ea typeface="+mn-lt"/>
                <a:cs typeface="+mn-lt"/>
              </a:rPr>
              <a:t>Payment processing</a:t>
            </a:r>
            <a:endParaRPr lang="hu-HU" sz="1400" b="1"/>
          </a:p>
          <a:p>
            <a:pPr algn="ctr"/>
            <a:br>
              <a:rPr lang="en-US"/>
            </a:br>
            <a:endParaRPr lang="en-US"/>
          </a:p>
          <a:p>
            <a:pPr algn="ctr"/>
            <a:endParaRPr lang="hu-HU" sz="140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CA321AAB-57F9-87D9-B399-5429C2507DDB}"/>
              </a:ext>
            </a:extLst>
          </p:cNvPr>
          <p:cNvSpPr txBox="1"/>
          <p:nvPr/>
        </p:nvSpPr>
        <p:spPr>
          <a:xfrm>
            <a:off x="9035442" y="361793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400" b="1"/>
              <a:t>Credit </a:t>
            </a:r>
            <a:r>
              <a:rPr lang="hu-HU" sz="1400" b="1" err="1"/>
              <a:t>Payment</a:t>
            </a:r>
            <a:r>
              <a:rPr lang="hu-HU" sz="1400" b="1"/>
              <a:t> Service</a:t>
            </a:r>
            <a:r>
              <a:rPr lang="hu-HU" sz="1400"/>
              <a:t>​</a:t>
            </a:r>
            <a:endParaRPr lang="hu-HU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BA4B8304-5E72-4E27-81D4-2C255A027B9B}"/>
              </a:ext>
            </a:extLst>
          </p:cNvPr>
          <p:cNvSpPr txBox="1"/>
          <p:nvPr/>
        </p:nvSpPr>
        <p:spPr>
          <a:xfrm>
            <a:off x="302712" y="260958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1400"/>
              <a:t>Fizetés</a:t>
            </a: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72CC5BE8-DAD8-D2A6-4DEC-70B78B12D2AF}"/>
              </a:ext>
            </a:extLst>
          </p:cNvPr>
          <p:cNvSpPr/>
          <p:nvPr/>
        </p:nvSpPr>
        <p:spPr>
          <a:xfrm>
            <a:off x="5319808" y="4437953"/>
            <a:ext cx="1517963" cy="5392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n" sz="1400" b="1">
                <a:latin typeface="Consolas"/>
                <a:ea typeface="+mn-lt"/>
                <a:cs typeface="+mn-lt"/>
              </a:rPr>
              <a:t>Payment confirmation</a:t>
            </a:r>
            <a:endParaRPr lang="hu-HU" sz="1400" b="1"/>
          </a:p>
          <a:p>
            <a:br>
              <a:rPr lang="en-US"/>
            </a:br>
            <a:endParaRPr lang="en-US"/>
          </a:p>
          <a:p>
            <a:endParaRPr lang="en" sz="1400" b="1">
              <a:latin typeface="Consolas"/>
            </a:endParaRPr>
          </a:p>
          <a:p>
            <a:pPr algn="ctr"/>
            <a:br>
              <a:rPr lang="en-US"/>
            </a:br>
            <a:endParaRPr lang="en-US"/>
          </a:p>
          <a:p>
            <a:pPr algn="ctr"/>
            <a:endParaRPr lang="hu-HU" sz="1400"/>
          </a:p>
        </p:txBody>
      </p:sp>
      <p:cxnSp>
        <p:nvCxnSpPr>
          <p:cNvPr id="4" name="Egyenes összekötő nyíllal 3">
            <a:extLst>
              <a:ext uri="{FF2B5EF4-FFF2-40B4-BE49-F238E27FC236}">
                <a16:creationId xmlns:a16="http://schemas.microsoft.com/office/drawing/2014/main" id="{EEEACDF6-5334-4055-B6A0-5C773F2FD7ED}"/>
              </a:ext>
            </a:extLst>
          </p:cNvPr>
          <p:cNvCxnSpPr>
            <a:cxnSpLocks/>
          </p:cNvCxnSpPr>
          <p:nvPr/>
        </p:nvCxnSpPr>
        <p:spPr>
          <a:xfrm flipV="1">
            <a:off x="2893762" y="2482004"/>
            <a:ext cx="2226247" cy="6769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C07AAE5E-FD8F-4E03-20CC-BBE012F92DFA}"/>
              </a:ext>
            </a:extLst>
          </p:cNvPr>
          <p:cNvCxnSpPr>
            <a:cxnSpLocks/>
          </p:cNvCxnSpPr>
          <p:nvPr/>
        </p:nvCxnSpPr>
        <p:spPr>
          <a:xfrm flipH="1">
            <a:off x="6925845" y="3336390"/>
            <a:ext cx="2564958" cy="659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ED9E69C7-8F7D-80A8-0C1C-E1027EF90529}"/>
              </a:ext>
            </a:extLst>
          </p:cNvPr>
          <p:cNvCxnSpPr>
            <a:cxnSpLocks/>
          </p:cNvCxnSpPr>
          <p:nvPr/>
        </p:nvCxnSpPr>
        <p:spPr>
          <a:xfrm flipH="1" flipV="1">
            <a:off x="6884090" y="1834826"/>
            <a:ext cx="2606711" cy="1324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5A9154E2-DA47-4EA5-B9E9-890C8C0A88E3}"/>
              </a:ext>
            </a:extLst>
          </p:cNvPr>
          <p:cNvCxnSpPr>
            <a:cxnSpLocks/>
          </p:cNvCxnSpPr>
          <p:nvPr/>
        </p:nvCxnSpPr>
        <p:spPr>
          <a:xfrm flipH="1">
            <a:off x="6894529" y="3795678"/>
            <a:ext cx="2241369" cy="867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D2E1E3F6-5592-CF64-D59B-BA00885967BD}"/>
              </a:ext>
            </a:extLst>
          </p:cNvPr>
          <p:cNvCxnSpPr>
            <a:cxnSpLocks/>
          </p:cNvCxnSpPr>
          <p:nvPr/>
        </p:nvCxnSpPr>
        <p:spPr>
          <a:xfrm flipV="1">
            <a:off x="2881856" y="3208285"/>
            <a:ext cx="2250059" cy="200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43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Ábra 4" descr="Férfi egyszínű kitöltéssel">
            <a:extLst>
              <a:ext uri="{FF2B5EF4-FFF2-40B4-BE49-F238E27FC236}">
                <a16:creationId xmlns:a16="http://schemas.microsoft.com/office/drawing/2014/main" id="{60234389-6422-389D-58B7-6D01D4620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6072" y="2764234"/>
            <a:ext cx="841332" cy="841332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BFC07540-BC80-6A8D-6538-3B33A67DFEA1}"/>
              </a:ext>
            </a:extLst>
          </p:cNvPr>
          <p:cNvSpPr txBox="1"/>
          <p:nvPr/>
        </p:nvSpPr>
        <p:spPr>
          <a:xfrm>
            <a:off x="2206487" y="3609009"/>
            <a:ext cx="95415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200" b="1" err="1"/>
              <a:t>Customer</a:t>
            </a:r>
            <a:r>
              <a:rPr lang="hu-HU" sz="1200" b="1"/>
              <a:t>​​</a:t>
            </a:r>
            <a:endParaRPr lang="hu-HU" b="1"/>
          </a:p>
        </p:txBody>
      </p:sp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C04F5F3E-274A-D344-2038-C9663E3AF2F5}"/>
              </a:ext>
            </a:extLst>
          </p:cNvPr>
          <p:cNvSpPr/>
          <p:nvPr/>
        </p:nvSpPr>
        <p:spPr>
          <a:xfrm>
            <a:off x="5288493" y="1953624"/>
            <a:ext cx="1549278" cy="40350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n" sz="1400" b="1">
                <a:solidFill>
                  <a:srgbClr val="1F1F1F"/>
                </a:solidFill>
                <a:latin typeface="Consolas"/>
                <a:ea typeface="+mn-lt"/>
                <a:cs typeface="+mn-lt"/>
              </a:rPr>
              <a:t>Upload photo</a:t>
            </a:r>
            <a:endParaRPr lang="hu-HU" sz="1400" b="1"/>
          </a:p>
          <a:p>
            <a:pPr algn="ctr"/>
            <a:br>
              <a:rPr lang="en-US"/>
            </a:br>
            <a:endParaRPr lang="en-US"/>
          </a:p>
          <a:p>
            <a:pPr algn="ctr"/>
            <a:endParaRPr lang="en" sz="1400" b="1">
              <a:solidFill>
                <a:srgbClr val="1F1F1F"/>
              </a:solidFill>
              <a:latin typeface="Consolas"/>
            </a:endParaRP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A111BBF4-2CF7-DDDF-C4E4-F544F01C9FF9}"/>
              </a:ext>
            </a:extLst>
          </p:cNvPr>
          <p:cNvSpPr/>
          <p:nvPr/>
        </p:nvSpPr>
        <p:spPr>
          <a:xfrm>
            <a:off x="5319808" y="2579926"/>
            <a:ext cx="1517964" cy="6227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n" sz="1400" b="1">
                <a:solidFill>
                  <a:srgbClr val="1F1F1F"/>
                </a:solidFill>
                <a:latin typeface="Consolas"/>
                <a:ea typeface="+mn-lt"/>
                <a:cs typeface="+mn-lt"/>
              </a:rPr>
              <a:t>Show gallery content</a:t>
            </a:r>
            <a:endParaRPr lang="hu-HU" sz="1400" b="1"/>
          </a:p>
          <a:p>
            <a:pPr algn="ctr"/>
            <a:br>
              <a:rPr lang="en-US"/>
            </a:br>
            <a:endParaRPr lang="en-US"/>
          </a:p>
          <a:p>
            <a:pPr algn="ctr"/>
            <a:endParaRPr lang="en" sz="1400" b="1">
              <a:solidFill>
                <a:srgbClr val="1F1F1F"/>
              </a:solidFill>
              <a:latin typeface="Consolas"/>
            </a:endParaRPr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954133D2-9420-F7FE-AB15-3D71A3A4D381}"/>
              </a:ext>
            </a:extLst>
          </p:cNvPr>
          <p:cNvSpPr/>
          <p:nvPr/>
        </p:nvSpPr>
        <p:spPr>
          <a:xfrm>
            <a:off x="5288493" y="3425433"/>
            <a:ext cx="1517963" cy="66446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" sz="1400" b="1">
                <a:solidFill>
                  <a:srgbClr val="1F1F1F"/>
                </a:solidFill>
                <a:latin typeface="Consolas"/>
                <a:ea typeface="+mn-lt"/>
                <a:cs typeface="+mn-lt"/>
              </a:rPr>
              <a:t>Navigation between photos</a:t>
            </a:r>
            <a:endParaRPr lang="hu-HU" sz="1400" b="1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CA321AAB-57F9-87D9-B399-5429C2507DDB}"/>
              </a:ext>
            </a:extLst>
          </p:cNvPr>
          <p:cNvSpPr txBox="1"/>
          <p:nvPr/>
        </p:nvSpPr>
        <p:spPr>
          <a:xfrm>
            <a:off x="9599113" y="357618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400" b="1" err="1"/>
              <a:t>Gallery</a:t>
            </a:r>
            <a:endParaRPr lang="hu-HU" err="1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BA4B8304-5E72-4E27-81D4-2C255A027B9B}"/>
              </a:ext>
            </a:extLst>
          </p:cNvPr>
          <p:cNvSpPr txBox="1"/>
          <p:nvPr/>
        </p:nvSpPr>
        <p:spPr>
          <a:xfrm>
            <a:off x="302712" y="260958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1400"/>
              <a:t>Galéria</a:t>
            </a:r>
          </a:p>
        </p:txBody>
      </p:sp>
      <p:cxnSp>
        <p:nvCxnSpPr>
          <p:cNvPr id="4" name="Egyenes összekötő nyíllal 3">
            <a:extLst>
              <a:ext uri="{FF2B5EF4-FFF2-40B4-BE49-F238E27FC236}">
                <a16:creationId xmlns:a16="http://schemas.microsoft.com/office/drawing/2014/main" id="{EEEACDF6-5334-4055-B6A0-5C773F2FD7ED}"/>
              </a:ext>
            </a:extLst>
          </p:cNvPr>
          <p:cNvCxnSpPr>
            <a:cxnSpLocks/>
          </p:cNvCxnSpPr>
          <p:nvPr/>
        </p:nvCxnSpPr>
        <p:spPr>
          <a:xfrm flipH="1" flipV="1">
            <a:off x="6884091" y="2836908"/>
            <a:ext cx="2617150" cy="374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C07AAE5E-FD8F-4E03-20CC-BBE012F92DFA}"/>
              </a:ext>
            </a:extLst>
          </p:cNvPr>
          <p:cNvCxnSpPr>
            <a:cxnSpLocks/>
          </p:cNvCxnSpPr>
          <p:nvPr/>
        </p:nvCxnSpPr>
        <p:spPr>
          <a:xfrm flipH="1">
            <a:off x="6811024" y="3336390"/>
            <a:ext cx="2679779" cy="335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ED9E69C7-8F7D-80A8-0C1C-E1027EF90529}"/>
              </a:ext>
            </a:extLst>
          </p:cNvPr>
          <p:cNvCxnSpPr>
            <a:cxnSpLocks/>
          </p:cNvCxnSpPr>
          <p:nvPr/>
        </p:nvCxnSpPr>
        <p:spPr>
          <a:xfrm flipH="1" flipV="1">
            <a:off x="6842337" y="2064469"/>
            <a:ext cx="2617149" cy="1031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D2E1E3F6-5592-CF64-D59B-BA00885967BD}"/>
              </a:ext>
            </a:extLst>
          </p:cNvPr>
          <p:cNvCxnSpPr>
            <a:cxnSpLocks/>
          </p:cNvCxnSpPr>
          <p:nvPr/>
        </p:nvCxnSpPr>
        <p:spPr>
          <a:xfrm>
            <a:off x="2902733" y="3252393"/>
            <a:ext cx="2406634" cy="352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Ábra 1" descr="Kamera egyszínű kitöltéssel">
            <a:extLst>
              <a:ext uri="{FF2B5EF4-FFF2-40B4-BE49-F238E27FC236}">
                <a16:creationId xmlns:a16="http://schemas.microsoft.com/office/drawing/2014/main" id="{9E1F362B-3ECA-901A-599B-AC8DF962EB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21868" y="27525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5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Ábra 4" descr="Férfi egyszínű kitöltéssel">
            <a:extLst>
              <a:ext uri="{FF2B5EF4-FFF2-40B4-BE49-F238E27FC236}">
                <a16:creationId xmlns:a16="http://schemas.microsoft.com/office/drawing/2014/main" id="{60234389-6422-389D-58B7-6D01D4620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6072" y="2764234"/>
            <a:ext cx="841332" cy="841332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BFC07540-BC80-6A8D-6538-3B33A67DFEA1}"/>
              </a:ext>
            </a:extLst>
          </p:cNvPr>
          <p:cNvSpPr txBox="1"/>
          <p:nvPr/>
        </p:nvSpPr>
        <p:spPr>
          <a:xfrm>
            <a:off x="2206487" y="3609009"/>
            <a:ext cx="95415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200" b="1" err="1"/>
              <a:t>Customer</a:t>
            </a:r>
            <a:r>
              <a:rPr lang="hu-HU" sz="1200" b="1"/>
              <a:t>​​</a:t>
            </a:r>
            <a:endParaRPr lang="hu-HU" b="1"/>
          </a:p>
        </p:txBody>
      </p:sp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C04F5F3E-274A-D344-2038-C9663E3AF2F5}"/>
              </a:ext>
            </a:extLst>
          </p:cNvPr>
          <p:cNvSpPr/>
          <p:nvPr/>
        </p:nvSpPr>
        <p:spPr>
          <a:xfrm>
            <a:off x="5152794" y="2945268"/>
            <a:ext cx="1507525" cy="7792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n" sz="1400" b="1">
                <a:solidFill>
                  <a:srgbClr val="1F1F1F"/>
                </a:solidFill>
                <a:latin typeface="Consolas"/>
                <a:ea typeface="+mn-lt"/>
                <a:cs typeface="+mn-lt"/>
              </a:rPr>
              <a:t>Display product description</a:t>
            </a:r>
            <a:endParaRPr lang="hu-HU" sz="1400" b="1"/>
          </a:p>
          <a:p>
            <a:br>
              <a:rPr lang="en-US"/>
            </a:br>
            <a:endParaRPr lang="en-US"/>
          </a:p>
          <a:p>
            <a:endParaRPr lang="en" sz="1400" b="1">
              <a:solidFill>
                <a:srgbClr val="1F1F1F"/>
              </a:solidFill>
              <a:latin typeface="Consolas"/>
            </a:endParaRPr>
          </a:p>
          <a:p>
            <a:pPr algn="ctr"/>
            <a:br>
              <a:rPr lang="en-US"/>
            </a:br>
            <a:endParaRPr lang="en-US"/>
          </a:p>
          <a:p>
            <a:pPr algn="ctr"/>
            <a:endParaRPr lang="en" sz="1400" b="1">
              <a:solidFill>
                <a:srgbClr val="1F1F1F"/>
              </a:solidFill>
              <a:latin typeface="Consolas"/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CA321AAB-57F9-87D9-B399-5429C2507DDB}"/>
              </a:ext>
            </a:extLst>
          </p:cNvPr>
          <p:cNvSpPr txBox="1"/>
          <p:nvPr/>
        </p:nvSpPr>
        <p:spPr>
          <a:xfrm>
            <a:off x="9599113" y="357618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400" b="1" err="1"/>
              <a:t>Gallery</a:t>
            </a:r>
            <a:endParaRPr lang="hu-HU" err="1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BA4B8304-5E72-4E27-81D4-2C255A027B9B}"/>
              </a:ext>
            </a:extLst>
          </p:cNvPr>
          <p:cNvSpPr txBox="1"/>
          <p:nvPr/>
        </p:nvSpPr>
        <p:spPr>
          <a:xfrm>
            <a:off x="302712" y="260958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1400"/>
              <a:t>Termékleírás</a:t>
            </a:r>
          </a:p>
        </p:txBody>
      </p:sp>
      <p:cxnSp>
        <p:nvCxnSpPr>
          <p:cNvPr id="4" name="Egyenes összekötő nyíllal 3">
            <a:extLst>
              <a:ext uri="{FF2B5EF4-FFF2-40B4-BE49-F238E27FC236}">
                <a16:creationId xmlns:a16="http://schemas.microsoft.com/office/drawing/2014/main" id="{EEEACDF6-5334-4055-B6A0-5C773F2FD7ED}"/>
              </a:ext>
            </a:extLst>
          </p:cNvPr>
          <p:cNvCxnSpPr>
            <a:cxnSpLocks/>
          </p:cNvCxnSpPr>
          <p:nvPr/>
        </p:nvCxnSpPr>
        <p:spPr>
          <a:xfrm flipH="1">
            <a:off x="6769270" y="3096308"/>
            <a:ext cx="2617150" cy="189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Ábra 10" descr="Lista egyszínű kitöltéssel">
            <a:extLst>
              <a:ext uri="{FF2B5EF4-FFF2-40B4-BE49-F238E27FC236}">
                <a16:creationId xmlns:a16="http://schemas.microsoft.com/office/drawing/2014/main" id="{5A0D99E8-32DC-B70B-0026-BA5DBB5CA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1430" y="26690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46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Office-téma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2024-11-08T12:44:42Z</dcterms:created>
  <dcterms:modified xsi:type="dcterms:W3CDTF">2024-11-08T14:27:55Z</dcterms:modified>
</cp:coreProperties>
</file>