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0" r:id="rId8"/>
    <p:sldId id="270" r:id="rId9"/>
    <p:sldId id="271" r:id="rId10"/>
    <p:sldId id="272" r:id="rId11"/>
    <p:sldId id="261" r:id="rId12"/>
    <p:sldId id="265" r:id="rId13"/>
    <p:sldId id="269" r:id="rId14"/>
    <p:sldId id="262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3651" autoAdjust="0"/>
  </p:normalViewPr>
  <p:slideViewPr>
    <p:cSldViewPr snapToGrid="0">
      <p:cViewPr varScale="1">
        <p:scale>
          <a:sx n="86" d="100"/>
          <a:sy n="8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12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51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C549-08F3-471D-A073-B4D0F39A1043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9B9F1D-88B9-4ADF-A4D0-3DAA8A92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10" y="0"/>
            <a:ext cx="10106139" cy="2397259"/>
          </a:xfrm>
        </p:spPr>
        <p:txBody>
          <a:bodyPr/>
          <a:lstStyle/>
          <a:p>
            <a:pPr algn="ctr"/>
            <a:r>
              <a:rPr lang="en-US" dirty="0" err="1" smtClean="0"/>
              <a:t>Specifikacija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predmeta</a:t>
            </a:r>
            <a:r>
              <a:rPr lang="en-US" dirty="0" smtClean="0"/>
              <a:t> “Soft computing”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45385" y="2910376"/>
            <a:ext cx="8791575" cy="166630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Tema</a:t>
            </a:r>
            <a:r>
              <a:rPr lang="en-US" sz="3200" dirty="0" smtClean="0"/>
              <a:t>: “Parking – </a:t>
            </a:r>
            <a:r>
              <a:rPr lang="en-US" sz="3200" dirty="0" err="1" smtClean="0"/>
              <a:t>Slobodna</a:t>
            </a:r>
            <a:r>
              <a:rPr lang="en-US" sz="3200" dirty="0" smtClean="0"/>
              <a:t> </a:t>
            </a:r>
            <a:r>
              <a:rPr lang="en-US" sz="3200" dirty="0" err="1" smtClean="0"/>
              <a:t>mesta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7135" y="5281799"/>
            <a:ext cx="425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Autori</a:t>
            </a:r>
            <a:r>
              <a:rPr lang="en-US" dirty="0" smtClean="0"/>
              <a:t>: Luka Nikolic RA53- 2012</a:t>
            </a:r>
          </a:p>
          <a:p>
            <a:r>
              <a:rPr lang="en-US" dirty="0" smtClean="0"/>
              <a:t>           Jovana Jelic RA141-2012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652" y="5281799"/>
            <a:ext cx="412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Profesor</a:t>
            </a:r>
            <a:r>
              <a:rPr lang="en-US" dirty="0" smtClean="0"/>
              <a:t> – Mentor: “</a:t>
            </a:r>
            <a:r>
              <a:rPr lang="en-US" dirty="0" err="1" smtClean="0"/>
              <a:t>Obradovic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Djordje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61" y="454452"/>
            <a:ext cx="8596668" cy="5801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3" y="0"/>
            <a:ext cx="9068382" cy="65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Tehnicka</a:t>
            </a:r>
            <a:r>
              <a:rPr lang="en-US" dirty="0"/>
              <a:t> </a:t>
            </a:r>
            <a:r>
              <a:rPr lang="en-US" dirty="0" err="1"/>
              <a:t>specifikacija</a:t>
            </a:r>
            <a:r>
              <a:rPr lang="en-US" dirty="0"/>
              <a:t> – </a:t>
            </a:r>
            <a:r>
              <a:rPr lang="en-US" dirty="0" err="1" smtClean="0"/>
              <a:t>mogucnost</a:t>
            </a:r>
            <a:r>
              <a:rPr lang="en-US" dirty="0" smtClean="0"/>
              <a:t> </a:t>
            </a:r>
            <a:r>
              <a:rPr lang="en-US" dirty="0" err="1" smtClean="0"/>
              <a:t>prosirenja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Softver</a:t>
            </a:r>
            <a:r>
              <a:rPr lang="en-US" dirty="0" smtClean="0"/>
              <a:t> bi se </a:t>
            </a:r>
            <a:r>
              <a:rPr lang="en-US" dirty="0" err="1" smtClean="0"/>
              <a:t>mogao</a:t>
            </a:r>
            <a:r>
              <a:rPr lang="en-US" dirty="0" smtClean="0"/>
              <a:t> </a:t>
            </a:r>
            <a:r>
              <a:rPr lang="en-US" dirty="0" err="1" smtClean="0"/>
              <a:t>prosiriti</a:t>
            </a:r>
            <a:r>
              <a:rPr lang="en-US" dirty="0" smtClean="0"/>
              <a:t> da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android </a:t>
            </a:r>
            <a:r>
              <a:rPr lang="en-US" dirty="0" err="1" smtClean="0"/>
              <a:t>telefonima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da </a:t>
            </a:r>
            <a:r>
              <a:rPr lang="en-US" dirty="0" err="1" smtClean="0"/>
              <a:t>preko</a:t>
            </a:r>
            <a:r>
              <a:rPr lang="en-US" dirty="0" smtClean="0"/>
              <a:t> wireless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internet </a:t>
            </a:r>
            <a:r>
              <a:rPr lang="en-US" dirty="0" err="1" smtClean="0"/>
              <a:t>konekcije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primi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sigurnosnih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svom</a:t>
            </a:r>
            <a:r>
              <a:rPr lang="en-US" dirty="0" smtClean="0"/>
              <a:t> </a:t>
            </a:r>
            <a:r>
              <a:rPr lang="en-US" dirty="0" err="1" smtClean="0"/>
              <a:t>telefonu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Takodje</a:t>
            </a:r>
            <a:r>
              <a:rPr lang="en-US" dirty="0" smtClean="0"/>
              <a:t> bi se </a:t>
            </a:r>
            <a:r>
              <a:rPr lang="en-US" dirty="0" err="1" smtClean="0"/>
              <a:t>moglo</a:t>
            </a:r>
            <a:r>
              <a:rPr lang="en-US" dirty="0" smtClean="0"/>
              <a:t> </a:t>
            </a:r>
            <a:r>
              <a:rPr lang="en-US" dirty="0" err="1" smtClean="0"/>
              <a:t>adaptirati</a:t>
            </a:r>
            <a:r>
              <a:rPr lang="en-US" dirty="0" smtClean="0"/>
              <a:t> da </a:t>
            </a:r>
            <a:r>
              <a:rPr lang="en-US" dirty="0" err="1" smtClean="0"/>
              <a:t>prati</a:t>
            </a:r>
            <a:r>
              <a:rPr lang="en-US" dirty="0" smtClean="0"/>
              <a:t> </a:t>
            </a:r>
            <a:r>
              <a:rPr lang="en-US" dirty="0" err="1" smtClean="0"/>
              <a:t>kretanje</a:t>
            </a:r>
            <a:r>
              <a:rPr lang="en-US" dirty="0" smtClean="0"/>
              <a:t> </a:t>
            </a:r>
            <a:r>
              <a:rPr lang="en-US" dirty="0" err="1" smtClean="0"/>
              <a:t>automobila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da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zastoji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putu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 se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prosiriti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javlja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ne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parkirati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invaliditetom</a:t>
            </a:r>
            <a:r>
              <a:rPr lang="en-US" dirty="0" smtClean="0"/>
              <a:t>,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ostavljena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radnike</a:t>
            </a:r>
            <a:r>
              <a:rPr lang="en-US" dirty="0" smtClean="0"/>
              <a:t> u </a:t>
            </a:r>
            <a:r>
              <a:rPr lang="en-US" dirty="0" err="1" smtClean="0"/>
              <a:t>firmama</a:t>
            </a:r>
            <a:r>
              <a:rPr lang="en-US" dirty="0" smtClean="0"/>
              <a:t> u </a:t>
            </a:r>
            <a:r>
              <a:rPr lang="en-US" dirty="0" err="1" smtClean="0"/>
              <a:t>blizini</a:t>
            </a:r>
            <a:r>
              <a:rPr lang="en-US" dirty="0" smtClean="0"/>
              <a:t> </a:t>
            </a:r>
            <a:r>
              <a:rPr lang="en-US" dirty="0" err="1" smtClean="0"/>
              <a:t>parkinga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ostavljena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taksiste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267286"/>
            <a:ext cx="8581292" cy="5416061"/>
          </a:xfrm>
        </p:spPr>
      </p:pic>
    </p:spTree>
    <p:extLst>
      <p:ext uri="{BB962C8B-B14F-4D97-AF65-F5344CB8AC3E}">
        <p14:creationId xmlns:p14="http://schemas.microsoft.com/office/powerpoint/2010/main" val="28747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267286"/>
            <a:ext cx="8778240" cy="5985755"/>
          </a:xfrm>
        </p:spPr>
      </p:pic>
    </p:spTree>
    <p:extLst>
      <p:ext uri="{BB962C8B-B14F-4D97-AF65-F5344CB8AC3E}">
        <p14:creationId xmlns:p14="http://schemas.microsoft.com/office/powerpoint/2010/main" val="23238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Analiza</a:t>
            </a:r>
            <a:r>
              <a:rPr lang="en-GB" dirty="0" smtClean="0"/>
              <a:t> </a:t>
            </a:r>
            <a:r>
              <a:rPr lang="en-GB" dirty="0" err="1" smtClean="0"/>
              <a:t>trzista</a:t>
            </a:r>
            <a:r>
              <a:rPr lang="en-GB" dirty="0" smtClean="0"/>
              <a:t> - </a:t>
            </a:r>
            <a:r>
              <a:rPr lang="en-GB" dirty="0" err="1" smtClean="0"/>
              <a:t>Slicna</a:t>
            </a:r>
            <a:r>
              <a:rPr lang="en-GB" dirty="0" smtClean="0"/>
              <a:t> </a:t>
            </a:r>
            <a:r>
              <a:rPr lang="en-GB" dirty="0" err="1" smtClean="0"/>
              <a:t>resenja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 </a:t>
            </a:r>
            <a:r>
              <a:rPr lang="en-GB" dirty="0" err="1" smtClean="0"/>
              <a:t>trzistu</a:t>
            </a:r>
            <a:r>
              <a:rPr lang="en-GB" dirty="0" smtClean="0"/>
              <a:t> </a:t>
            </a:r>
            <a:r>
              <a:rPr lang="en-GB" dirty="0" err="1" smtClean="0"/>
              <a:t>postoje</a:t>
            </a:r>
            <a:r>
              <a:rPr lang="en-GB" dirty="0" smtClean="0"/>
              <a:t> </a:t>
            </a:r>
            <a:r>
              <a:rPr lang="en-GB" dirty="0" err="1" smtClean="0"/>
              <a:t>slicne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ovoj</a:t>
            </a:r>
            <a:r>
              <a:rPr lang="en-GB" dirty="0" smtClean="0"/>
              <a:t> </a:t>
            </a:r>
            <a:r>
              <a:rPr lang="en-GB" dirty="0" err="1" smtClean="0"/>
              <a:t>ali</a:t>
            </a:r>
            <a:r>
              <a:rPr lang="en-GB" dirty="0" smtClean="0"/>
              <a:t> </a:t>
            </a:r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uporede</a:t>
            </a:r>
            <a:r>
              <a:rPr lang="en-GB" dirty="0" smtClean="0"/>
              <a:t> 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vrline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mane </a:t>
            </a:r>
            <a:r>
              <a:rPr lang="en-GB" dirty="0" err="1" smtClean="0"/>
              <a:t>ostalih</a:t>
            </a:r>
            <a:r>
              <a:rPr lang="en-GB" dirty="0" smtClean="0"/>
              <a:t> </a:t>
            </a:r>
            <a:r>
              <a:rPr lang="en-GB" dirty="0" err="1" smtClean="0"/>
              <a:t>slicnih</a:t>
            </a:r>
            <a:r>
              <a:rPr lang="en-GB" dirty="0" smtClean="0"/>
              <a:t> </a:t>
            </a:r>
            <a:r>
              <a:rPr lang="en-GB" dirty="0" err="1" smtClean="0"/>
              <a:t>aplikacija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ove</a:t>
            </a:r>
            <a:r>
              <a:rPr lang="en-GB" dirty="0" smtClean="0"/>
              <a:t>, ova </a:t>
            </a:r>
            <a:r>
              <a:rPr lang="en-GB" dirty="0" err="1" smtClean="0"/>
              <a:t>aplikacija</a:t>
            </a:r>
            <a:r>
              <a:rPr lang="en-GB" dirty="0" smtClean="0"/>
              <a:t> </a:t>
            </a:r>
            <a:r>
              <a:rPr lang="en-GB" dirty="0" err="1" smtClean="0"/>
              <a:t>daleko</a:t>
            </a:r>
            <a:r>
              <a:rPr lang="en-GB" dirty="0" smtClean="0"/>
              <a:t> </a:t>
            </a:r>
            <a:r>
              <a:rPr lang="en-GB" dirty="0" err="1" smtClean="0"/>
              <a:t>prednjaci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trzistu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razliku</a:t>
            </a:r>
            <a:r>
              <a:rPr lang="en-GB" dirty="0" smtClean="0"/>
              <a:t> od </a:t>
            </a:r>
            <a:r>
              <a:rPr lang="en-GB" dirty="0" err="1" smtClean="0"/>
              <a:t>ostalih</a:t>
            </a:r>
            <a:r>
              <a:rPr lang="en-GB" dirty="0" smtClean="0"/>
              <a:t> </a:t>
            </a:r>
            <a:r>
              <a:rPr lang="en-GB" dirty="0" err="1" smtClean="0"/>
              <a:t>slicnih</a:t>
            </a:r>
            <a:r>
              <a:rPr lang="en-GB" dirty="0" smtClean="0"/>
              <a:t> </a:t>
            </a:r>
            <a:r>
              <a:rPr lang="en-GB" dirty="0" err="1" smtClean="0"/>
              <a:t>aplikacija</a:t>
            </a:r>
            <a:r>
              <a:rPr lang="en-GB" dirty="0" smtClean="0"/>
              <a:t> ova </a:t>
            </a:r>
            <a:r>
              <a:rPr lang="en-GB" dirty="0" err="1" smtClean="0"/>
              <a:t>aplikacija</a:t>
            </a:r>
            <a:r>
              <a:rPr lang="en-GB" dirty="0" smtClean="0"/>
              <a:t> je </a:t>
            </a:r>
            <a:r>
              <a:rPr lang="en-GB" dirty="0" err="1" smtClean="0"/>
              <a:t>brza</a:t>
            </a:r>
            <a:r>
              <a:rPr lang="en-GB" dirty="0" smtClean="0"/>
              <a:t>, </a:t>
            </a:r>
            <a:r>
              <a:rPr lang="en-GB" dirty="0" err="1" smtClean="0"/>
              <a:t>besplatna</a:t>
            </a:r>
            <a:r>
              <a:rPr lang="en-GB" dirty="0" smtClean="0"/>
              <a:t>, </a:t>
            </a:r>
            <a:r>
              <a:rPr lang="en-GB" dirty="0" err="1" smtClean="0"/>
              <a:t>jednostavnija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upotrebu</a:t>
            </a:r>
            <a:r>
              <a:rPr lang="en-GB" dirty="0" smtClean="0"/>
              <a:t> </a:t>
            </a:r>
            <a:r>
              <a:rPr lang="en-GB" dirty="0" err="1" smtClean="0"/>
              <a:t>korisnika</a:t>
            </a:r>
            <a:r>
              <a:rPr lang="en-GB" dirty="0" smtClean="0"/>
              <a:t> bez </a:t>
            </a:r>
            <a:r>
              <a:rPr lang="en-GB" dirty="0" err="1" smtClean="0"/>
              <a:t>obzira</a:t>
            </a:r>
            <a:r>
              <a:rPr lang="en-GB" dirty="0" smtClean="0"/>
              <a:t> u </a:t>
            </a:r>
            <a:r>
              <a:rPr lang="en-GB" dirty="0" err="1" smtClean="0"/>
              <a:t>kojoj</a:t>
            </a:r>
            <a:r>
              <a:rPr lang="en-GB" dirty="0" smtClean="0"/>
              <a:t> se on </a:t>
            </a:r>
            <a:r>
              <a:rPr lang="en-GB" dirty="0" err="1" smtClean="0"/>
              <a:t>starosnoj</a:t>
            </a:r>
            <a:r>
              <a:rPr lang="en-GB" dirty="0" smtClean="0"/>
              <a:t> </a:t>
            </a:r>
            <a:r>
              <a:rPr lang="en-GB" dirty="0" err="1" smtClean="0"/>
              <a:t>dobi</a:t>
            </a:r>
            <a:r>
              <a:rPr lang="en-GB" dirty="0" smtClean="0"/>
              <a:t> </a:t>
            </a:r>
            <a:r>
              <a:rPr lang="en-GB" dirty="0" err="1" smtClean="0"/>
              <a:t>nalazio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Stalnim</a:t>
            </a:r>
            <a:r>
              <a:rPr lang="en-GB" dirty="0" smtClean="0"/>
              <a:t> </a:t>
            </a:r>
            <a:r>
              <a:rPr lang="en-GB" dirty="0" err="1" smtClean="0"/>
              <a:t>unapredjenjem</a:t>
            </a:r>
            <a:r>
              <a:rPr lang="en-GB" dirty="0" smtClean="0"/>
              <a:t> </a:t>
            </a:r>
            <a:r>
              <a:rPr lang="en-GB" dirty="0" err="1" smtClean="0"/>
              <a:t>nase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podizemo</a:t>
            </a:r>
            <a:r>
              <a:rPr lang="en-GB" dirty="0" smtClean="0"/>
              <a:t> standard </a:t>
            </a:r>
            <a:r>
              <a:rPr lang="en-GB" dirty="0" err="1" smtClean="0"/>
              <a:t>vezan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slicne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trzistu</a:t>
            </a:r>
            <a:r>
              <a:rPr lang="en-GB" dirty="0" smtClean="0"/>
              <a:t>. </a:t>
            </a:r>
            <a:r>
              <a:rPr lang="en-GB" dirty="0" err="1" smtClean="0"/>
              <a:t>Takodje</a:t>
            </a:r>
            <a:r>
              <a:rPr lang="en-GB" dirty="0" smtClean="0"/>
              <a:t> </a:t>
            </a:r>
            <a:r>
              <a:rPr lang="en-GB" dirty="0" err="1" smtClean="0"/>
              <a:t>instaliranje</a:t>
            </a:r>
            <a:r>
              <a:rPr lang="en-GB" dirty="0" smtClean="0"/>
              <a:t> </a:t>
            </a:r>
            <a:r>
              <a:rPr lang="en-GB" dirty="0" err="1" smtClean="0"/>
              <a:t>samog</a:t>
            </a:r>
            <a:r>
              <a:rPr lang="en-GB" dirty="0" smtClean="0"/>
              <a:t> </a:t>
            </a:r>
            <a:r>
              <a:rPr lang="en-GB" dirty="0" err="1" smtClean="0"/>
              <a:t>softvera</a:t>
            </a:r>
            <a:r>
              <a:rPr lang="en-GB" dirty="0" smtClean="0"/>
              <a:t> je </a:t>
            </a:r>
            <a:r>
              <a:rPr lang="en-GB" dirty="0" err="1" smtClean="0"/>
              <a:t>jednostavniji</a:t>
            </a:r>
            <a:r>
              <a:rPr lang="en-GB" dirty="0" smtClean="0"/>
              <a:t> od </a:t>
            </a:r>
            <a:r>
              <a:rPr lang="en-GB" dirty="0" err="1" smtClean="0"/>
              <a:t>bilo</a:t>
            </a:r>
            <a:r>
              <a:rPr lang="en-GB" dirty="0" smtClean="0"/>
              <a:t> </a:t>
            </a:r>
            <a:r>
              <a:rPr lang="en-GB" dirty="0" err="1" smtClean="0"/>
              <a:t>kog</a:t>
            </a:r>
            <a:r>
              <a:rPr lang="en-GB" dirty="0" smtClean="0"/>
              <a:t> </a:t>
            </a:r>
            <a:r>
              <a:rPr lang="en-GB" dirty="0" err="1" smtClean="0"/>
              <a:t>drugog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resava</a:t>
            </a:r>
            <a:r>
              <a:rPr lang="en-GB" dirty="0" smtClean="0"/>
              <a:t> se </a:t>
            </a:r>
            <a:r>
              <a:rPr lang="en-GB" dirty="0" err="1" smtClean="0"/>
              <a:t>pritiskom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dugme</a:t>
            </a:r>
            <a:r>
              <a:rPr lang="en-GB" dirty="0" smtClean="0"/>
              <a:t> </a:t>
            </a:r>
            <a:r>
              <a:rPr lang="en-GB" dirty="0" err="1" smtClean="0"/>
              <a:t>instaliraj</a:t>
            </a:r>
            <a:r>
              <a:rPr lang="en-GB" dirty="0" smtClean="0"/>
              <a:t>(install). </a:t>
            </a:r>
            <a:r>
              <a:rPr lang="en-GB" dirty="0" err="1"/>
              <a:t>T</a:t>
            </a:r>
            <a:r>
              <a:rPr lang="en-GB" dirty="0" err="1" smtClean="0"/>
              <a:t>ako</a:t>
            </a:r>
            <a:r>
              <a:rPr lang="en-GB" dirty="0" smtClean="0"/>
              <a:t> je </a:t>
            </a:r>
            <a:r>
              <a:rPr lang="en-GB" dirty="0" err="1" smtClean="0"/>
              <a:t>mogu</a:t>
            </a:r>
            <a:r>
              <a:rPr lang="en-GB" dirty="0" smtClean="0"/>
              <a:t> </a:t>
            </a:r>
            <a:r>
              <a:rPr lang="en-GB" dirty="0" err="1" smtClean="0"/>
              <a:t>preuzeti</a:t>
            </a:r>
            <a:r>
              <a:rPr lang="en-GB" dirty="0" smtClean="0"/>
              <a:t> </a:t>
            </a:r>
            <a:r>
              <a:rPr lang="en-GB" dirty="0" err="1" smtClean="0"/>
              <a:t>svi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zele</a:t>
            </a:r>
            <a:r>
              <a:rPr lang="en-GB" dirty="0" smtClean="0"/>
              <a:t> </a:t>
            </a:r>
            <a:r>
              <a:rPr lang="en-GB" dirty="0" err="1" smtClean="0"/>
              <a:t>lako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jednostavno</a:t>
            </a:r>
            <a:r>
              <a:rPr lang="en-GB" dirty="0" smtClean="0"/>
              <a:t> da </a:t>
            </a:r>
            <a:r>
              <a:rPr lang="en-GB" dirty="0" err="1" smtClean="0"/>
              <a:t>nadju</a:t>
            </a:r>
            <a:r>
              <a:rPr lang="en-GB" dirty="0" smtClean="0"/>
              <a:t> parking </a:t>
            </a:r>
            <a:r>
              <a:rPr lang="en-GB" dirty="0" err="1" smtClean="0"/>
              <a:t>mesto</a:t>
            </a:r>
            <a:r>
              <a:rPr lang="en-GB" dirty="0" smtClean="0"/>
              <a:t> u </a:t>
            </a:r>
            <a:r>
              <a:rPr lang="en-GB" dirty="0" err="1" smtClean="0"/>
              <a:t>bilo</a:t>
            </a:r>
            <a:r>
              <a:rPr lang="en-GB" dirty="0" smtClean="0"/>
              <a:t> </a:t>
            </a:r>
            <a:r>
              <a:rPr lang="en-GB" dirty="0" err="1" smtClean="0"/>
              <a:t>kom</a:t>
            </a:r>
            <a:r>
              <a:rPr lang="en-GB" dirty="0" smtClean="0"/>
              <a:t> </a:t>
            </a:r>
            <a:r>
              <a:rPr lang="en-GB" dirty="0" err="1" smtClean="0"/>
              <a:t>delu</a:t>
            </a:r>
            <a:r>
              <a:rPr lang="en-GB" dirty="0" smtClean="0"/>
              <a:t> </a:t>
            </a:r>
            <a:r>
              <a:rPr lang="en-GB" dirty="0" err="1" smtClean="0"/>
              <a:t>grada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bez </a:t>
            </a:r>
            <a:r>
              <a:rPr lang="en-GB" dirty="0" err="1" smtClean="0"/>
              <a:t>utroska</a:t>
            </a:r>
            <a:r>
              <a:rPr lang="en-GB" dirty="0" smtClean="0"/>
              <a:t> </a:t>
            </a:r>
            <a:r>
              <a:rPr lang="en-GB" dirty="0" err="1" smtClean="0"/>
              <a:t>dragocenog</a:t>
            </a:r>
            <a:r>
              <a:rPr lang="en-GB" dirty="0" smtClean="0"/>
              <a:t> </a:t>
            </a:r>
            <a:r>
              <a:rPr lang="en-GB" dirty="0" err="1" smtClean="0"/>
              <a:t>vremena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5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Analiza</a:t>
            </a:r>
            <a:r>
              <a:rPr lang="en-GB" dirty="0" smtClean="0"/>
              <a:t> </a:t>
            </a:r>
            <a:r>
              <a:rPr lang="en-GB" dirty="0" err="1" smtClean="0"/>
              <a:t>trzista</a:t>
            </a:r>
            <a:r>
              <a:rPr lang="en-GB" dirty="0" smtClean="0"/>
              <a:t> – </a:t>
            </a:r>
            <a:r>
              <a:rPr lang="en-GB" dirty="0" err="1" smtClean="0"/>
              <a:t>Odnos</a:t>
            </a:r>
            <a:r>
              <a:rPr lang="en-GB" dirty="0" smtClean="0"/>
              <a:t> </a:t>
            </a:r>
            <a:r>
              <a:rPr lang="en-GB" dirty="0" err="1" smtClean="0"/>
              <a:t>cene</a:t>
            </a:r>
            <a:r>
              <a:rPr lang="en-GB" dirty="0" smtClean="0"/>
              <a:t> I </a:t>
            </a:r>
            <a:r>
              <a:rPr lang="en-GB" dirty="0" err="1" smtClean="0"/>
              <a:t>kvaliteta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702"/>
            <a:ext cx="8596668" cy="4994029"/>
          </a:xfrm>
        </p:spPr>
        <p:txBody>
          <a:bodyPr>
            <a:normAutofit/>
          </a:bodyPr>
          <a:lstStyle/>
          <a:p>
            <a:r>
              <a:rPr lang="en-GB" dirty="0" err="1"/>
              <a:t>Kvalitet</a:t>
            </a:r>
            <a:r>
              <a:rPr lang="en-GB" dirty="0"/>
              <a:t> </a:t>
            </a:r>
            <a:r>
              <a:rPr lang="en-GB" dirty="0" err="1"/>
              <a:t>usluge</a:t>
            </a:r>
            <a:r>
              <a:rPr lang="en-GB" dirty="0"/>
              <a:t> je </a:t>
            </a:r>
            <a:r>
              <a:rPr lang="en-GB" dirty="0" err="1"/>
              <a:t>jedan</a:t>
            </a:r>
            <a:r>
              <a:rPr lang="en-GB" dirty="0"/>
              <a:t> od </a:t>
            </a:r>
            <a:r>
              <a:rPr lang="en-GB" dirty="0" err="1"/>
              <a:t>najznačajnijih</a:t>
            </a:r>
            <a:r>
              <a:rPr lang="en-GB" dirty="0"/>
              <a:t> </a:t>
            </a:r>
            <a:r>
              <a:rPr lang="en-GB" dirty="0" err="1"/>
              <a:t>merila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uspostavljanje</a:t>
            </a:r>
            <a:r>
              <a:rPr lang="en-GB" dirty="0"/>
              <a:t> </a:t>
            </a:r>
            <a:r>
              <a:rPr lang="en-GB" dirty="0" err="1"/>
              <a:t>cena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u </a:t>
            </a:r>
            <a:r>
              <a:rPr lang="en-GB" dirty="0" err="1"/>
              <a:t>poslu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svakodnevnom</a:t>
            </a:r>
            <a:r>
              <a:rPr lang="en-GB" dirty="0"/>
              <a:t> </a:t>
            </a:r>
            <a:r>
              <a:rPr lang="en-GB" dirty="0" err="1" smtClean="0"/>
              <a:t>životu</a:t>
            </a:r>
            <a:r>
              <a:rPr lang="en-GB" dirty="0"/>
              <a:t>. </a:t>
            </a:r>
            <a:r>
              <a:rPr lang="en-GB" dirty="0" err="1"/>
              <a:t>Složićete</a:t>
            </a:r>
            <a:r>
              <a:rPr lang="en-GB" dirty="0"/>
              <a:t> se da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kupovine</a:t>
            </a:r>
            <a:r>
              <a:rPr lang="en-GB" dirty="0"/>
              <a:t>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kog</a:t>
            </a:r>
            <a:r>
              <a:rPr lang="en-GB" dirty="0"/>
              <a:t> </a:t>
            </a:r>
            <a:r>
              <a:rPr lang="en-GB" dirty="0" err="1"/>
              <a:t>proizvoda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usluge</a:t>
            </a:r>
            <a:r>
              <a:rPr lang="en-GB" dirty="0"/>
              <a:t>,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kvalitetni</a:t>
            </a:r>
            <a:r>
              <a:rPr lang="en-GB" dirty="0"/>
              <a:t>, </a:t>
            </a:r>
            <a:r>
              <a:rPr lang="en-GB" dirty="0" err="1"/>
              <a:t>jeftiniji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samim</a:t>
            </a:r>
            <a:r>
              <a:rPr lang="en-GB" dirty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reprezentativni</a:t>
            </a:r>
            <a:r>
              <a:rPr lang="en-GB" dirty="0"/>
              <a:t>.</a:t>
            </a:r>
          </a:p>
          <a:p>
            <a:r>
              <a:rPr lang="en-GB" dirty="0" err="1"/>
              <a:t>Niske</a:t>
            </a:r>
            <a:r>
              <a:rPr lang="en-GB" dirty="0"/>
              <a:t> </a:t>
            </a:r>
            <a:r>
              <a:rPr lang="en-GB" dirty="0" err="1"/>
              <a:t>cene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kratkoročno</a:t>
            </a:r>
            <a:r>
              <a:rPr lang="en-GB" dirty="0"/>
              <a:t> da </a:t>
            </a:r>
            <a:r>
              <a:rPr lang="en-GB" dirty="0" err="1"/>
              <a:t>privuku</a:t>
            </a:r>
            <a:r>
              <a:rPr lang="en-GB" dirty="0"/>
              <a:t> </a:t>
            </a:r>
            <a:r>
              <a:rPr lang="en-GB" dirty="0" err="1"/>
              <a:t>kupce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konačan</a:t>
            </a:r>
            <a:r>
              <a:rPr lang="en-GB" dirty="0"/>
              <a:t> </a:t>
            </a:r>
            <a:r>
              <a:rPr lang="en-GB" dirty="0" err="1"/>
              <a:t>proizvod</a:t>
            </a:r>
            <a:r>
              <a:rPr lang="en-GB" dirty="0"/>
              <a:t> ne </a:t>
            </a:r>
            <a:r>
              <a:rPr lang="en-GB" dirty="0" err="1"/>
              <a:t>zadovoljava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želje</a:t>
            </a:r>
            <a:r>
              <a:rPr lang="en-GB" dirty="0"/>
              <a:t>, </a:t>
            </a:r>
            <a:r>
              <a:rPr lang="en-GB" dirty="0" err="1"/>
              <a:t>postavlja</a:t>
            </a:r>
            <a:r>
              <a:rPr lang="en-GB" dirty="0"/>
              <a:t> se </a:t>
            </a:r>
            <a:r>
              <a:rPr lang="en-GB" dirty="0" err="1"/>
              <a:t>pitanje</a:t>
            </a:r>
            <a:r>
              <a:rPr lang="en-GB" dirty="0"/>
              <a:t> </a:t>
            </a:r>
            <a:r>
              <a:rPr lang="en-GB" dirty="0" err="1"/>
              <a:t>koliki</a:t>
            </a:r>
            <a:r>
              <a:rPr lang="en-GB" dirty="0"/>
              <a:t> je </a:t>
            </a:r>
            <a:r>
              <a:rPr lang="en-GB" dirty="0" err="1"/>
              <a:t>zaista</a:t>
            </a:r>
            <a:r>
              <a:rPr lang="en-GB" dirty="0"/>
              <a:t> </a:t>
            </a:r>
            <a:r>
              <a:rPr lang="en-GB" dirty="0" err="1"/>
              <a:t>krajnji</a:t>
            </a:r>
            <a:r>
              <a:rPr lang="en-GB" dirty="0"/>
              <a:t> </a:t>
            </a:r>
            <a:r>
              <a:rPr lang="en-GB" dirty="0" err="1"/>
              <a:t>trošak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šta</a:t>
            </a:r>
            <a:r>
              <a:rPr lang="en-GB" dirty="0"/>
              <a:t> u </a:t>
            </a:r>
            <a:r>
              <a:rPr lang="en-GB" dirty="0" err="1"/>
              <a:t>stvari</a:t>
            </a:r>
            <a:r>
              <a:rPr lang="en-GB" dirty="0"/>
              <a:t> </a:t>
            </a:r>
            <a:r>
              <a:rPr lang="en-GB" dirty="0" err="1"/>
              <a:t>želimo</a:t>
            </a:r>
            <a:r>
              <a:rPr lang="en-GB" dirty="0"/>
              <a:t> da </a:t>
            </a:r>
            <a:r>
              <a:rPr lang="en-GB" dirty="0" err="1"/>
              <a:t>dobijemo</a:t>
            </a:r>
            <a:r>
              <a:rPr lang="en-GB" dirty="0"/>
              <a:t>?</a:t>
            </a:r>
          </a:p>
          <a:p>
            <a:r>
              <a:rPr lang="en-GB" dirty="0" err="1"/>
              <a:t>Neobično</a:t>
            </a:r>
            <a:r>
              <a:rPr lang="en-GB" dirty="0"/>
              <a:t> </a:t>
            </a:r>
            <a:r>
              <a:rPr lang="en-GB" dirty="0" err="1"/>
              <a:t>jeftini</a:t>
            </a:r>
            <a:r>
              <a:rPr lang="en-GB" dirty="0"/>
              <a:t>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besplatni</a:t>
            </a:r>
            <a:r>
              <a:rPr lang="en-GB" dirty="0"/>
              <a:t> </a:t>
            </a:r>
            <a:r>
              <a:rPr lang="en-GB" dirty="0" err="1" smtClean="0"/>
              <a:t>softveri</a:t>
            </a:r>
            <a:r>
              <a:rPr lang="en-GB" dirty="0" smtClean="0"/>
              <a:t> </a:t>
            </a:r>
            <a:r>
              <a:rPr lang="en-GB" dirty="0" err="1"/>
              <a:t>lošeg</a:t>
            </a:r>
            <a:r>
              <a:rPr lang="en-GB" dirty="0"/>
              <a:t> </a:t>
            </a:r>
            <a:r>
              <a:rPr lang="en-GB" dirty="0" err="1"/>
              <a:t>kvaliteta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deluju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“dobra </a:t>
            </a:r>
            <a:r>
              <a:rPr lang="en-GB" dirty="0" err="1"/>
              <a:t>kupovina</a:t>
            </a:r>
            <a:r>
              <a:rPr lang="en-GB" dirty="0"/>
              <a:t>”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do </a:t>
            </a:r>
            <a:r>
              <a:rPr lang="en-GB" dirty="0" err="1"/>
              <a:t>neke</a:t>
            </a:r>
            <a:r>
              <a:rPr lang="en-GB" dirty="0"/>
              <a:t> mere to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jesu</a:t>
            </a:r>
            <a:r>
              <a:rPr lang="en-GB" dirty="0" smtClean="0"/>
              <a:t>, </a:t>
            </a:r>
            <a:r>
              <a:rPr lang="en-GB" dirty="0" err="1" smtClean="0"/>
              <a:t>medjutim</a:t>
            </a:r>
            <a:r>
              <a:rPr lang="en-GB" dirty="0" smtClean="0"/>
              <a:t> </a:t>
            </a:r>
            <a:r>
              <a:rPr lang="en-GB" dirty="0" err="1"/>
              <a:t>s</a:t>
            </a:r>
            <a:r>
              <a:rPr lang="en-GB" dirty="0" err="1" smtClean="0"/>
              <a:t>a</a:t>
            </a:r>
            <a:r>
              <a:rPr lang="en-GB" dirty="0" smtClean="0"/>
              <a:t>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strane</a:t>
            </a:r>
            <a:r>
              <a:rPr lang="en-GB" dirty="0"/>
              <a:t>, </a:t>
            </a:r>
            <a:r>
              <a:rPr lang="en-GB" dirty="0" err="1"/>
              <a:t>visok</a:t>
            </a:r>
            <a:r>
              <a:rPr lang="en-GB" dirty="0"/>
              <a:t> </a:t>
            </a:r>
            <a:r>
              <a:rPr lang="en-GB" dirty="0" err="1"/>
              <a:t>kvalitet</a:t>
            </a:r>
            <a:r>
              <a:rPr lang="en-GB" dirty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, </a:t>
            </a:r>
            <a:r>
              <a:rPr lang="en-GB" dirty="0" err="1"/>
              <a:t>obezbeđuje</a:t>
            </a:r>
            <a:r>
              <a:rPr lang="en-GB" dirty="0"/>
              <a:t> </a:t>
            </a:r>
            <a:r>
              <a:rPr lang="en-GB" dirty="0" err="1"/>
              <a:t>dugoročnu</a:t>
            </a:r>
            <a:r>
              <a:rPr lang="en-GB" dirty="0"/>
              <a:t> </a:t>
            </a:r>
            <a:r>
              <a:rPr lang="en-GB" dirty="0" err="1"/>
              <a:t>saradnju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 smtClean="0"/>
              <a:t>samog</a:t>
            </a:r>
            <a:r>
              <a:rPr lang="en-GB" dirty="0" smtClean="0"/>
              <a:t> </a:t>
            </a:r>
            <a:r>
              <a:rPr lang="en-GB" dirty="0" err="1" smtClean="0"/>
              <a:t>softvera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klijenata</a:t>
            </a:r>
            <a:r>
              <a:rPr lang="en-GB" dirty="0"/>
              <a:t>. 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5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351693"/>
            <a:ext cx="8159262" cy="5458264"/>
          </a:xfrm>
        </p:spPr>
      </p:pic>
    </p:spTree>
    <p:extLst>
      <p:ext uri="{BB962C8B-B14F-4D97-AF65-F5344CB8AC3E}">
        <p14:creationId xmlns:p14="http://schemas.microsoft.com/office/powerpoint/2010/main" val="38852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ompletna</a:t>
            </a:r>
            <a:r>
              <a:rPr lang="en-US" dirty="0" smtClean="0"/>
              <a:t> </a:t>
            </a:r>
            <a:r>
              <a:rPr lang="en-US" dirty="0" err="1" smtClean="0"/>
              <a:t>tehnicka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935557"/>
          </a:xfrm>
        </p:spPr>
        <p:txBody>
          <a:bodyPr>
            <a:normAutofit/>
          </a:bodyPr>
          <a:lstStyle/>
          <a:p>
            <a:r>
              <a:rPr lang="en-US" dirty="0" err="1" smtClean="0"/>
              <a:t>Uvod</a:t>
            </a:r>
            <a:endParaRPr lang="en-US" dirty="0" smtClean="0"/>
          </a:p>
          <a:p>
            <a:pPr lvl="1"/>
            <a:r>
              <a:rPr lang="en-US" dirty="0" err="1" smtClean="0"/>
              <a:t>Motivacija</a:t>
            </a:r>
            <a:endParaRPr lang="en-US" dirty="0" smtClean="0"/>
          </a:p>
          <a:p>
            <a:r>
              <a:rPr lang="en-US" dirty="0" err="1" smtClean="0"/>
              <a:t>Tehnicke</a:t>
            </a:r>
            <a:r>
              <a:rPr lang="en-US" dirty="0" smtClean="0"/>
              <a:t> </a:t>
            </a:r>
            <a:r>
              <a:rPr lang="en-US" dirty="0" err="1" smtClean="0"/>
              <a:t>specifikacije</a:t>
            </a:r>
            <a:endParaRPr lang="en-US" dirty="0" smtClean="0"/>
          </a:p>
          <a:p>
            <a:pPr lvl="1"/>
            <a:r>
              <a:rPr lang="en-US" dirty="0" err="1" smtClean="0"/>
              <a:t>Uopsteno</a:t>
            </a:r>
            <a:endParaRPr lang="en-US" dirty="0" smtClean="0"/>
          </a:p>
          <a:p>
            <a:pPr lvl="1"/>
            <a:r>
              <a:rPr lang="en-US" dirty="0" err="1" smtClean="0"/>
              <a:t>Tehnicki</a:t>
            </a:r>
            <a:r>
              <a:rPr lang="en-US" dirty="0" smtClean="0"/>
              <a:t> </a:t>
            </a:r>
            <a:r>
              <a:rPr lang="en-US" dirty="0" err="1" smtClean="0"/>
              <a:t>zahtevi</a:t>
            </a:r>
            <a:endParaRPr lang="en-US" dirty="0" smtClean="0"/>
          </a:p>
          <a:p>
            <a:pPr lvl="1"/>
            <a:r>
              <a:rPr lang="en-US" dirty="0" err="1" smtClean="0"/>
              <a:t>Mogucnost</a:t>
            </a:r>
            <a:r>
              <a:rPr lang="en-US" dirty="0" smtClean="0"/>
              <a:t> </a:t>
            </a:r>
            <a:r>
              <a:rPr lang="en-US" dirty="0" err="1" smtClean="0"/>
              <a:t>prosirenja</a:t>
            </a:r>
            <a:endParaRPr lang="en-US" dirty="0" smtClean="0"/>
          </a:p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trzista</a:t>
            </a:r>
            <a:endParaRPr lang="en-US" dirty="0" smtClean="0"/>
          </a:p>
          <a:p>
            <a:pPr lvl="1"/>
            <a:r>
              <a:rPr lang="en-US" dirty="0" err="1" smtClean="0"/>
              <a:t>Slicna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endParaRPr lang="en-US" dirty="0" smtClean="0"/>
          </a:p>
          <a:p>
            <a:pPr lvl="1"/>
            <a:r>
              <a:rPr lang="en-US" dirty="0" err="1" smtClean="0"/>
              <a:t>Odnos</a:t>
            </a:r>
            <a:r>
              <a:rPr lang="en-US" dirty="0" smtClean="0"/>
              <a:t> </a:t>
            </a:r>
            <a:r>
              <a:rPr lang="en-US" dirty="0" err="1" smtClean="0"/>
              <a:t>cene</a:t>
            </a:r>
            <a:r>
              <a:rPr lang="en-US" dirty="0" smtClean="0"/>
              <a:t> I </a:t>
            </a:r>
            <a:r>
              <a:rPr lang="en-US" dirty="0" err="1" smtClean="0"/>
              <a:t>kaliteta</a:t>
            </a:r>
            <a:endParaRPr lang="en-US" dirty="0" smtClean="0"/>
          </a:p>
          <a:p>
            <a:r>
              <a:rPr lang="en-US" dirty="0" err="1" smtClean="0"/>
              <a:t>Najcesce</a:t>
            </a:r>
            <a:r>
              <a:rPr lang="en-US" dirty="0" smtClean="0"/>
              <a:t> </a:t>
            </a:r>
            <a:r>
              <a:rPr lang="en-US" dirty="0" err="1" smtClean="0"/>
              <a:t>greske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407963"/>
            <a:ext cx="7399606" cy="5760671"/>
          </a:xfrm>
        </p:spPr>
      </p:pic>
    </p:spTree>
    <p:extLst>
      <p:ext uri="{BB962C8B-B14F-4D97-AF65-F5344CB8AC3E}">
        <p14:creationId xmlns:p14="http://schemas.microsoft.com/office/powerpoint/2010/main" val="13611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Uvod</a:t>
            </a:r>
            <a:r>
              <a:rPr lang="en-US" dirty="0" smtClean="0"/>
              <a:t> - </a:t>
            </a:r>
            <a:r>
              <a:rPr lang="en-US" dirty="0" err="1"/>
              <a:t>M</a:t>
            </a:r>
            <a:r>
              <a:rPr lang="en-US" dirty="0" err="1" smtClean="0"/>
              <a:t>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 </a:t>
            </a:r>
            <a:r>
              <a:rPr lang="en-US" dirty="0" err="1" smtClean="0"/>
              <a:t>danjasnje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ne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zamisliti</a:t>
            </a:r>
            <a:r>
              <a:rPr lang="en-US" dirty="0" smtClean="0"/>
              <a:t> </a:t>
            </a:r>
            <a:r>
              <a:rPr lang="en-US" dirty="0" err="1" smtClean="0"/>
              <a:t>svet</a:t>
            </a:r>
            <a:r>
              <a:rPr lang="en-US" dirty="0" smtClean="0"/>
              <a:t> u </a:t>
            </a:r>
            <a:r>
              <a:rPr lang="en-US" dirty="0" err="1" smtClean="0"/>
              <a:t>kome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automobila</a:t>
            </a:r>
            <a:r>
              <a:rPr lang="en-US" dirty="0" smtClean="0"/>
              <a:t>. U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gradovima</a:t>
            </a:r>
            <a:r>
              <a:rPr lang="en-US" dirty="0" smtClean="0"/>
              <a:t> </a:t>
            </a:r>
            <a:r>
              <a:rPr lang="en-US" dirty="0" err="1" smtClean="0"/>
              <a:t>javlja</a:t>
            </a:r>
            <a:r>
              <a:rPr lang="en-US" dirty="0" smtClean="0"/>
              <a:t> se problem “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parkirati</a:t>
            </a:r>
            <a:r>
              <a:rPr lang="en-US" dirty="0" smtClean="0"/>
              <a:t>”?</a:t>
            </a:r>
          </a:p>
          <a:p>
            <a:pPr marL="0" indent="0">
              <a:buNone/>
            </a:pPr>
            <a:r>
              <a:rPr lang="en-US" dirty="0" err="1" smtClean="0"/>
              <a:t>Cesto</a:t>
            </a:r>
            <a:r>
              <a:rPr lang="en-US" dirty="0" smtClean="0"/>
              <a:t> se </a:t>
            </a:r>
            <a:r>
              <a:rPr lang="en-US" dirty="0" err="1" smtClean="0"/>
              <a:t>desava</a:t>
            </a:r>
            <a:r>
              <a:rPr lang="en-US" dirty="0" smtClean="0"/>
              <a:t> da </a:t>
            </a:r>
            <a:r>
              <a:rPr lang="en-US" dirty="0" err="1" smtClean="0"/>
              <a:t>vozac</a:t>
            </a:r>
            <a:r>
              <a:rPr lang="en-US" dirty="0" smtClean="0"/>
              <a:t> </a:t>
            </a:r>
            <a:r>
              <a:rPr lang="en-US" dirty="0" err="1" smtClean="0"/>
              <a:t>luta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do sat 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trazeci</a:t>
            </a:r>
            <a:r>
              <a:rPr lang="en-US" dirty="0" smtClean="0"/>
              <a:t> </a:t>
            </a:r>
            <a:r>
              <a:rPr lang="en-US" dirty="0" err="1" smtClean="0"/>
              <a:t>slobodno</a:t>
            </a:r>
            <a:r>
              <a:rPr lang="en-US" dirty="0" smtClean="0"/>
              <a:t> parking </a:t>
            </a:r>
            <a:r>
              <a:rPr lang="en-US" dirty="0" err="1" smtClean="0"/>
              <a:t>mesto</a:t>
            </a:r>
            <a:r>
              <a:rPr lang="en-US" dirty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u </a:t>
            </a:r>
            <a:r>
              <a:rPr lang="en-US" dirty="0" err="1" smtClean="0"/>
              <a:t>svetu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zivi</a:t>
            </a:r>
            <a:r>
              <a:rPr lang="en-US" dirty="0" smtClean="0"/>
              <a:t> </a:t>
            </a:r>
            <a:r>
              <a:rPr lang="en-US" dirty="0" err="1" smtClean="0"/>
              <a:t>ekstremno</a:t>
            </a:r>
            <a:r>
              <a:rPr lang="en-US" dirty="0" smtClean="0"/>
              <a:t> </a:t>
            </a:r>
            <a:r>
              <a:rPr lang="en-US" dirty="0" err="1" smtClean="0"/>
              <a:t>brzo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predstavljati</a:t>
            </a:r>
            <a:r>
              <a:rPr lang="en-US" dirty="0" smtClean="0"/>
              <a:t> </a:t>
            </a:r>
            <a:r>
              <a:rPr lang="en-US" dirty="0" err="1" smtClean="0"/>
              <a:t>veliki</a:t>
            </a:r>
            <a:r>
              <a:rPr lang="en-US" dirty="0" smtClean="0"/>
              <a:t> problem.</a:t>
            </a:r>
          </a:p>
          <a:p>
            <a:pPr marL="0" indent="0">
              <a:buNone/>
            </a:pPr>
            <a:r>
              <a:rPr lang="en-US" dirty="0" smtClean="0"/>
              <a:t>Na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parkinzima</a:t>
            </a:r>
            <a:r>
              <a:rPr lang="en-US" dirty="0" smtClean="0"/>
              <a:t> je </a:t>
            </a:r>
            <a:r>
              <a:rPr lang="en-US" dirty="0" err="1" smtClean="0"/>
              <a:t>takodje</a:t>
            </a:r>
            <a:r>
              <a:rPr lang="en-US" dirty="0" smtClean="0"/>
              <a:t> problem da je </a:t>
            </a:r>
            <a:r>
              <a:rPr lang="en-US" dirty="0" err="1" smtClean="0"/>
              <a:t>tesko</a:t>
            </a:r>
            <a:r>
              <a:rPr lang="en-US" dirty="0" smtClean="0"/>
              <a:t> </a:t>
            </a:r>
            <a:r>
              <a:rPr lang="en-US" dirty="0" err="1" smtClean="0"/>
              <a:t>uociti</a:t>
            </a:r>
            <a:r>
              <a:rPr lang="en-US" dirty="0" smtClean="0"/>
              <a:t> </a:t>
            </a:r>
            <a:r>
              <a:rPr lang="en-US" dirty="0" err="1" smtClean="0"/>
              <a:t>slobodno</a:t>
            </a:r>
            <a:r>
              <a:rPr lang="en-US" dirty="0" smtClean="0"/>
              <a:t> parking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negde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udaljenom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. </a:t>
            </a:r>
            <a:r>
              <a:rPr lang="en-US" dirty="0" err="1" smtClean="0"/>
              <a:t>Ovo</a:t>
            </a:r>
            <a:r>
              <a:rPr lang="en-US" dirty="0" smtClean="0"/>
              <a:t> se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resiti</a:t>
            </a:r>
            <a:r>
              <a:rPr lang="en-US" dirty="0" smtClean="0"/>
              <a:t> </a:t>
            </a:r>
            <a:r>
              <a:rPr lang="en-US" dirty="0" err="1" smtClean="0"/>
              <a:t>jednostavnim</a:t>
            </a:r>
            <a:r>
              <a:rPr lang="en-US" dirty="0" smtClean="0"/>
              <a:t> </a:t>
            </a:r>
            <a:r>
              <a:rPr lang="en-US" dirty="0" err="1" smtClean="0"/>
              <a:t>softverom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implementirati</a:t>
            </a:r>
            <a:r>
              <a:rPr lang="en-US" dirty="0" smtClean="0"/>
              <a:t> u </a:t>
            </a:r>
            <a:r>
              <a:rPr lang="en-US" dirty="0" err="1" smtClean="0"/>
              <a:t>sigurnosne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parkinzima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8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4" y="295423"/>
            <a:ext cx="8299939" cy="5528602"/>
          </a:xfrm>
        </p:spPr>
      </p:pic>
    </p:spTree>
    <p:extLst>
      <p:ext uri="{BB962C8B-B14F-4D97-AF65-F5344CB8AC3E}">
        <p14:creationId xmlns:p14="http://schemas.microsoft.com/office/powerpoint/2010/main" val="2998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Tehnicka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r>
              <a:rPr lang="en-US" dirty="0" smtClean="0"/>
              <a:t> - </a:t>
            </a:r>
            <a:r>
              <a:rPr lang="en-US" dirty="0" err="1"/>
              <a:t>U</a:t>
            </a:r>
            <a:r>
              <a:rPr lang="en-US" dirty="0" err="1" smtClean="0"/>
              <a:t>opsteno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da </a:t>
            </a:r>
            <a:r>
              <a:rPr lang="en-US" dirty="0" err="1" smtClean="0"/>
              <a:t>pruzi</a:t>
            </a:r>
            <a:r>
              <a:rPr lang="en-US" dirty="0" smtClean="0"/>
              <a:t> </a:t>
            </a:r>
            <a:r>
              <a:rPr lang="en-US" dirty="0" err="1" smtClean="0"/>
              <a:t>informaciju</a:t>
            </a:r>
            <a:r>
              <a:rPr lang="en-US" dirty="0" smtClean="0"/>
              <a:t> o </a:t>
            </a:r>
            <a:r>
              <a:rPr lang="en-US" dirty="0" err="1" smtClean="0"/>
              <a:t>broju</a:t>
            </a:r>
            <a:r>
              <a:rPr lang="en-US" dirty="0" smtClean="0"/>
              <a:t> </a:t>
            </a:r>
            <a:r>
              <a:rPr lang="en-US" dirty="0" err="1" smtClean="0"/>
              <a:t>slbodnih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datom</a:t>
            </a:r>
            <a:r>
              <a:rPr lang="en-US" dirty="0" smtClean="0"/>
              <a:t> </a:t>
            </a:r>
            <a:r>
              <a:rPr lang="en-US" dirty="0" err="1" smtClean="0"/>
              <a:t>parkingu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smtClean="0"/>
              <a:t>je</a:t>
            </a:r>
            <a:r>
              <a:rPr lang="en-US" dirty="0" smtClean="0"/>
              <a:t> </a:t>
            </a:r>
            <a:r>
              <a:rPr lang="en-US" dirty="0" err="1" smtClean="0"/>
              <a:t>postignuto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odredjena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snima</a:t>
            </a:r>
            <a:r>
              <a:rPr lang="en-US" dirty="0" smtClean="0"/>
              <a:t> parking u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trenutku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snimka</a:t>
            </a:r>
            <a:r>
              <a:rPr lang="en-US" dirty="0" smtClean="0"/>
              <a:t> </a:t>
            </a:r>
            <a:r>
              <a:rPr lang="en-US" dirty="0" err="1" smtClean="0"/>
              <a:t>pruza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odredjenog</a:t>
            </a:r>
            <a:r>
              <a:rPr lang="en-US" dirty="0" smtClean="0"/>
              <a:t> </a:t>
            </a:r>
            <a:r>
              <a:rPr lang="en-US" dirty="0" err="1" smtClean="0"/>
              <a:t>medijuma</a:t>
            </a:r>
            <a:r>
              <a:rPr lang="en-US" dirty="0" smtClean="0"/>
              <a:t> gore </a:t>
            </a:r>
            <a:r>
              <a:rPr lang="en-US" dirty="0" err="1" smtClean="0"/>
              <a:t>navedenu</a:t>
            </a:r>
            <a:r>
              <a:rPr lang="en-US" dirty="0" smtClean="0"/>
              <a:t> </a:t>
            </a:r>
            <a:r>
              <a:rPr lang="en-US" dirty="0" err="1" smtClean="0"/>
              <a:t>informaciju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Tehnicka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r>
              <a:rPr lang="en-US" dirty="0" smtClean="0"/>
              <a:t> – </a:t>
            </a:r>
            <a:r>
              <a:rPr lang="en-US" dirty="0" err="1"/>
              <a:t>T</a:t>
            </a:r>
            <a:r>
              <a:rPr lang="en-US" dirty="0" err="1" smtClean="0"/>
              <a:t>ehnicki</a:t>
            </a:r>
            <a:r>
              <a:rPr lang="en-US" dirty="0" smtClean="0"/>
              <a:t> </a:t>
            </a:r>
            <a:r>
              <a:rPr lang="en-US" dirty="0" err="1" smtClean="0"/>
              <a:t>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oftver</a:t>
            </a:r>
            <a:r>
              <a:rPr lang="en-U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realizovan</a:t>
            </a:r>
            <a:r>
              <a:rPr lang="en-US" dirty="0" smtClean="0"/>
              <a:t> u Visual Studio 2013 </a:t>
            </a:r>
            <a:r>
              <a:rPr lang="en-US" dirty="0" err="1" smtClean="0"/>
              <a:t>koriscenjem</a:t>
            </a:r>
            <a:r>
              <a:rPr lang="en-US" dirty="0" smtClean="0"/>
              <a:t> </a:t>
            </a:r>
            <a:r>
              <a:rPr lang="en-US" dirty="0" err="1" smtClean="0"/>
              <a:t>programskog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r>
              <a:rPr lang="en-US" dirty="0" smtClean="0"/>
              <a:t> “</a:t>
            </a:r>
            <a:r>
              <a:rPr lang="en-US" dirty="0" smtClean="0"/>
              <a:t>C++</a:t>
            </a:r>
            <a:r>
              <a:rPr lang="en-US" dirty="0" smtClean="0"/>
              <a:t>”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programske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r>
              <a:rPr lang="en-US" dirty="0" smtClean="0"/>
              <a:t> “</a:t>
            </a:r>
            <a:r>
              <a:rPr lang="en-US" dirty="0" err="1" smtClean="0"/>
              <a:t>OpenCV</a:t>
            </a:r>
            <a:r>
              <a:rPr lang="en-US" dirty="0" smtClean="0"/>
              <a:t>” </a:t>
            </a:r>
            <a:r>
              <a:rPr lang="en-US" dirty="0" err="1" smtClean="0"/>
              <a:t>verzije</a:t>
            </a:r>
            <a:r>
              <a:rPr lang="en-US" dirty="0" smtClean="0"/>
              <a:t> 2.4.10 .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pruza</a:t>
            </a:r>
            <a:r>
              <a:rPr lang="en-US" dirty="0" smtClean="0"/>
              <a:t>, </a:t>
            </a:r>
            <a:r>
              <a:rPr lang="en-US" dirty="0" err="1" smtClean="0"/>
              <a:t>korisnik</a:t>
            </a:r>
            <a:r>
              <a:rPr lang="en-US" dirty="0" smtClean="0"/>
              <a:t> bi </a:t>
            </a:r>
            <a:r>
              <a:rPr lang="en-US" dirty="0" err="1" smtClean="0"/>
              <a:t>trebao</a:t>
            </a:r>
            <a:r>
              <a:rPr lang="en-US" dirty="0" smtClean="0"/>
              <a:t> da prima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ekrana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postavljen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ulazu</a:t>
            </a:r>
            <a:r>
              <a:rPr lang="en-US" dirty="0" smtClean="0"/>
              <a:t> u parking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odredjenim</a:t>
            </a:r>
            <a:r>
              <a:rPr lang="en-US" dirty="0" smtClean="0"/>
              <a:t> </a:t>
            </a:r>
            <a:r>
              <a:rPr lang="en-US" dirty="0" err="1" smtClean="0"/>
              <a:t>mestima</a:t>
            </a:r>
            <a:r>
              <a:rPr lang="en-US" dirty="0" smtClean="0"/>
              <a:t> </a:t>
            </a:r>
            <a:r>
              <a:rPr lang="en-US" dirty="0" err="1" smtClean="0"/>
              <a:t>duz</a:t>
            </a:r>
            <a:r>
              <a:rPr lang="en-US" dirty="0" smtClean="0"/>
              <a:t> puta pored </a:t>
            </a:r>
            <a:r>
              <a:rPr lang="en-US" dirty="0" err="1" smtClean="0"/>
              <a:t>kojeg</a:t>
            </a:r>
            <a:r>
              <a:rPr lang="en-US" dirty="0" smtClean="0"/>
              <a:t> se parking </a:t>
            </a:r>
            <a:r>
              <a:rPr lang="en-US" dirty="0" err="1" smtClean="0"/>
              <a:t>nalazi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vec</a:t>
            </a:r>
            <a:r>
              <a:rPr lang="en-US" dirty="0" smtClean="0"/>
              <a:t> </a:t>
            </a:r>
            <a:r>
              <a:rPr lang="en-US" dirty="0" err="1" smtClean="0"/>
              <a:t>dobijenog</a:t>
            </a:r>
            <a:r>
              <a:rPr lang="en-US" dirty="0" smtClean="0"/>
              <a:t> </a:t>
            </a:r>
            <a:r>
              <a:rPr lang="en-US" dirty="0" err="1" smtClean="0"/>
              <a:t>snimka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prikazana</a:t>
            </a:r>
            <a:r>
              <a:rPr lang="en-US" dirty="0" smtClean="0"/>
              <a:t> u terminal (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Provera </a:t>
            </a:r>
            <a:r>
              <a:rPr lang="en-US" dirty="0" err="1" smtClean="0"/>
              <a:t>softvera</a:t>
            </a:r>
            <a:r>
              <a:rPr lang="en-US" dirty="0" smtClean="0"/>
              <a:t> </a:t>
            </a:r>
            <a:r>
              <a:rPr lang="en-US" dirty="0" err="1" smtClean="0"/>
              <a:t>izvrsena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snimka</a:t>
            </a:r>
            <a:r>
              <a:rPr lang="en-US" dirty="0" smtClean="0"/>
              <a:t> </a:t>
            </a:r>
            <a:r>
              <a:rPr lang="en-US" dirty="0" err="1" smtClean="0"/>
              <a:t>parkinga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simulira</a:t>
            </a:r>
            <a:r>
              <a:rPr lang="en-US" dirty="0" smtClean="0"/>
              <a:t> </a:t>
            </a:r>
            <a:r>
              <a:rPr lang="en-US" dirty="0" err="1" smtClean="0"/>
              <a:t>realnu</a:t>
            </a:r>
            <a:r>
              <a:rPr lang="en-US" dirty="0" smtClean="0"/>
              <a:t> </a:t>
            </a:r>
            <a:r>
              <a:rPr lang="en-US" dirty="0" err="1" smtClean="0"/>
              <a:t>situaciju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61" y="454452"/>
            <a:ext cx="8596668" cy="5801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Konkretno</a:t>
            </a:r>
            <a:r>
              <a:rPr lang="en-US" dirty="0" smtClean="0"/>
              <a:t>, </a:t>
            </a:r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 </a:t>
            </a:r>
            <a:r>
              <a:rPr lang="en-US" dirty="0" err="1" smtClean="0"/>
              <a:t>izvrsena</a:t>
            </a:r>
            <a:r>
              <a:rPr lang="en-US" dirty="0" smtClean="0"/>
              <a:t> je </a:t>
            </a:r>
            <a:r>
              <a:rPr lang="en-US" dirty="0" err="1" smtClean="0"/>
              <a:t>koriscenjem</a:t>
            </a:r>
            <a:r>
              <a:rPr lang="en-US" dirty="0" smtClean="0"/>
              <a:t> “</a:t>
            </a:r>
            <a:r>
              <a:rPr lang="en-US" dirty="0" smtClean="0"/>
              <a:t>Background Subtraction” (BS) </a:t>
            </a:r>
            <a:r>
              <a:rPr lang="en-US" dirty="0" err="1" smtClean="0"/>
              <a:t>algoritma</a:t>
            </a:r>
            <a:r>
              <a:rPr lang="en-US" dirty="0" smtClean="0"/>
              <a:t>. BS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generise</a:t>
            </a:r>
            <a:r>
              <a:rPr lang="en-US" dirty="0" smtClean="0"/>
              <a:t> </a:t>
            </a:r>
            <a:r>
              <a:rPr lang="en-US" dirty="0" err="1" smtClean="0"/>
              <a:t>masku</a:t>
            </a:r>
            <a:r>
              <a:rPr lang="en-US" dirty="0" smtClean="0"/>
              <a:t> ( </a:t>
            </a:r>
            <a:r>
              <a:rPr lang="en-US" dirty="0" err="1" smtClean="0"/>
              <a:t>binarna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pixele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krecu</a:t>
            </a:r>
            <a:r>
              <a:rPr lang="en-US" dirty="0" smtClean="0"/>
              <a:t>) </a:t>
            </a:r>
            <a:r>
              <a:rPr lang="en-US" dirty="0" err="1" smtClean="0"/>
              <a:t>koriscenjem</a:t>
            </a:r>
            <a:r>
              <a:rPr lang="en-US" dirty="0" smtClean="0"/>
              <a:t> </a:t>
            </a:r>
            <a:r>
              <a:rPr lang="en-US" dirty="0" err="1" smtClean="0"/>
              <a:t>staticne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r>
              <a:rPr lang="en-US" dirty="0" smtClean="0"/>
              <a:t>. </a:t>
            </a:r>
            <a:r>
              <a:rPr lang="en-US" dirty="0" err="1" smtClean="0"/>
              <a:t>Nakon</a:t>
            </a:r>
            <a:r>
              <a:rPr lang="en-US" dirty="0" smtClean="0"/>
              <a:t> toga, </a:t>
            </a:r>
            <a:r>
              <a:rPr lang="en-US" dirty="0" err="1" smtClean="0"/>
              <a:t>preracunava</a:t>
            </a:r>
            <a:r>
              <a:rPr lang="en-US" dirty="0" smtClean="0"/>
              <a:t> </a:t>
            </a:r>
            <a:r>
              <a:rPr lang="en-US" dirty="0" err="1" smtClean="0"/>
              <a:t>ponasanje</a:t>
            </a:r>
            <a:r>
              <a:rPr lang="en-US" dirty="0" smtClean="0"/>
              <a:t> </a:t>
            </a:r>
            <a:r>
              <a:rPr lang="en-US" dirty="0" err="1" smtClean="0"/>
              <a:t>maske</a:t>
            </a:r>
            <a:r>
              <a:rPr lang="en-US" dirty="0" smtClean="0"/>
              <a:t> “</a:t>
            </a:r>
            <a:r>
              <a:rPr lang="en-US" dirty="0" err="1" smtClean="0"/>
              <a:t>oduzimanjem</a:t>
            </a:r>
            <a:r>
              <a:rPr lang="en-US" dirty="0" smtClean="0"/>
              <a:t>” </a:t>
            </a:r>
            <a:r>
              <a:rPr lang="en-US" dirty="0" err="1" smtClean="0"/>
              <a:t>trenutnog</a:t>
            </a:r>
            <a:r>
              <a:rPr lang="en-US" dirty="0" smtClean="0"/>
              <a:t> </a:t>
            </a:r>
            <a:r>
              <a:rPr lang="en-US" dirty="0" err="1" smtClean="0"/>
              <a:t>frejma</a:t>
            </a:r>
            <a:r>
              <a:rPr lang="en-US" dirty="0" smtClean="0"/>
              <a:t> od </a:t>
            </a:r>
            <a:r>
              <a:rPr lang="en-US" dirty="0" err="1" smtClean="0"/>
              <a:t>pozadinskog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staticki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/>
              <a:t> </a:t>
            </a:r>
            <a:r>
              <a:rPr lang="en-US" dirty="0" err="1" smtClean="0"/>
              <a:t>celokupnog</a:t>
            </a:r>
            <a:r>
              <a:rPr lang="en-US" dirty="0" smtClean="0"/>
              <a:t> </a:t>
            </a:r>
            <a:r>
              <a:rPr lang="en-US" dirty="0" err="1" smtClean="0"/>
              <a:t>videa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62" y="2412263"/>
            <a:ext cx="7268504" cy="35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61" y="454452"/>
            <a:ext cx="8596668" cy="5801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pracenje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 </a:t>
            </a:r>
            <a:r>
              <a:rPr lang="en-US" dirty="0" err="1" smtClean="0"/>
              <a:t>koriscena</a:t>
            </a:r>
            <a:r>
              <a:rPr lang="en-US" dirty="0" smtClean="0"/>
              <a:t> je “Blob tracking”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usmerena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otkrivanju</a:t>
            </a:r>
            <a:r>
              <a:rPr lang="en-US" dirty="0" smtClean="0"/>
              <a:t> </a:t>
            </a:r>
            <a:r>
              <a:rPr lang="en-US" dirty="0" err="1" smtClean="0"/>
              <a:t>oblasti</a:t>
            </a:r>
            <a:r>
              <a:rPr lang="en-US" dirty="0" smtClean="0"/>
              <a:t> </a:t>
            </a:r>
            <a:r>
              <a:rPr lang="en-US" dirty="0" err="1" smtClean="0"/>
              <a:t>digitalne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,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razlikuje</a:t>
            </a:r>
            <a:r>
              <a:rPr lang="en-US" dirty="0" smtClean="0"/>
              <a:t> u </a:t>
            </a:r>
            <a:r>
              <a:rPr lang="en-US" dirty="0" err="1" smtClean="0"/>
              <a:t>svojstvima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osvetljenje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boja</a:t>
            </a:r>
            <a:r>
              <a:rPr lang="en-US" dirty="0" smtClean="0"/>
              <a:t>,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okolne</a:t>
            </a:r>
            <a:r>
              <a:rPr lang="en-US" dirty="0" smtClean="0"/>
              <a:t> </a:t>
            </a:r>
            <a:r>
              <a:rPr lang="en-US" dirty="0" err="1" smtClean="0"/>
              <a:t>regione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Konkretno</a:t>
            </a:r>
            <a:r>
              <a:rPr lang="en-US" dirty="0" smtClean="0"/>
              <a:t> </a:t>
            </a:r>
            <a:r>
              <a:rPr lang="en-US" dirty="0" err="1" smtClean="0"/>
              <a:t>pracenje</a:t>
            </a:r>
            <a:r>
              <a:rPr lang="en-US" dirty="0" smtClean="0"/>
              <a:t> je </a:t>
            </a:r>
            <a:r>
              <a:rPr lang="en-US" dirty="0" err="1" smtClean="0"/>
              <a:t>postignuto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lanjem</a:t>
            </a:r>
            <a:r>
              <a:rPr lang="en-US" dirty="0" smtClean="0"/>
              <a:t> </a:t>
            </a:r>
            <a:r>
              <a:rPr lang="en-US" dirty="0" err="1" smtClean="0"/>
              <a:t>pozadinske</a:t>
            </a:r>
            <a:r>
              <a:rPr lang="en-US" dirty="0" smtClean="0"/>
              <a:t> </a:t>
            </a:r>
            <a:r>
              <a:rPr lang="en-US" dirty="0" err="1" smtClean="0"/>
              <a:t>maske</a:t>
            </a:r>
            <a:r>
              <a:rPr lang="en-US" dirty="0"/>
              <a:t> </a:t>
            </a:r>
            <a:r>
              <a:rPr lang="en-US" dirty="0" smtClean="0"/>
              <a:t>u </a:t>
            </a:r>
            <a:r>
              <a:rPr lang="en-US" dirty="0" err="1" smtClean="0"/>
              <a:t>cvBlob</a:t>
            </a:r>
            <a:r>
              <a:rPr lang="en-US" dirty="0" smtClean="0"/>
              <a:t> </a:t>
            </a:r>
            <a:r>
              <a:rPr lang="en-US" dirty="0" err="1" smtClean="0"/>
              <a:t>biblioteku</a:t>
            </a:r>
            <a:r>
              <a:rPr lang="en-US" dirty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poseduje</a:t>
            </a:r>
            <a:r>
              <a:rPr lang="en-US" dirty="0" smtClean="0"/>
              <a:t> </a:t>
            </a:r>
            <a:r>
              <a:rPr lang="en-US" dirty="0" err="1" smtClean="0"/>
              <a:t>odredjene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pomoc</a:t>
            </a:r>
            <a:r>
              <a:rPr lang="en-US" dirty="0" smtClean="0"/>
              <a:t> </a:t>
            </a:r>
            <a:r>
              <a:rPr lang="en-US" dirty="0" err="1" smtClean="0"/>
              <a:t>kojih</a:t>
            </a:r>
            <a:r>
              <a:rPr lang="en-US" dirty="0" smtClean="0"/>
              <a:t> je </a:t>
            </a:r>
            <a:r>
              <a:rPr lang="en-US" dirty="0" err="1" smtClean="0"/>
              <a:t>implemetirano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prebrojavanje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.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snimku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 </a:t>
            </a:r>
            <a:r>
              <a:rPr lang="en-US" dirty="0" err="1" smtClean="0"/>
              <a:t>predju</a:t>
            </a:r>
            <a:r>
              <a:rPr lang="en-US" dirty="0" smtClean="0"/>
              <a:t> </a:t>
            </a:r>
            <a:r>
              <a:rPr lang="en-US" dirty="0" err="1" smtClean="0"/>
              <a:t>odredjeni</a:t>
            </a:r>
            <a:r>
              <a:rPr lang="en-US" dirty="0" smtClean="0"/>
              <a:t> region (ROI – region of interest), 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slucaju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/</a:t>
            </a:r>
            <a:r>
              <a:rPr lang="en-US" dirty="0" err="1" smtClean="0"/>
              <a:t>izlaz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parking, program </a:t>
            </a:r>
            <a:r>
              <a:rPr lang="en-US" dirty="0" err="1" smtClean="0"/>
              <a:t>detektuje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pre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 smtClean="0"/>
              <a:t>predjenog</a:t>
            </a:r>
            <a:r>
              <a:rPr lang="en-US" dirty="0" smtClean="0"/>
              <a:t> </a:t>
            </a:r>
            <a:r>
              <a:rPr lang="en-US" dirty="0" err="1" smtClean="0"/>
              <a:t>regiona</a:t>
            </a:r>
            <a:r>
              <a:rPr lang="en-US" dirty="0" smtClean="0"/>
              <a:t> </a:t>
            </a:r>
            <a:r>
              <a:rPr lang="en-US" dirty="0" err="1" smtClean="0"/>
              <a:t>koriscnjem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“centroid”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dodaje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oduzima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parkingu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vozilo</a:t>
            </a:r>
            <a:r>
              <a:rPr lang="en-US" dirty="0"/>
              <a:t>,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“bounding box”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cvBlob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 </a:t>
            </a:r>
            <a:r>
              <a:rPr lang="en-US" dirty="0" err="1"/>
              <a:t>uokviruje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krecu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time </a:t>
            </a:r>
            <a:r>
              <a:rPr lang="en-US" dirty="0" err="1"/>
              <a:t>olaksava</a:t>
            </a:r>
            <a:r>
              <a:rPr lang="en-US" dirty="0"/>
              <a:t> </a:t>
            </a:r>
            <a:r>
              <a:rPr lang="en-US" dirty="0" err="1"/>
              <a:t>njihovo</a:t>
            </a:r>
            <a:r>
              <a:rPr lang="en-US" dirty="0"/>
              <a:t> </a:t>
            </a:r>
            <a:r>
              <a:rPr lang="en-US" dirty="0" err="1"/>
              <a:t>pracenje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805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Specifikacija projekta iz predmeta “Soft computing”</vt:lpstr>
      <vt:lpstr>Kompletna tehnicka specifikacija projekta</vt:lpstr>
      <vt:lpstr>PowerPoint Presentation</vt:lpstr>
      <vt:lpstr>Uvod - Motivacija</vt:lpstr>
      <vt:lpstr>PowerPoint Presentation</vt:lpstr>
      <vt:lpstr> Tehnicka specifikacija - Uopsteno</vt:lpstr>
      <vt:lpstr>Tehnicka specifikacija – Tehnicki zahtevi</vt:lpstr>
      <vt:lpstr>PowerPoint Presentation</vt:lpstr>
      <vt:lpstr>PowerPoint Presentation</vt:lpstr>
      <vt:lpstr>PowerPoint Presentation</vt:lpstr>
      <vt:lpstr>Tehnicka specifikacija – mogucnost prosirenja</vt:lpstr>
      <vt:lpstr>PowerPoint Presentation</vt:lpstr>
      <vt:lpstr>PowerPoint Presentation</vt:lpstr>
      <vt:lpstr>Analiza trzista - Slicna resenja</vt:lpstr>
      <vt:lpstr>Analiza trzista – Odnos cene I kvaliteta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projekta iz predmeta “Soft computing”</dc:title>
  <dc:creator>Luka</dc:creator>
  <cp:lastModifiedBy>Luka</cp:lastModifiedBy>
  <cp:revision>20</cp:revision>
  <dcterms:created xsi:type="dcterms:W3CDTF">2015-12-16T13:10:53Z</dcterms:created>
  <dcterms:modified xsi:type="dcterms:W3CDTF">2016-02-07T01:59:00Z</dcterms:modified>
</cp:coreProperties>
</file>