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68" r:id="rId4"/>
    <p:sldId id="258" r:id="rId5"/>
    <p:sldId id="267" r:id="rId6"/>
    <p:sldId id="259" r:id="rId7"/>
    <p:sldId id="260" r:id="rId8"/>
    <p:sldId id="261" r:id="rId9"/>
    <p:sldId id="265" r:id="rId10"/>
    <p:sldId id="269" r:id="rId11"/>
    <p:sldId id="262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1" autoAdjust="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12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3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51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93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9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4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9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5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C549-08F3-471D-A073-B4D0F39A104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10" y="0"/>
            <a:ext cx="10106139" cy="2397259"/>
          </a:xfrm>
        </p:spPr>
        <p:txBody>
          <a:bodyPr/>
          <a:lstStyle/>
          <a:p>
            <a:pPr algn="ctr"/>
            <a:r>
              <a:rPr lang="en-US" dirty="0" err="1" smtClean="0"/>
              <a:t>Specifikacija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predmeta</a:t>
            </a:r>
            <a:r>
              <a:rPr lang="en-US" dirty="0" smtClean="0"/>
              <a:t> “Soft computing”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45385" y="2910376"/>
            <a:ext cx="8791575" cy="1666301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Tema</a:t>
            </a:r>
            <a:r>
              <a:rPr lang="en-US" sz="3200" dirty="0" smtClean="0"/>
              <a:t>: “Parking – </a:t>
            </a:r>
            <a:r>
              <a:rPr lang="en-US" sz="3200" dirty="0" err="1" smtClean="0"/>
              <a:t>Slobodna</a:t>
            </a:r>
            <a:r>
              <a:rPr lang="en-US" sz="3200" dirty="0" smtClean="0"/>
              <a:t> </a:t>
            </a:r>
            <a:r>
              <a:rPr lang="en-US" sz="3200" dirty="0" err="1" smtClean="0"/>
              <a:t>mesta</a:t>
            </a:r>
            <a:r>
              <a:rPr lang="en-US" sz="3200" dirty="0" smtClean="0"/>
              <a:t>”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7135" y="5281799"/>
            <a:ext cx="425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Autori</a:t>
            </a:r>
            <a:r>
              <a:rPr lang="en-US" dirty="0" smtClean="0"/>
              <a:t>: Luka Nikolic RA53- 2012</a:t>
            </a:r>
          </a:p>
          <a:p>
            <a:r>
              <a:rPr lang="en-US" dirty="0" smtClean="0"/>
              <a:t>           Jovana Jelic RA141-2012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0652" y="5281799"/>
            <a:ext cx="412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Profesor</a:t>
            </a:r>
            <a:r>
              <a:rPr lang="en-US" dirty="0" smtClean="0"/>
              <a:t> – Mentor: “</a:t>
            </a:r>
            <a:r>
              <a:rPr lang="en-US" dirty="0" err="1" smtClean="0"/>
              <a:t>Obradovic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Djordje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267286"/>
            <a:ext cx="8778240" cy="5985755"/>
          </a:xfrm>
        </p:spPr>
      </p:pic>
    </p:spTree>
    <p:extLst>
      <p:ext uri="{BB962C8B-B14F-4D97-AF65-F5344CB8AC3E}">
        <p14:creationId xmlns:p14="http://schemas.microsoft.com/office/powerpoint/2010/main" val="232389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Analiza</a:t>
            </a:r>
            <a:r>
              <a:rPr lang="en-GB" dirty="0" smtClean="0"/>
              <a:t> </a:t>
            </a:r>
            <a:r>
              <a:rPr lang="en-GB" dirty="0" err="1" smtClean="0"/>
              <a:t>trzista</a:t>
            </a:r>
            <a:r>
              <a:rPr lang="en-GB" dirty="0" smtClean="0"/>
              <a:t> - </a:t>
            </a:r>
            <a:r>
              <a:rPr lang="en-GB" dirty="0" err="1" smtClean="0"/>
              <a:t>Slicna</a:t>
            </a:r>
            <a:r>
              <a:rPr lang="en-GB" dirty="0" smtClean="0"/>
              <a:t> </a:t>
            </a:r>
            <a:r>
              <a:rPr lang="en-GB" dirty="0" err="1" smtClean="0"/>
              <a:t>resenja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 </a:t>
            </a:r>
            <a:r>
              <a:rPr lang="en-GB" dirty="0" err="1" smtClean="0"/>
              <a:t>trzistu</a:t>
            </a:r>
            <a:r>
              <a:rPr lang="en-GB" dirty="0" smtClean="0"/>
              <a:t> </a:t>
            </a:r>
            <a:r>
              <a:rPr lang="en-GB" dirty="0" err="1" smtClean="0"/>
              <a:t>postoje</a:t>
            </a:r>
            <a:r>
              <a:rPr lang="en-GB" dirty="0" smtClean="0"/>
              <a:t> </a:t>
            </a:r>
            <a:r>
              <a:rPr lang="en-GB" dirty="0" err="1" smtClean="0"/>
              <a:t>slicne</a:t>
            </a:r>
            <a:r>
              <a:rPr lang="en-GB" dirty="0" smtClean="0"/>
              <a:t> </a:t>
            </a:r>
            <a:r>
              <a:rPr lang="en-GB" dirty="0" err="1" smtClean="0"/>
              <a:t>aplikacije</a:t>
            </a:r>
            <a:r>
              <a:rPr lang="en-GB" dirty="0" smtClean="0"/>
              <a:t> </a:t>
            </a:r>
            <a:r>
              <a:rPr lang="en-GB" dirty="0" err="1" smtClean="0"/>
              <a:t>ovoj</a:t>
            </a:r>
            <a:r>
              <a:rPr lang="en-GB" dirty="0" smtClean="0"/>
              <a:t> </a:t>
            </a:r>
            <a:r>
              <a:rPr lang="en-GB" dirty="0" err="1" smtClean="0"/>
              <a:t>ali</a:t>
            </a:r>
            <a:r>
              <a:rPr lang="en-GB" dirty="0" smtClean="0"/>
              <a:t> </a:t>
            </a:r>
            <a:r>
              <a:rPr lang="en-GB" dirty="0" err="1" smtClean="0"/>
              <a:t>kada</a:t>
            </a:r>
            <a:r>
              <a:rPr lang="en-GB" dirty="0" smtClean="0"/>
              <a:t> se </a:t>
            </a:r>
            <a:r>
              <a:rPr lang="en-GB" dirty="0" err="1" smtClean="0"/>
              <a:t>uporede</a:t>
            </a:r>
            <a:r>
              <a:rPr lang="en-GB" dirty="0" smtClean="0"/>
              <a:t> </a:t>
            </a:r>
            <a:r>
              <a:rPr lang="en-GB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vrline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smtClean="0"/>
              <a:t>mane </a:t>
            </a:r>
            <a:r>
              <a:rPr lang="en-GB" dirty="0" err="1" smtClean="0"/>
              <a:t>ostalih</a:t>
            </a:r>
            <a:r>
              <a:rPr lang="en-GB" dirty="0" smtClean="0"/>
              <a:t> </a:t>
            </a:r>
            <a:r>
              <a:rPr lang="en-GB" dirty="0" err="1" smtClean="0"/>
              <a:t>slicnih</a:t>
            </a:r>
            <a:r>
              <a:rPr lang="en-GB" dirty="0" smtClean="0"/>
              <a:t> </a:t>
            </a:r>
            <a:r>
              <a:rPr lang="en-GB" dirty="0" err="1" smtClean="0"/>
              <a:t>aplikacija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ove</a:t>
            </a:r>
            <a:r>
              <a:rPr lang="en-GB" dirty="0" smtClean="0"/>
              <a:t>, ova </a:t>
            </a:r>
            <a:r>
              <a:rPr lang="en-GB" dirty="0" err="1" smtClean="0"/>
              <a:t>aplikacija</a:t>
            </a:r>
            <a:r>
              <a:rPr lang="en-GB" dirty="0" smtClean="0"/>
              <a:t> </a:t>
            </a:r>
            <a:r>
              <a:rPr lang="en-GB" dirty="0" err="1" smtClean="0"/>
              <a:t>daleko</a:t>
            </a:r>
            <a:r>
              <a:rPr lang="en-GB" dirty="0" smtClean="0"/>
              <a:t> </a:t>
            </a:r>
            <a:r>
              <a:rPr lang="en-GB" dirty="0" err="1" smtClean="0"/>
              <a:t>prednjaci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trzistu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razliku</a:t>
            </a:r>
            <a:r>
              <a:rPr lang="en-GB" dirty="0" smtClean="0"/>
              <a:t> od </a:t>
            </a:r>
            <a:r>
              <a:rPr lang="en-GB" dirty="0" err="1" smtClean="0"/>
              <a:t>ostalih</a:t>
            </a:r>
            <a:r>
              <a:rPr lang="en-GB" dirty="0" smtClean="0"/>
              <a:t> </a:t>
            </a:r>
            <a:r>
              <a:rPr lang="en-GB" dirty="0" err="1" smtClean="0"/>
              <a:t>slicnih</a:t>
            </a:r>
            <a:r>
              <a:rPr lang="en-GB" dirty="0" smtClean="0"/>
              <a:t> </a:t>
            </a:r>
            <a:r>
              <a:rPr lang="en-GB" dirty="0" err="1" smtClean="0"/>
              <a:t>aplikacija</a:t>
            </a:r>
            <a:r>
              <a:rPr lang="en-GB" dirty="0" smtClean="0"/>
              <a:t> ova </a:t>
            </a:r>
            <a:r>
              <a:rPr lang="en-GB" dirty="0" err="1" smtClean="0"/>
              <a:t>aplikacija</a:t>
            </a:r>
            <a:r>
              <a:rPr lang="en-GB" dirty="0" smtClean="0"/>
              <a:t> je </a:t>
            </a:r>
            <a:r>
              <a:rPr lang="en-GB" dirty="0" err="1" smtClean="0"/>
              <a:t>brza</a:t>
            </a:r>
            <a:r>
              <a:rPr lang="en-GB" dirty="0" smtClean="0"/>
              <a:t>, </a:t>
            </a:r>
            <a:r>
              <a:rPr lang="en-GB" dirty="0" err="1" smtClean="0"/>
              <a:t>besplatna</a:t>
            </a:r>
            <a:r>
              <a:rPr lang="en-GB" dirty="0" smtClean="0"/>
              <a:t>, </a:t>
            </a:r>
            <a:r>
              <a:rPr lang="en-GB" dirty="0" err="1" smtClean="0"/>
              <a:t>jednostavnija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upotrebu</a:t>
            </a:r>
            <a:r>
              <a:rPr lang="en-GB" dirty="0" smtClean="0"/>
              <a:t> </a:t>
            </a:r>
            <a:r>
              <a:rPr lang="en-GB" dirty="0" err="1" smtClean="0"/>
              <a:t>korisnika</a:t>
            </a:r>
            <a:r>
              <a:rPr lang="en-GB" dirty="0" smtClean="0"/>
              <a:t> bez </a:t>
            </a:r>
            <a:r>
              <a:rPr lang="en-GB" dirty="0" err="1" smtClean="0"/>
              <a:t>obzira</a:t>
            </a:r>
            <a:r>
              <a:rPr lang="en-GB" dirty="0" smtClean="0"/>
              <a:t> u </a:t>
            </a:r>
            <a:r>
              <a:rPr lang="en-GB" dirty="0" err="1" smtClean="0"/>
              <a:t>kojoj</a:t>
            </a:r>
            <a:r>
              <a:rPr lang="en-GB" dirty="0" smtClean="0"/>
              <a:t> se on </a:t>
            </a:r>
            <a:r>
              <a:rPr lang="en-GB" dirty="0" err="1" smtClean="0"/>
              <a:t>starosnoj</a:t>
            </a:r>
            <a:r>
              <a:rPr lang="en-GB" dirty="0" smtClean="0"/>
              <a:t> </a:t>
            </a:r>
            <a:r>
              <a:rPr lang="en-GB" dirty="0" err="1" smtClean="0"/>
              <a:t>dobi</a:t>
            </a:r>
            <a:r>
              <a:rPr lang="en-GB" dirty="0" smtClean="0"/>
              <a:t> </a:t>
            </a:r>
            <a:r>
              <a:rPr lang="en-GB" dirty="0" err="1" smtClean="0"/>
              <a:t>nalazio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Stalnim</a:t>
            </a:r>
            <a:r>
              <a:rPr lang="en-GB" dirty="0" smtClean="0"/>
              <a:t> </a:t>
            </a:r>
            <a:r>
              <a:rPr lang="en-GB" dirty="0" err="1" smtClean="0"/>
              <a:t>unapredjenjem</a:t>
            </a:r>
            <a:r>
              <a:rPr lang="en-GB" dirty="0" smtClean="0"/>
              <a:t> </a:t>
            </a:r>
            <a:r>
              <a:rPr lang="en-GB" dirty="0" err="1" smtClean="0"/>
              <a:t>nase</a:t>
            </a:r>
            <a:r>
              <a:rPr lang="en-GB" dirty="0" smtClean="0"/>
              <a:t> </a:t>
            </a:r>
            <a:r>
              <a:rPr lang="en-GB" dirty="0" err="1" smtClean="0"/>
              <a:t>aplikacije</a:t>
            </a:r>
            <a:r>
              <a:rPr lang="en-GB" dirty="0" smtClean="0"/>
              <a:t> </a:t>
            </a:r>
            <a:r>
              <a:rPr lang="en-GB" dirty="0" err="1" smtClean="0"/>
              <a:t>podizemo</a:t>
            </a:r>
            <a:r>
              <a:rPr lang="en-GB" dirty="0" smtClean="0"/>
              <a:t> standard </a:t>
            </a:r>
            <a:r>
              <a:rPr lang="en-GB" dirty="0" err="1" smtClean="0"/>
              <a:t>vezan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slicne</a:t>
            </a:r>
            <a:r>
              <a:rPr lang="en-GB" dirty="0" smtClean="0"/>
              <a:t> </a:t>
            </a:r>
            <a:r>
              <a:rPr lang="en-GB" dirty="0" err="1" smtClean="0"/>
              <a:t>aplikacije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trzistu</a:t>
            </a:r>
            <a:r>
              <a:rPr lang="en-GB" dirty="0" smtClean="0"/>
              <a:t>. </a:t>
            </a:r>
            <a:r>
              <a:rPr lang="en-GB" dirty="0" err="1" smtClean="0"/>
              <a:t>Takodje</a:t>
            </a:r>
            <a:r>
              <a:rPr lang="en-GB" dirty="0" smtClean="0"/>
              <a:t> </a:t>
            </a:r>
            <a:r>
              <a:rPr lang="en-GB" dirty="0" err="1" smtClean="0"/>
              <a:t>instaliranje</a:t>
            </a:r>
            <a:r>
              <a:rPr lang="en-GB" dirty="0" smtClean="0"/>
              <a:t> </a:t>
            </a:r>
            <a:r>
              <a:rPr lang="en-GB" dirty="0" err="1" smtClean="0"/>
              <a:t>samog</a:t>
            </a:r>
            <a:r>
              <a:rPr lang="en-GB" dirty="0" smtClean="0"/>
              <a:t> </a:t>
            </a:r>
            <a:r>
              <a:rPr lang="en-GB" dirty="0" err="1" smtClean="0"/>
              <a:t>softvera</a:t>
            </a:r>
            <a:r>
              <a:rPr lang="en-GB" dirty="0" smtClean="0"/>
              <a:t> je </a:t>
            </a:r>
            <a:r>
              <a:rPr lang="en-GB" dirty="0" err="1" smtClean="0"/>
              <a:t>jednostavniji</a:t>
            </a:r>
            <a:r>
              <a:rPr lang="en-GB" dirty="0" smtClean="0"/>
              <a:t> od </a:t>
            </a:r>
            <a:r>
              <a:rPr lang="en-GB" dirty="0" err="1" smtClean="0"/>
              <a:t>bilo</a:t>
            </a:r>
            <a:r>
              <a:rPr lang="en-GB" dirty="0" smtClean="0"/>
              <a:t> </a:t>
            </a:r>
            <a:r>
              <a:rPr lang="en-GB" dirty="0" err="1" smtClean="0"/>
              <a:t>kog</a:t>
            </a:r>
            <a:r>
              <a:rPr lang="en-GB" dirty="0" smtClean="0"/>
              <a:t> </a:t>
            </a:r>
            <a:r>
              <a:rPr lang="en-GB" dirty="0" err="1" smtClean="0"/>
              <a:t>drugog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resava</a:t>
            </a:r>
            <a:r>
              <a:rPr lang="en-GB" dirty="0" smtClean="0"/>
              <a:t> se </a:t>
            </a:r>
            <a:r>
              <a:rPr lang="en-GB" dirty="0" err="1" smtClean="0"/>
              <a:t>pritiskom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dugme</a:t>
            </a:r>
            <a:r>
              <a:rPr lang="en-GB" dirty="0" smtClean="0"/>
              <a:t> </a:t>
            </a:r>
            <a:r>
              <a:rPr lang="en-GB" dirty="0" err="1" smtClean="0"/>
              <a:t>instaliraj</a:t>
            </a:r>
            <a:r>
              <a:rPr lang="en-GB" dirty="0" smtClean="0"/>
              <a:t>(install). </a:t>
            </a:r>
            <a:r>
              <a:rPr lang="en-GB" dirty="0" err="1"/>
              <a:t>T</a:t>
            </a:r>
            <a:r>
              <a:rPr lang="en-GB" dirty="0" err="1" smtClean="0"/>
              <a:t>ako</a:t>
            </a:r>
            <a:r>
              <a:rPr lang="en-GB" dirty="0" smtClean="0"/>
              <a:t> </a:t>
            </a:r>
            <a:r>
              <a:rPr lang="en-GB" dirty="0" smtClean="0"/>
              <a:t>je </a:t>
            </a:r>
            <a:r>
              <a:rPr lang="en-GB" dirty="0" err="1" smtClean="0"/>
              <a:t>mogu</a:t>
            </a:r>
            <a:r>
              <a:rPr lang="en-GB" dirty="0" smtClean="0"/>
              <a:t> </a:t>
            </a:r>
            <a:r>
              <a:rPr lang="en-GB" dirty="0" err="1" smtClean="0"/>
              <a:t>preuzeti</a:t>
            </a:r>
            <a:r>
              <a:rPr lang="en-GB" dirty="0" smtClean="0"/>
              <a:t> </a:t>
            </a:r>
            <a:r>
              <a:rPr lang="en-GB" dirty="0" err="1" smtClean="0"/>
              <a:t>svi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zele</a:t>
            </a:r>
            <a:r>
              <a:rPr lang="en-GB" dirty="0" smtClean="0"/>
              <a:t> </a:t>
            </a:r>
            <a:r>
              <a:rPr lang="en-GB" dirty="0" err="1" smtClean="0"/>
              <a:t>lako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jednostavno</a:t>
            </a:r>
            <a:r>
              <a:rPr lang="en-GB" dirty="0" smtClean="0"/>
              <a:t> da </a:t>
            </a:r>
            <a:r>
              <a:rPr lang="en-GB" dirty="0" err="1" smtClean="0"/>
              <a:t>nadju</a:t>
            </a:r>
            <a:r>
              <a:rPr lang="en-GB" dirty="0" smtClean="0"/>
              <a:t> parking </a:t>
            </a:r>
            <a:r>
              <a:rPr lang="en-GB" dirty="0" err="1" smtClean="0"/>
              <a:t>mesto</a:t>
            </a:r>
            <a:r>
              <a:rPr lang="en-GB" dirty="0" smtClean="0"/>
              <a:t> u </a:t>
            </a:r>
            <a:r>
              <a:rPr lang="en-GB" dirty="0" err="1" smtClean="0"/>
              <a:t>bilo</a:t>
            </a:r>
            <a:r>
              <a:rPr lang="en-GB" dirty="0" smtClean="0"/>
              <a:t> </a:t>
            </a:r>
            <a:r>
              <a:rPr lang="en-GB" dirty="0" err="1" smtClean="0"/>
              <a:t>kom</a:t>
            </a:r>
            <a:r>
              <a:rPr lang="en-GB" dirty="0" smtClean="0"/>
              <a:t> </a:t>
            </a:r>
            <a:r>
              <a:rPr lang="en-GB" dirty="0" err="1" smtClean="0"/>
              <a:t>delu</a:t>
            </a:r>
            <a:r>
              <a:rPr lang="en-GB" dirty="0" smtClean="0"/>
              <a:t> </a:t>
            </a:r>
            <a:r>
              <a:rPr lang="en-GB" dirty="0" err="1" smtClean="0"/>
              <a:t>grada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smtClean="0"/>
              <a:t>bez </a:t>
            </a:r>
            <a:r>
              <a:rPr lang="en-GB" dirty="0" err="1" smtClean="0"/>
              <a:t>utroska</a:t>
            </a:r>
            <a:r>
              <a:rPr lang="en-GB" dirty="0" smtClean="0"/>
              <a:t> </a:t>
            </a:r>
            <a:r>
              <a:rPr lang="en-GB" dirty="0" err="1" smtClean="0"/>
              <a:t>dragocenog</a:t>
            </a:r>
            <a:r>
              <a:rPr lang="en-GB" dirty="0" smtClean="0"/>
              <a:t> </a:t>
            </a:r>
            <a:r>
              <a:rPr lang="en-GB" dirty="0" err="1" smtClean="0"/>
              <a:t>vremena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54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Analiza</a:t>
            </a:r>
            <a:r>
              <a:rPr lang="en-GB" dirty="0" smtClean="0"/>
              <a:t> </a:t>
            </a:r>
            <a:r>
              <a:rPr lang="en-GB" dirty="0" err="1" smtClean="0"/>
              <a:t>trzista</a:t>
            </a:r>
            <a:r>
              <a:rPr lang="en-GB" dirty="0" smtClean="0"/>
              <a:t> – </a:t>
            </a:r>
            <a:r>
              <a:rPr lang="en-GB" dirty="0" err="1" smtClean="0"/>
              <a:t>Odnos</a:t>
            </a:r>
            <a:r>
              <a:rPr lang="en-GB" dirty="0" smtClean="0"/>
              <a:t> </a:t>
            </a:r>
            <a:r>
              <a:rPr lang="en-GB" dirty="0" err="1" smtClean="0"/>
              <a:t>cene</a:t>
            </a:r>
            <a:r>
              <a:rPr lang="en-GB" dirty="0" smtClean="0"/>
              <a:t> I </a:t>
            </a:r>
            <a:r>
              <a:rPr lang="en-GB" dirty="0" err="1" smtClean="0"/>
              <a:t>kvaliteta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2702"/>
            <a:ext cx="8596668" cy="4994029"/>
          </a:xfrm>
        </p:spPr>
        <p:txBody>
          <a:bodyPr>
            <a:normAutofit/>
          </a:bodyPr>
          <a:lstStyle/>
          <a:p>
            <a:r>
              <a:rPr lang="en-GB" dirty="0" err="1"/>
              <a:t>Kvalitet</a:t>
            </a:r>
            <a:r>
              <a:rPr lang="en-GB" dirty="0"/>
              <a:t> </a:t>
            </a:r>
            <a:r>
              <a:rPr lang="en-GB" dirty="0" err="1"/>
              <a:t>usluge</a:t>
            </a:r>
            <a:r>
              <a:rPr lang="en-GB" dirty="0"/>
              <a:t> je </a:t>
            </a:r>
            <a:r>
              <a:rPr lang="en-GB" dirty="0" err="1"/>
              <a:t>jedan</a:t>
            </a:r>
            <a:r>
              <a:rPr lang="en-GB" dirty="0"/>
              <a:t> od </a:t>
            </a:r>
            <a:r>
              <a:rPr lang="en-GB" dirty="0" err="1"/>
              <a:t>najznačajnijih</a:t>
            </a:r>
            <a:r>
              <a:rPr lang="en-GB" dirty="0"/>
              <a:t> </a:t>
            </a:r>
            <a:r>
              <a:rPr lang="en-GB" dirty="0" err="1"/>
              <a:t>merila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uspostavljanje</a:t>
            </a:r>
            <a:r>
              <a:rPr lang="en-GB" dirty="0"/>
              <a:t> </a:t>
            </a:r>
            <a:r>
              <a:rPr lang="en-GB" dirty="0" err="1"/>
              <a:t>cena</a:t>
            </a:r>
            <a:r>
              <a:rPr lang="en-GB" dirty="0"/>
              <a:t> </a:t>
            </a:r>
            <a:r>
              <a:rPr lang="en-GB" dirty="0" err="1"/>
              <a:t>kako</a:t>
            </a:r>
            <a:r>
              <a:rPr lang="en-GB" dirty="0"/>
              <a:t> u </a:t>
            </a:r>
            <a:r>
              <a:rPr lang="en-GB" dirty="0" err="1"/>
              <a:t>poslu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svakodnevnom</a:t>
            </a:r>
            <a:r>
              <a:rPr lang="en-GB" dirty="0"/>
              <a:t> </a:t>
            </a:r>
            <a:r>
              <a:rPr lang="en-GB" dirty="0" err="1" smtClean="0"/>
              <a:t>životu</a:t>
            </a:r>
            <a:r>
              <a:rPr lang="en-GB" dirty="0"/>
              <a:t>. </a:t>
            </a:r>
            <a:r>
              <a:rPr lang="en-GB" dirty="0" err="1"/>
              <a:t>Složićete</a:t>
            </a:r>
            <a:r>
              <a:rPr lang="en-GB" dirty="0"/>
              <a:t> se da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kupovine</a:t>
            </a:r>
            <a:r>
              <a:rPr lang="en-GB" dirty="0"/>
              <a:t> </a:t>
            </a:r>
            <a:r>
              <a:rPr lang="en-GB" dirty="0" err="1"/>
              <a:t>bilo</a:t>
            </a:r>
            <a:r>
              <a:rPr lang="en-GB" dirty="0"/>
              <a:t> </a:t>
            </a:r>
            <a:r>
              <a:rPr lang="en-GB" dirty="0" err="1"/>
              <a:t>kog</a:t>
            </a:r>
            <a:r>
              <a:rPr lang="en-GB" dirty="0"/>
              <a:t> </a:t>
            </a:r>
            <a:r>
              <a:rPr lang="en-GB" dirty="0" err="1"/>
              <a:t>proizvoda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usluge</a:t>
            </a:r>
            <a:r>
              <a:rPr lang="en-GB" dirty="0"/>
              <a:t>, </a:t>
            </a:r>
            <a:r>
              <a:rPr lang="en-GB" dirty="0" err="1"/>
              <a:t>oni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/>
              <a:t>kvalitetni</a:t>
            </a:r>
            <a:r>
              <a:rPr lang="en-GB" dirty="0"/>
              <a:t>, </a:t>
            </a:r>
            <a:r>
              <a:rPr lang="en-GB" dirty="0" err="1"/>
              <a:t>jeftiniji</a:t>
            </a:r>
            <a:r>
              <a:rPr lang="en-GB" dirty="0"/>
              <a:t>,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samim</a:t>
            </a:r>
            <a:r>
              <a:rPr lang="en-GB" dirty="0"/>
              <a:t> </a:t>
            </a:r>
            <a:r>
              <a:rPr lang="en-GB" dirty="0" err="1" smtClean="0"/>
              <a:t>tim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/>
              <a:t>reprezentativni</a:t>
            </a:r>
            <a:r>
              <a:rPr lang="en-GB" dirty="0"/>
              <a:t>.</a:t>
            </a:r>
          </a:p>
          <a:p>
            <a:r>
              <a:rPr lang="en-GB" dirty="0" err="1"/>
              <a:t>Niske</a:t>
            </a:r>
            <a:r>
              <a:rPr lang="en-GB" dirty="0"/>
              <a:t> </a:t>
            </a:r>
            <a:r>
              <a:rPr lang="en-GB" dirty="0" err="1"/>
              <a:t>cene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kratkoročno</a:t>
            </a:r>
            <a:r>
              <a:rPr lang="en-GB" dirty="0"/>
              <a:t> da </a:t>
            </a:r>
            <a:r>
              <a:rPr lang="en-GB" dirty="0" err="1"/>
              <a:t>privuku</a:t>
            </a:r>
            <a:r>
              <a:rPr lang="en-GB" dirty="0"/>
              <a:t> </a:t>
            </a:r>
            <a:r>
              <a:rPr lang="en-GB" dirty="0" err="1"/>
              <a:t>kupce</a:t>
            </a:r>
            <a:r>
              <a:rPr lang="en-GB" dirty="0"/>
              <a:t>,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konačan</a:t>
            </a:r>
            <a:r>
              <a:rPr lang="en-GB" dirty="0"/>
              <a:t> </a:t>
            </a:r>
            <a:r>
              <a:rPr lang="en-GB" dirty="0" err="1"/>
              <a:t>proizvod</a:t>
            </a:r>
            <a:r>
              <a:rPr lang="en-GB" dirty="0"/>
              <a:t> ne </a:t>
            </a:r>
            <a:r>
              <a:rPr lang="en-GB" dirty="0" err="1"/>
              <a:t>zadovoljava</a:t>
            </a:r>
            <a:r>
              <a:rPr lang="en-GB" dirty="0"/>
              <a:t> </a:t>
            </a:r>
            <a:r>
              <a:rPr lang="en-GB" dirty="0" err="1"/>
              <a:t>naše</a:t>
            </a:r>
            <a:r>
              <a:rPr lang="en-GB" dirty="0"/>
              <a:t> </a:t>
            </a:r>
            <a:r>
              <a:rPr lang="en-GB" dirty="0" err="1"/>
              <a:t>želje</a:t>
            </a:r>
            <a:r>
              <a:rPr lang="en-GB" dirty="0"/>
              <a:t>, </a:t>
            </a:r>
            <a:r>
              <a:rPr lang="en-GB" dirty="0" err="1"/>
              <a:t>postavlja</a:t>
            </a:r>
            <a:r>
              <a:rPr lang="en-GB" dirty="0"/>
              <a:t> se </a:t>
            </a:r>
            <a:r>
              <a:rPr lang="en-GB" dirty="0" err="1"/>
              <a:t>pitanje</a:t>
            </a:r>
            <a:r>
              <a:rPr lang="en-GB" dirty="0"/>
              <a:t> </a:t>
            </a:r>
            <a:r>
              <a:rPr lang="en-GB" dirty="0" err="1"/>
              <a:t>koliki</a:t>
            </a:r>
            <a:r>
              <a:rPr lang="en-GB" dirty="0"/>
              <a:t> je </a:t>
            </a:r>
            <a:r>
              <a:rPr lang="en-GB" dirty="0" err="1"/>
              <a:t>zaista</a:t>
            </a:r>
            <a:r>
              <a:rPr lang="en-GB" dirty="0"/>
              <a:t> </a:t>
            </a:r>
            <a:r>
              <a:rPr lang="en-GB" dirty="0" err="1"/>
              <a:t>krajnji</a:t>
            </a:r>
            <a:r>
              <a:rPr lang="en-GB" dirty="0"/>
              <a:t> </a:t>
            </a:r>
            <a:r>
              <a:rPr lang="en-GB" dirty="0" err="1"/>
              <a:t>trošak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šta</a:t>
            </a:r>
            <a:r>
              <a:rPr lang="en-GB" dirty="0"/>
              <a:t> u </a:t>
            </a:r>
            <a:r>
              <a:rPr lang="en-GB" dirty="0" err="1"/>
              <a:t>stvari</a:t>
            </a:r>
            <a:r>
              <a:rPr lang="en-GB" dirty="0"/>
              <a:t> </a:t>
            </a:r>
            <a:r>
              <a:rPr lang="en-GB" dirty="0" err="1"/>
              <a:t>želimo</a:t>
            </a:r>
            <a:r>
              <a:rPr lang="en-GB" dirty="0"/>
              <a:t> da </a:t>
            </a:r>
            <a:r>
              <a:rPr lang="en-GB" dirty="0" err="1"/>
              <a:t>dobijemo</a:t>
            </a:r>
            <a:r>
              <a:rPr lang="en-GB" dirty="0"/>
              <a:t>?</a:t>
            </a:r>
          </a:p>
          <a:p>
            <a:r>
              <a:rPr lang="en-GB" dirty="0" err="1"/>
              <a:t>Neobično</a:t>
            </a:r>
            <a:r>
              <a:rPr lang="en-GB" dirty="0"/>
              <a:t> </a:t>
            </a:r>
            <a:r>
              <a:rPr lang="en-GB" dirty="0" err="1"/>
              <a:t>jeftini</a:t>
            </a:r>
            <a:r>
              <a:rPr lang="en-GB" dirty="0"/>
              <a:t> </a:t>
            </a:r>
            <a:r>
              <a:rPr lang="en-GB" dirty="0" err="1" smtClean="0"/>
              <a:t>ili</a:t>
            </a:r>
            <a:r>
              <a:rPr lang="en-GB" dirty="0" smtClean="0"/>
              <a:t> </a:t>
            </a:r>
            <a:r>
              <a:rPr lang="en-GB" dirty="0" err="1" smtClean="0"/>
              <a:t>besplatni</a:t>
            </a:r>
            <a:r>
              <a:rPr lang="en-GB" dirty="0"/>
              <a:t> </a:t>
            </a:r>
            <a:r>
              <a:rPr lang="en-GB" dirty="0" err="1" smtClean="0"/>
              <a:t>softveri</a:t>
            </a:r>
            <a:r>
              <a:rPr lang="en-GB" dirty="0" smtClean="0"/>
              <a:t> </a:t>
            </a:r>
            <a:r>
              <a:rPr lang="en-GB" dirty="0" err="1"/>
              <a:t>lošeg</a:t>
            </a:r>
            <a:r>
              <a:rPr lang="en-GB" dirty="0"/>
              <a:t> </a:t>
            </a:r>
            <a:r>
              <a:rPr lang="en-GB" dirty="0" err="1"/>
              <a:t>kvaliteta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/>
              <a:t>deluju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“dobra </a:t>
            </a:r>
            <a:r>
              <a:rPr lang="en-GB" dirty="0" err="1"/>
              <a:t>kupovina</a:t>
            </a:r>
            <a:r>
              <a:rPr lang="en-GB" dirty="0"/>
              <a:t>”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do </a:t>
            </a:r>
            <a:r>
              <a:rPr lang="en-GB" dirty="0" err="1"/>
              <a:t>neke</a:t>
            </a:r>
            <a:r>
              <a:rPr lang="en-GB" dirty="0"/>
              <a:t> mere to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jesu</a:t>
            </a:r>
            <a:r>
              <a:rPr lang="en-GB" dirty="0" smtClean="0"/>
              <a:t>, </a:t>
            </a:r>
            <a:r>
              <a:rPr lang="en-GB" dirty="0" err="1" smtClean="0"/>
              <a:t>medjutim</a:t>
            </a:r>
            <a:r>
              <a:rPr lang="en-GB" dirty="0" smtClean="0"/>
              <a:t> </a:t>
            </a:r>
            <a:r>
              <a:rPr lang="en-GB" dirty="0" err="1"/>
              <a:t>s</a:t>
            </a:r>
            <a:r>
              <a:rPr lang="en-GB" dirty="0" err="1" smtClean="0"/>
              <a:t>a</a:t>
            </a:r>
            <a:r>
              <a:rPr lang="en-GB" dirty="0" smtClean="0"/>
              <a:t> </a:t>
            </a:r>
            <a:r>
              <a:rPr lang="en-GB" dirty="0" err="1"/>
              <a:t>druge</a:t>
            </a:r>
            <a:r>
              <a:rPr lang="en-GB" dirty="0"/>
              <a:t> </a:t>
            </a:r>
            <a:r>
              <a:rPr lang="en-GB" dirty="0" err="1"/>
              <a:t>strane</a:t>
            </a:r>
            <a:r>
              <a:rPr lang="en-GB" dirty="0"/>
              <a:t>, </a:t>
            </a:r>
            <a:r>
              <a:rPr lang="en-GB" dirty="0" err="1"/>
              <a:t>visok</a:t>
            </a:r>
            <a:r>
              <a:rPr lang="en-GB" dirty="0"/>
              <a:t> </a:t>
            </a:r>
            <a:r>
              <a:rPr lang="en-GB" dirty="0" err="1"/>
              <a:t>kvalitet</a:t>
            </a:r>
            <a:r>
              <a:rPr lang="en-GB" dirty="0"/>
              <a:t> </a:t>
            </a:r>
            <a:r>
              <a:rPr lang="en-GB" dirty="0" err="1" smtClean="0"/>
              <a:t>aplikacije</a:t>
            </a:r>
            <a:r>
              <a:rPr lang="en-GB" dirty="0" smtClean="0"/>
              <a:t>, </a:t>
            </a:r>
            <a:r>
              <a:rPr lang="en-GB" dirty="0" err="1"/>
              <a:t>obezbeđuje</a:t>
            </a:r>
            <a:r>
              <a:rPr lang="en-GB" dirty="0"/>
              <a:t> </a:t>
            </a:r>
            <a:r>
              <a:rPr lang="en-GB" dirty="0" err="1"/>
              <a:t>dugoročnu</a:t>
            </a:r>
            <a:r>
              <a:rPr lang="en-GB" dirty="0"/>
              <a:t> </a:t>
            </a:r>
            <a:r>
              <a:rPr lang="en-GB" dirty="0" err="1"/>
              <a:t>saradnju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</a:t>
            </a:r>
            <a:r>
              <a:rPr lang="en-GB" dirty="0" err="1" smtClean="0"/>
              <a:t>samog</a:t>
            </a:r>
            <a:r>
              <a:rPr lang="en-GB" dirty="0" smtClean="0"/>
              <a:t> </a:t>
            </a:r>
            <a:r>
              <a:rPr lang="en-GB" dirty="0" err="1" smtClean="0"/>
              <a:t>softvera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klijenata</a:t>
            </a:r>
            <a:r>
              <a:rPr lang="en-GB" dirty="0"/>
              <a:t>. </a:t>
            </a:r>
            <a:endParaRPr lang="en-GB" dirty="0" smtClean="0"/>
          </a:p>
          <a:p>
            <a:r>
              <a:rPr lang="en-GB" dirty="0" smtClean="0"/>
              <a:t>Ova </a:t>
            </a:r>
            <a:r>
              <a:rPr lang="en-GB" dirty="0" err="1" smtClean="0"/>
              <a:t>aplikacija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sigurno</a:t>
            </a:r>
            <a:r>
              <a:rPr lang="en-GB" dirty="0" smtClean="0"/>
              <a:t> </a:t>
            </a:r>
            <a:r>
              <a:rPr lang="en-GB" dirty="0" err="1" smtClean="0"/>
              <a:t>ima</a:t>
            </a:r>
            <a:r>
              <a:rPr lang="en-GB" dirty="0" smtClean="0"/>
              <a:t> </a:t>
            </a:r>
            <a:r>
              <a:rPr lang="en-GB" dirty="0" err="1" smtClean="0"/>
              <a:t>najbolji</a:t>
            </a:r>
            <a:r>
              <a:rPr lang="en-GB" dirty="0" smtClean="0"/>
              <a:t> </a:t>
            </a:r>
            <a:r>
              <a:rPr lang="en-GB" dirty="0" err="1" smtClean="0"/>
              <a:t>odnos</a:t>
            </a:r>
            <a:r>
              <a:rPr lang="en-GB" dirty="0" smtClean="0"/>
              <a:t> </a:t>
            </a:r>
            <a:r>
              <a:rPr lang="en-GB" dirty="0" err="1" smtClean="0"/>
              <a:t>cene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kvaliteta</a:t>
            </a:r>
            <a:r>
              <a:rPr lang="en-GB" dirty="0" smtClean="0"/>
              <a:t>,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obzirom</a:t>
            </a:r>
            <a:r>
              <a:rPr lang="en-GB" dirty="0" smtClean="0"/>
              <a:t> da je </a:t>
            </a:r>
            <a:r>
              <a:rPr lang="en-GB" dirty="0" err="1" smtClean="0"/>
              <a:t>besplatna</a:t>
            </a:r>
            <a:r>
              <a:rPr lang="en-GB" dirty="0" smtClean="0"/>
              <a:t> a </a:t>
            </a:r>
            <a:r>
              <a:rPr lang="en-GB" dirty="0" err="1" smtClean="0"/>
              <a:t>ocenjena</a:t>
            </a:r>
            <a:r>
              <a:rPr lang="en-GB" dirty="0" smtClean="0"/>
              <a:t> </a:t>
            </a:r>
            <a:r>
              <a:rPr lang="en-GB" dirty="0" err="1" smtClean="0"/>
              <a:t>najboljim</a:t>
            </a:r>
            <a:r>
              <a:rPr lang="en-GB" dirty="0" smtClean="0"/>
              <a:t> </a:t>
            </a:r>
            <a:r>
              <a:rPr lang="en-GB" dirty="0" err="1" smtClean="0"/>
              <a:t>ocenama</a:t>
            </a:r>
            <a:r>
              <a:rPr lang="en-GB" dirty="0" smtClean="0"/>
              <a:t> </a:t>
            </a:r>
            <a:r>
              <a:rPr lang="en-GB" dirty="0" err="1" smtClean="0"/>
              <a:t>korisnika</a:t>
            </a:r>
            <a:r>
              <a:rPr lang="en-GB" dirty="0" smtClean="0"/>
              <a:t> </a:t>
            </a:r>
            <a:r>
              <a:rPr lang="en-GB" dirty="0" err="1" smtClean="0"/>
              <a:t>ona</a:t>
            </a:r>
            <a:r>
              <a:rPr lang="en-GB" dirty="0" smtClean="0"/>
              <a:t> je </a:t>
            </a:r>
            <a:r>
              <a:rPr lang="en-GB" dirty="0" err="1" smtClean="0"/>
              <a:t>vec</a:t>
            </a:r>
            <a:r>
              <a:rPr lang="en-GB" dirty="0" smtClean="0"/>
              <a:t> </a:t>
            </a:r>
            <a:r>
              <a:rPr lang="en-GB" dirty="0" err="1" smtClean="0"/>
              <a:t>tu</a:t>
            </a:r>
            <a:r>
              <a:rPr lang="en-GB" dirty="0" smtClean="0"/>
              <a:t> </a:t>
            </a:r>
            <a:r>
              <a:rPr lang="en-GB" dirty="0" err="1" smtClean="0"/>
              <a:t>daleko</a:t>
            </a:r>
            <a:r>
              <a:rPr lang="en-GB" dirty="0" smtClean="0"/>
              <a:t> </a:t>
            </a:r>
            <a:r>
              <a:rPr lang="en-GB" dirty="0" err="1" smtClean="0"/>
              <a:t>iznad</a:t>
            </a:r>
            <a:r>
              <a:rPr lang="en-GB" dirty="0" smtClean="0"/>
              <a:t> </a:t>
            </a:r>
            <a:r>
              <a:rPr lang="en-GB" dirty="0" err="1" smtClean="0"/>
              <a:t>bilo</a:t>
            </a:r>
            <a:r>
              <a:rPr lang="en-GB" dirty="0" smtClean="0"/>
              <a:t> </a:t>
            </a:r>
            <a:r>
              <a:rPr lang="en-GB" dirty="0" err="1" smtClean="0"/>
              <a:t>koje</a:t>
            </a:r>
            <a:r>
              <a:rPr lang="en-GB" dirty="0" smtClean="0"/>
              <a:t> </a:t>
            </a:r>
            <a:r>
              <a:rPr lang="en-GB" dirty="0" err="1" smtClean="0"/>
              <a:t>druge</a:t>
            </a:r>
            <a:r>
              <a:rPr lang="en-GB" dirty="0" smtClean="0"/>
              <a:t> </a:t>
            </a:r>
            <a:r>
              <a:rPr lang="en-GB" dirty="0" err="1" smtClean="0"/>
              <a:t>aplikacije</a:t>
            </a:r>
            <a:r>
              <a:rPr lang="en-GB" dirty="0" smtClean="0"/>
              <a:t> </a:t>
            </a:r>
            <a:r>
              <a:rPr lang="en-GB" dirty="0" err="1" smtClean="0"/>
              <a:t>istog</a:t>
            </a:r>
            <a:r>
              <a:rPr lang="en-GB" dirty="0" smtClean="0"/>
              <a:t> </a:t>
            </a:r>
            <a:r>
              <a:rPr lang="en-GB" dirty="0" err="1" smtClean="0"/>
              <a:t>tipa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54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Najcesce</a:t>
            </a:r>
            <a:r>
              <a:rPr lang="en-GB" dirty="0" smtClean="0"/>
              <a:t> </a:t>
            </a:r>
            <a:r>
              <a:rPr lang="en-GB" dirty="0" err="1" smtClean="0"/>
              <a:t>greske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Greske</a:t>
            </a:r>
            <a:r>
              <a:rPr lang="en-GB" dirty="0" smtClean="0"/>
              <a:t> </a:t>
            </a:r>
            <a:r>
              <a:rPr lang="en-GB" dirty="0" err="1" smtClean="0"/>
              <a:t>odnosno</a:t>
            </a:r>
            <a:r>
              <a:rPr lang="en-GB" dirty="0" smtClean="0"/>
              <a:t> mane same </a:t>
            </a:r>
            <a:r>
              <a:rPr lang="en-GB" dirty="0" err="1" smtClean="0"/>
              <a:t>aplikacije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to </a:t>
            </a:r>
            <a:r>
              <a:rPr lang="en-GB" dirty="0" err="1" smtClean="0"/>
              <a:t>sto</a:t>
            </a:r>
            <a:r>
              <a:rPr lang="en-GB" dirty="0" smtClean="0"/>
              <a:t> </a:t>
            </a:r>
            <a:r>
              <a:rPr lang="en-GB" dirty="0" err="1" smtClean="0"/>
              <a:t>postoji</a:t>
            </a:r>
            <a:r>
              <a:rPr lang="en-GB" dirty="0" smtClean="0"/>
              <a:t> </a:t>
            </a:r>
            <a:r>
              <a:rPr lang="en-GB" dirty="0" err="1" smtClean="0"/>
              <a:t>mogucnost</a:t>
            </a:r>
            <a:r>
              <a:rPr lang="en-GB" dirty="0" smtClean="0"/>
              <a:t> </a:t>
            </a:r>
            <a:r>
              <a:rPr lang="en-GB" dirty="0" err="1" smtClean="0"/>
              <a:t>nepokazivanja</a:t>
            </a:r>
            <a:r>
              <a:rPr lang="en-GB" dirty="0" smtClean="0"/>
              <a:t> </a:t>
            </a:r>
            <a:r>
              <a:rPr lang="en-GB" dirty="0" err="1" smtClean="0"/>
              <a:t>najblizeg</a:t>
            </a:r>
            <a:r>
              <a:rPr lang="en-GB" dirty="0" smtClean="0"/>
              <a:t> </a:t>
            </a:r>
            <a:r>
              <a:rPr lang="en-GB" dirty="0" err="1" smtClean="0"/>
              <a:t>slobodnog</a:t>
            </a:r>
            <a:r>
              <a:rPr lang="en-GB" dirty="0" smtClean="0"/>
              <a:t> </a:t>
            </a:r>
            <a:r>
              <a:rPr lang="en-GB" dirty="0" err="1" smtClean="0"/>
              <a:t>mesta</a:t>
            </a:r>
            <a:r>
              <a:rPr lang="en-GB" dirty="0" smtClean="0"/>
              <a:t> </a:t>
            </a:r>
            <a:r>
              <a:rPr lang="en-GB" dirty="0" err="1" smtClean="0"/>
              <a:t>ako</a:t>
            </a:r>
            <a:r>
              <a:rPr lang="en-GB" dirty="0" smtClean="0"/>
              <a:t> bas u tom </a:t>
            </a:r>
            <a:r>
              <a:rPr lang="en-GB" dirty="0" err="1" smtClean="0"/>
              <a:t>trenutku</a:t>
            </a:r>
            <a:r>
              <a:rPr lang="en-GB" dirty="0" smtClean="0"/>
              <a:t> </a:t>
            </a:r>
            <a:r>
              <a:rPr lang="en-GB" dirty="0" err="1" smtClean="0"/>
              <a:t>drugi</a:t>
            </a:r>
            <a:r>
              <a:rPr lang="en-GB" dirty="0" smtClean="0"/>
              <a:t> automobile </a:t>
            </a:r>
            <a:r>
              <a:rPr lang="en-GB" dirty="0" err="1" smtClean="0"/>
              <a:t>napusti</a:t>
            </a:r>
            <a:r>
              <a:rPr lang="en-GB" dirty="0" smtClean="0"/>
              <a:t> parking.</a:t>
            </a:r>
          </a:p>
          <a:p>
            <a:r>
              <a:rPr lang="en-GB" dirty="0" err="1" smtClean="0"/>
              <a:t>Takodje</a:t>
            </a:r>
            <a:r>
              <a:rPr lang="en-GB" dirty="0" smtClean="0"/>
              <a:t> mana je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smtClean="0"/>
              <a:t>to </a:t>
            </a:r>
            <a:r>
              <a:rPr lang="en-GB" dirty="0" err="1" smtClean="0"/>
              <a:t>sto</a:t>
            </a:r>
            <a:r>
              <a:rPr lang="en-GB" dirty="0" smtClean="0"/>
              <a:t> </a:t>
            </a:r>
            <a:r>
              <a:rPr lang="en-GB" dirty="0" err="1" smtClean="0"/>
              <a:t>aplikacija</a:t>
            </a:r>
            <a:r>
              <a:rPr lang="en-GB" dirty="0" smtClean="0"/>
              <a:t> </a:t>
            </a:r>
            <a:r>
              <a:rPr lang="en-GB" dirty="0" err="1" smtClean="0"/>
              <a:t>mesto</a:t>
            </a:r>
            <a:r>
              <a:rPr lang="en-GB" dirty="0" smtClean="0"/>
              <a:t> </a:t>
            </a:r>
            <a:r>
              <a:rPr lang="en-GB" dirty="0" err="1" smtClean="0"/>
              <a:t>prijavljuje</a:t>
            </a:r>
            <a:r>
              <a:rPr lang="en-GB" dirty="0" smtClean="0"/>
              <a:t> </a:t>
            </a:r>
            <a:r>
              <a:rPr lang="en-GB" dirty="0" err="1" smtClean="0"/>
              <a:t>kao</a:t>
            </a:r>
            <a:r>
              <a:rPr lang="en-GB" dirty="0" smtClean="0"/>
              <a:t> </a:t>
            </a:r>
            <a:r>
              <a:rPr lang="en-GB" dirty="0" err="1" smtClean="0"/>
              <a:t>zauzeto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ako</a:t>
            </a:r>
            <a:r>
              <a:rPr lang="en-GB" dirty="0" smtClean="0"/>
              <a:t> </a:t>
            </a:r>
            <a:r>
              <a:rPr lang="en-GB" dirty="0" err="1" smtClean="0"/>
              <a:t>automobil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leve</a:t>
            </a:r>
            <a:r>
              <a:rPr lang="en-GB" dirty="0" smtClean="0"/>
              <a:t> </a:t>
            </a:r>
            <a:r>
              <a:rPr lang="en-GB" dirty="0" err="1" smtClean="0"/>
              <a:t>ili</a:t>
            </a:r>
            <a:r>
              <a:rPr lang="en-GB" dirty="0" smtClean="0"/>
              <a:t> </a:t>
            </a:r>
            <a:r>
              <a:rPr lang="en-GB" dirty="0" err="1" smtClean="0"/>
              <a:t>desne</a:t>
            </a:r>
            <a:r>
              <a:rPr lang="en-GB" dirty="0" smtClean="0"/>
              <a:t> </a:t>
            </a:r>
            <a:r>
              <a:rPr lang="en-GB" dirty="0" err="1" smtClean="0"/>
              <a:t>strane</a:t>
            </a:r>
            <a:r>
              <a:rPr lang="en-GB" dirty="0" smtClean="0"/>
              <a:t> od </a:t>
            </a:r>
            <a:r>
              <a:rPr lang="en-GB" dirty="0" err="1" smtClean="0"/>
              <a:t>odredjenog</a:t>
            </a:r>
            <a:r>
              <a:rPr lang="en-GB" dirty="0" smtClean="0"/>
              <a:t> </a:t>
            </a:r>
            <a:r>
              <a:rPr lang="en-GB" dirty="0" err="1" smtClean="0"/>
              <a:t>mesta</a:t>
            </a:r>
            <a:r>
              <a:rPr lang="en-GB" dirty="0" smtClean="0"/>
              <a:t> </a:t>
            </a:r>
            <a:r>
              <a:rPr lang="en-GB" dirty="0" err="1" smtClean="0"/>
              <a:t>pricepi</a:t>
            </a:r>
            <a:r>
              <a:rPr lang="en-GB" dirty="0" smtClean="0"/>
              <a:t> </a:t>
            </a:r>
            <a:r>
              <a:rPr lang="en-GB" dirty="0" err="1" smtClean="0"/>
              <a:t>ili</a:t>
            </a:r>
            <a:r>
              <a:rPr lang="en-GB" dirty="0" smtClean="0"/>
              <a:t> </a:t>
            </a:r>
            <a:r>
              <a:rPr lang="en-GB" dirty="0" err="1" smtClean="0"/>
              <a:t>predje</a:t>
            </a:r>
            <a:r>
              <a:rPr lang="en-GB" dirty="0" smtClean="0"/>
              <a:t> </a:t>
            </a:r>
            <a:r>
              <a:rPr lang="en-GB" dirty="0" err="1" smtClean="0"/>
              <a:t>belu</a:t>
            </a:r>
            <a:r>
              <a:rPr lang="en-GB" dirty="0" smtClean="0"/>
              <a:t> </a:t>
            </a:r>
            <a:r>
              <a:rPr lang="en-GB" dirty="0" err="1" smtClean="0"/>
              <a:t>liniju</a:t>
            </a:r>
            <a:r>
              <a:rPr lang="en-GB" dirty="0" smtClean="0"/>
              <a:t> </a:t>
            </a:r>
            <a:r>
              <a:rPr lang="en-GB" dirty="0" err="1" smtClean="0"/>
              <a:t>koja</a:t>
            </a:r>
            <a:r>
              <a:rPr lang="en-GB" dirty="0" smtClean="0"/>
              <a:t> </a:t>
            </a:r>
            <a:r>
              <a:rPr lang="en-GB" dirty="0" err="1" smtClean="0"/>
              <a:t>oznacava</a:t>
            </a:r>
            <a:r>
              <a:rPr lang="en-GB" dirty="0" smtClean="0"/>
              <a:t> </a:t>
            </a:r>
            <a:r>
              <a:rPr lang="en-GB" dirty="0" err="1" smtClean="0"/>
              <a:t>okvir</a:t>
            </a:r>
            <a:r>
              <a:rPr lang="en-GB" dirty="0" smtClean="0"/>
              <a:t> </a:t>
            </a:r>
            <a:r>
              <a:rPr lang="en-GB" dirty="0" err="1" smtClean="0"/>
              <a:t>parkinga</a:t>
            </a:r>
            <a:r>
              <a:rPr lang="en-GB" dirty="0" smtClean="0"/>
              <a:t> </a:t>
            </a:r>
            <a:r>
              <a:rPr lang="en-GB" dirty="0" err="1" smtClean="0"/>
              <a:t>iako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to </a:t>
            </a:r>
            <a:r>
              <a:rPr lang="en-GB" dirty="0" err="1" smtClean="0"/>
              <a:t>mesto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dalje</a:t>
            </a:r>
            <a:r>
              <a:rPr lang="en-GB" dirty="0" smtClean="0"/>
              <a:t> </a:t>
            </a:r>
            <a:r>
              <a:rPr lang="en-GB" dirty="0" err="1" smtClean="0"/>
              <a:t>moze</a:t>
            </a:r>
            <a:r>
              <a:rPr lang="en-GB" dirty="0" smtClean="0"/>
              <a:t> </a:t>
            </a:r>
            <a:r>
              <a:rPr lang="en-GB" dirty="0" err="1" smtClean="0"/>
              <a:t>stati</a:t>
            </a:r>
            <a:r>
              <a:rPr lang="en-GB" dirty="0" smtClean="0"/>
              <a:t> </a:t>
            </a:r>
            <a:r>
              <a:rPr lang="en-GB" dirty="0" err="1" smtClean="0"/>
              <a:t>neki</a:t>
            </a:r>
            <a:r>
              <a:rPr lang="en-GB" dirty="0" smtClean="0"/>
              <a:t> </a:t>
            </a:r>
            <a:r>
              <a:rPr lang="en-GB" dirty="0" err="1" smtClean="0"/>
              <a:t>drugi</a:t>
            </a:r>
            <a:r>
              <a:rPr lang="en-GB" dirty="0" smtClean="0"/>
              <a:t> </a:t>
            </a:r>
            <a:r>
              <a:rPr lang="en-GB" dirty="0" err="1" smtClean="0"/>
              <a:t>automobil</a:t>
            </a:r>
            <a:r>
              <a:rPr lang="en-GB" dirty="0"/>
              <a:t> </a:t>
            </a:r>
            <a:r>
              <a:rPr lang="en-GB" dirty="0"/>
              <a:t>i</a:t>
            </a:r>
            <a:r>
              <a:rPr lang="en-GB" dirty="0" smtClean="0"/>
              <a:t> </a:t>
            </a:r>
            <a:r>
              <a:rPr lang="en-GB" dirty="0" smtClean="0"/>
              <a:t>time </a:t>
            </a:r>
            <a:r>
              <a:rPr lang="en-GB" dirty="0" err="1" smtClean="0"/>
              <a:t>dolazi</a:t>
            </a:r>
            <a:r>
              <a:rPr lang="en-GB" dirty="0" smtClean="0"/>
              <a:t> do </a:t>
            </a:r>
            <a:r>
              <a:rPr lang="en-GB" dirty="0" err="1" smtClean="0"/>
              <a:t>zabune</a:t>
            </a:r>
            <a:r>
              <a:rPr lang="en-GB" dirty="0" smtClean="0"/>
              <a:t> </a:t>
            </a:r>
            <a:r>
              <a:rPr lang="en-GB" dirty="0" err="1" smtClean="0"/>
              <a:t>samog</a:t>
            </a:r>
            <a:r>
              <a:rPr lang="en-GB" dirty="0" smtClean="0"/>
              <a:t> </a:t>
            </a:r>
            <a:r>
              <a:rPr lang="en-GB" dirty="0" err="1" smtClean="0"/>
              <a:t>korisnika</a:t>
            </a:r>
            <a:r>
              <a:rPr lang="en-GB" dirty="0" smtClean="0"/>
              <a:t> </a:t>
            </a:r>
            <a:r>
              <a:rPr lang="en-GB" dirty="0" err="1" smtClean="0"/>
              <a:t>aplikacije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nemogucnosti</a:t>
            </a:r>
            <a:r>
              <a:rPr lang="en-GB" dirty="0" smtClean="0"/>
              <a:t> </a:t>
            </a:r>
            <a:r>
              <a:rPr lang="en-GB" dirty="0" err="1" smtClean="0"/>
              <a:t>njegovog</a:t>
            </a:r>
            <a:r>
              <a:rPr lang="en-GB" dirty="0" smtClean="0"/>
              <a:t> </a:t>
            </a:r>
            <a:r>
              <a:rPr lang="en-GB" dirty="0" err="1" smtClean="0"/>
              <a:t>parkiranja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 err="1" smtClean="0"/>
              <a:t>ako</a:t>
            </a:r>
            <a:r>
              <a:rPr lang="en-GB" dirty="0" smtClean="0"/>
              <a:t> </a:t>
            </a:r>
            <a:r>
              <a:rPr lang="en-GB" dirty="0" err="1" smtClean="0"/>
              <a:t>postoji</a:t>
            </a:r>
            <a:r>
              <a:rPr lang="en-GB" dirty="0" smtClean="0"/>
              <a:t> </a:t>
            </a:r>
            <a:r>
              <a:rPr lang="en-GB" dirty="0" err="1" smtClean="0"/>
              <a:t>jos</a:t>
            </a:r>
            <a:r>
              <a:rPr lang="en-GB" dirty="0" smtClean="0"/>
              <a:t> </a:t>
            </a:r>
            <a:r>
              <a:rPr lang="en-GB" dirty="0" err="1" smtClean="0"/>
              <a:t>slobodnih</a:t>
            </a:r>
            <a:r>
              <a:rPr lang="en-GB" dirty="0" smtClean="0"/>
              <a:t> </a:t>
            </a:r>
            <a:r>
              <a:rPr lang="en-GB" dirty="0" err="1" smtClean="0"/>
              <a:t>mesta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79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" y="351693"/>
            <a:ext cx="8159262" cy="5458264"/>
          </a:xfrm>
        </p:spPr>
      </p:pic>
    </p:spTree>
    <p:extLst>
      <p:ext uri="{BB962C8B-B14F-4D97-AF65-F5344CB8AC3E}">
        <p14:creationId xmlns:p14="http://schemas.microsoft.com/office/powerpoint/2010/main" val="388526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ompletna</a:t>
            </a:r>
            <a:r>
              <a:rPr lang="en-US" dirty="0" smtClean="0"/>
              <a:t> </a:t>
            </a:r>
            <a:r>
              <a:rPr lang="en-US" dirty="0" err="1" smtClean="0"/>
              <a:t>tehnicka</a:t>
            </a:r>
            <a:r>
              <a:rPr lang="en-US" dirty="0" smtClean="0"/>
              <a:t> </a:t>
            </a:r>
            <a:r>
              <a:rPr lang="en-US" dirty="0" err="1" smtClean="0"/>
              <a:t>specifikacija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935557"/>
          </a:xfrm>
        </p:spPr>
        <p:txBody>
          <a:bodyPr>
            <a:normAutofit/>
          </a:bodyPr>
          <a:lstStyle/>
          <a:p>
            <a:r>
              <a:rPr lang="en-US" dirty="0" err="1" smtClean="0"/>
              <a:t>Uvod</a:t>
            </a:r>
            <a:endParaRPr lang="en-US" dirty="0" smtClean="0"/>
          </a:p>
          <a:p>
            <a:pPr lvl="1"/>
            <a:r>
              <a:rPr lang="en-US" dirty="0" err="1" smtClean="0"/>
              <a:t>Motivacija</a:t>
            </a:r>
            <a:endParaRPr lang="en-US" dirty="0" smtClean="0"/>
          </a:p>
          <a:p>
            <a:r>
              <a:rPr lang="en-US" dirty="0" err="1" smtClean="0"/>
              <a:t>Tehnicke</a:t>
            </a:r>
            <a:r>
              <a:rPr lang="en-US" dirty="0" smtClean="0"/>
              <a:t> </a:t>
            </a:r>
            <a:r>
              <a:rPr lang="en-US" dirty="0" err="1" smtClean="0"/>
              <a:t>specifikacije</a:t>
            </a:r>
            <a:endParaRPr lang="en-US" dirty="0" smtClean="0"/>
          </a:p>
          <a:p>
            <a:pPr lvl="1"/>
            <a:r>
              <a:rPr lang="en-US" dirty="0" err="1" smtClean="0"/>
              <a:t>Uopsteno</a:t>
            </a:r>
            <a:endParaRPr lang="en-US" dirty="0" smtClean="0"/>
          </a:p>
          <a:p>
            <a:pPr lvl="1"/>
            <a:r>
              <a:rPr lang="en-US" dirty="0" err="1" smtClean="0"/>
              <a:t>Tehnicki</a:t>
            </a:r>
            <a:r>
              <a:rPr lang="en-US" dirty="0" smtClean="0"/>
              <a:t> </a:t>
            </a:r>
            <a:r>
              <a:rPr lang="en-US" dirty="0" err="1" smtClean="0"/>
              <a:t>zahtevi</a:t>
            </a:r>
            <a:endParaRPr lang="en-US" dirty="0" smtClean="0"/>
          </a:p>
          <a:p>
            <a:pPr lvl="1"/>
            <a:r>
              <a:rPr lang="en-US" dirty="0" err="1" smtClean="0"/>
              <a:t>Mogucnost</a:t>
            </a:r>
            <a:r>
              <a:rPr lang="en-US" dirty="0" smtClean="0"/>
              <a:t> </a:t>
            </a:r>
            <a:r>
              <a:rPr lang="en-US" dirty="0" err="1" smtClean="0"/>
              <a:t>prosirenja</a:t>
            </a:r>
            <a:endParaRPr lang="en-US" dirty="0" smtClean="0"/>
          </a:p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trzista</a:t>
            </a:r>
            <a:endParaRPr lang="en-US" dirty="0" smtClean="0"/>
          </a:p>
          <a:p>
            <a:pPr lvl="1"/>
            <a:r>
              <a:rPr lang="en-US" dirty="0" err="1" smtClean="0"/>
              <a:t>Slicna</a:t>
            </a:r>
            <a:r>
              <a:rPr lang="en-US" dirty="0" smtClean="0"/>
              <a:t> </a:t>
            </a:r>
            <a:r>
              <a:rPr lang="en-US" dirty="0" err="1" smtClean="0"/>
              <a:t>resenja</a:t>
            </a:r>
            <a:endParaRPr lang="en-US" dirty="0" smtClean="0"/>
          </a:p>
          <a:p>
            <a:pPr lvl="1"/>
            <a:r>
              <a:rPr lang="en-US" dirty="0" err="1" smtClean="0"/>
              <a:t>Odnos</a:t>
            </a:r>
            <a:r>
              <a:rPr lang="en-US" dirty="0" smtClean="0"/>
              <a:t> </a:t>
            </a:r>
            <a:r>
              <a:rPr lang="en-US" dirty="0" err="1" smtClean="0"/>
              <a:t>cene</a:t>
            </a:r>
            <a:r>
              <a:rPr lang="en-US" dirty="0" smtClean="0"/>
              <a:t> I </a:t>
            </a:r>
            <a:r>
              <a:rPr lang="en-US" dirty="0" err="1" smtClean="0"/>
              <a:t>kaliteta</a:t>
            </a:r>
            <a:endParaRPr lang="en-US" dirty="0" smtClean="0"/>
          </a:p>
          <a:p>
            <a:r>
              <a:rPr lang="en-US" dirty="0" err="1" smtClean="0"/>
              <a:t>Najcesce</a:t>
            </a:r>
            <a:r>
              <a:rPr lang="en-US" dirty="0" smtClean="0"/>
              <a:t> </a:t>
            </a:r>
            <a:r>
              <a:rPr lang="en-US" dirty="0" err="1" smtClean="0"/>
              <a:t>greske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4" y="407963"/>
            <a:ext cx="7399606" cy="5760671"/>
          </a:xfrm>
        </p:spPr>
      </p:pic>
    </p:spTree>
    <p:extLst>
      <p:ext uri="{BB962C8B-B14F-4D97-AF65-F5344CB8AC3E}">
        <p14:creationId xmlns:p14="http://schemas.microsoft.com/office/powerpoint/2010/main" val="136113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Uvod</a:t>
            </a:r>
            <a:r>
              <a:rPr lang="en-US" dirty="0" smtClean="0"/>
              <a:t> - </a:t>
            </a:r>
            <a:r>
              <a:rPr lang="en-US" dirty="0" err="1"/>
              <a:t>M</a:t>
            </a:r>
            <a:r>
              <a:rPr lang="en-US" dirty="0" err="1" smtClean="0"/>
              <a:t>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 </a:t>
            </a:r>
            <a:r>
              <a:rPr lang="en-US" dirty="0" err="1" smtClean="0"/>
              <a:t>danjasnje</a:t>
            </a:r>
            <a:r>
              <a:rPr lang="en-US" dirty="0" smtClean="0"/>
              <a:t> </a:t>
            </a:r>
            <a:r>
              <a:rPr lang="en-US" dirty="0" err="1" smtClean="0"/>
              <a:t>vreme</a:t>
            </a:r>
            <a:r>
              <a:rPr lang="en-US" dirty="0" smtClean="0"/>
              <a:t> ne </a:t>
            </a:r>
            <a:r>
              <a:rPr lang="en-US" dirty="0" err="1" smtClean="0"/>
              <a:t>mozemo</a:t>
            </a:r>
            <a:r>
              <a:rPr lang="en-US" dirty="0" smtClean="0"/>
              <a:t> </a:t>
            </a:r>
            <a:r>
              <a:rPr lang="en-US" dirty="0" err="1" smtClean="0"/>
              <a:t>zamisliti</a:t>
            </a:r>
            <a:r>
              <a:rPr lang="en-US" dirty="0" smtClean="0"/>
              <a:t> </a:t>
            </a:r>
            <a:r>
              <a:rPr lang="en-US" dirty="0" err="1" smtClean="0"/>
              <a:t>svet</a:t>
            </a:r>
            <a:r>
              <a:rPr lang="en-US" dirty="0" smtClean="0"/>
              <a:t> u </a:t>
            </a:r>
            <a:r>
              <a:rPr lang="en-US" dirty="0" err="1" smtClean="0"/>
              <a:t>kome</a:t>
            </a:r>
            <a:r>
              <a:rPr lang="en-US" dirty="0" smtClean="0"/>
              <a:t>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automobila</a:t>
            </a:r>
            <a:r>
              <a:rPr lang="en-US" dirty="0" smtClean="0"/>
              <a:t>. U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gradovima</a:t>
            </a:r>
            <a:r>
              <a:rPr lang="en-US" dirty="0" smtClean="0"/>
              <a:t> </a:t>
            </a:r>
            <a:r>
              <a:rPr lang="en-US" dirty="0" err="1" smtClean="0"/>
              <a:t>javlja</a:t>
            </a:r>
            <a:r>
              <a:rPr lang="en-US" dirty="0" smtClean="0"/>
              <a:t> se problem “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parkirati</a:t>
            </a:r>
            <a:r>
              <a:rPr lang="en-US" dirty="0" smtClean="0"/>
              <a:t>”?</a:t>
            </a:r>
          </a:p>
          <a:p>
            <a:pPr marL="0" indent="0">
              <a:buNone/>
            </a:pPr>
            <a:r>
              <a:rPr lang="en-US" dirty="0" err="1" smtClean="0"/>
              <a:t>Cesto</a:t>
            </a:r>
            <a:r>
              <a:rPr lang="en-US" dirty="0" smtClean="0"/>
              <a:t> se </a:t>
            </a:r>
            <a:r>
              <a:rPr lang="en-US" dirty="0" err="1" smtClean="0"/>
              <a:t>desava</a:t>
            </a:r>
            <a:r>
              <a:rPr lang="en-US" dirty="0" smtClean="0"/>
              <a:t> da </a:t>
            </a:r>
            <a:r>
              <a:rPr lang="en-US" dirty="0" err="1" smtClean="0"/>
              <a:t>vozac</a:t>
            </a:r>
            <a:r>
              <a:rPr lang="en-US" dirty="0" smtClean="0"/>
              <a:t> </a:t>
            </a:r>
            <a:r>
              <a:rPr lang="en-US" dirty="0" err="1" smtClean="0"/>
              <a:t>luta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do sat </a:t>
            </a:r>
            <a:r>
              <a:rPr lang="en-US" dirty="0" err="1" smtClean="0"/>
              <a:t>vremena</a:t>
            </a:r>
            <a:r>
              <a:rPr lang="en-US" dirty="0" smtClean="0"/>
              <a:t> </a:t>
            </a:r>
            <a:r>
              <a:rPr lang="en-US" dirty="0" err="1" smtClean="0"/>
              <a:t>trazeci</a:t>
            </a:r>
            <a:r>
              <a:rPr lang="en-US" dirty="0" smtClean="0"/>
              <a:t> </a:t>
            </a:r>
            <a:r>
              <a:rPr lang="en-US" dirty="0" err="1" smtClean="0"/>
              <a:t>slobodno</a:t>
            </a:r>
            <a:r>
              <a:rPr lang="en-US" dirty="0" smtClean="0"/>
              <a:t> parking </a:t>
            </a:r>
            <a:r>
              <a:rPr lang="en-US" dirty="0" err="1" smtClean="0"/>
              <a:t>mesto</a:t>
            </a:r>
            <a:r>
              <a:rPr lang="en-US" dirty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u </a:t>
            </a:r>
            <a:r>
              <a:rPr lang="en-US" dirty="0" err="1" smtClean="0"/>
              <a:t>svetu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se </a:t>
            </a:r>
            <a:r>
              <a:rPr lang="en-US" dirty="0" err="1" smtClean="0"/>
              <a:t>zivi</a:t>
            </a:r>
            <a:r>
              <a:rPr lang="en-US" dirty="0" smtClean="0"/>
              <a:t> </a:t>
            </a:r>
            <a:r>
              <a:rPr lang="en-US" dirty="0" err="1" smtClean="0"/>
              <a:t>ekstremno</a:t>
            </a:r>
            <a:r>
              <a:rPr lang="en-US" dirty="0" smtClean="0"/>
              <a:t> </a:t>
            </a:r>
            <a:r>
              <a:rPr lang="en-US" dirty="0" err="1" smtClean="0"/>
              <a:t>brzo</a:t>
            </a:r>
            <a:r>
              <a:rPr lang="en-US" dirty="0" smtClean="0"/>
              <a:t>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predstavljati</a:t>
            </a:r>
            <a:r>
              <a:rPr lang="en-US" dirty="0" smtClean="0"/>
              <a:t> </a:t>
            </a:r>
            <a:r>
              <a:rPr lang="en-US" dirty="0" err="1" smtClean="0"/>
              <a:t>veliki</a:t>
            </a:r>
            <a:r>
              <a:rPr lang="en-US" dirty="0" smtClean="0"/>
              <a:t> problem.</a:t>
            </a:r>
          </a:p>
          <a:p>
            <a:pPr marL="0" indent="0">
              <a:buNone/>
            </a:pPr>
            <a:r>
              <a:rPr lang="en-US" dirty="0" smtClean="0"/>
              <a:t>Na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parkinzima</a:t>
            </a:r>
            <a:r>
              <a:rPr lang="en-US" dirty="0" smtClean="0"/>
              <a:t> je </a:t>
            </a:r>
            <a:r>
              <a:rPr lang="en-US" dirty="0" err="1" smtClean="0"/>
              <a:t>takodje</a:t>
            </a:r>
            <a:r>
              <a:rPr lang="en-US" dirty="0" smtClean="0"/>
              <a:t> problem da je </a:t>
            </a:r>
            <a:r>
              <a:rPr lang="en-US" dirty="0" err="1" smtClean="0"/>
              <a:t>tesko</a:t>
            </a:r>
            <a:r>
              <a:rPr lang="en-US" dirty="0" smtClean="0"/>
              <a:t> </a:t>
            </a:r>
            <a:r>
              <a:rPr lang="en-US" dirty="0" err="1" smtClean="0"/>
              <a:t>uociti</a:t>
            </a:r>
            <a:r>
              <a:rPr lang="en-US" dirty="0" smtClean="0"/>
              <a:t> </a:t>
            </a:r>
            <a:r>
              <a:rPr lang="en-US" dirty="0" err="1" smtClean="0"/>
              <a:t>slobodno</a:t>
            </a:r>
            <a:r>
              <a:rPr lang="en-US" dirty="0" smtClean="0"/>
              <a:t> parking </a:t>
            </a:r>
            <a:r>
              <a:rPr lang="en-US" dirty="0" err="1" smtClean="0"/>
              <a:t>mesto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se </a:t>
            </a:r>
            <a:r>
              <a:rPr lang="en-US" dirty="0" err="1" smtClean="0"/>
              <a:t>nalazi</a:t>
            </a:r>
            <a:r>
              <a:rPr lang="en-US" dirty="0" smtClean="0"/>
              <a:t> </a:t>
            </a:r>
            <a:r>
              <a:rPr lang="en-US" dirty="0" err="1" smtClean="0"/>
              <a:t>negde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udaljenom</a:t>
            </a:r>
            <a:r>
              <a:rPr lang="en-US" dirty="0" smtClean="0"/>
              <a:t> </a:t>
            </a:r>
            <a:r>
              <a:rPr lang="en-US" dirty="0" err="1" smtClean="0"/>
              <a:t>kraju</a:t>
            </a:r>
            <a:r>
              <a:rPr lang="en-US" dirty="0" smtClean="0"/>
              <a:t>. </a:t>
            </a:r>
            <a:r>
              <a:rPr lang="en-US" dirty="0" err="1" smtClean="0"/>
              <a:t>Ovo</a:t>
            </a:r>
            <a:r>
              <a:rPr lang="en-US" dirty="0" smtClean="0"/>
              <a:t> se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resiti</a:t>
            </a:r>
            <a:r>
              <a:rPr lang="en-US" dirty="0" smtClean="0"/>
              <a:t> </a:t>
            </a:r>
            <a:r>
              <a:rPr lang="en-US" dirty="0" err="1" smtClean="0"/>
              <a:t>jednostavnim</a:t>
            </a:r>
            <a:r>
              <a:rPr lang="en-US" dirty="0" smtClean="0"/>
              <a:t> </a:t>
            </a:r>
            <a:r>
              <a:rPr lang="en-US" dirty="0" err="1" smtClean="0"/>
              <a:t>softverom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implementirati</a:t>
            </a:r>
            <a:r>
              <a:rPr lang="en-US" dirty="0" smtClean="0"/>
              <a:t> u </a:t>
            </a:r>
            <a:r>
              <a:rPr lang="en-US" dirty="0" err="1" smtClean="0"/>
              <a:t>sigurnosne</a:t>
            </a:r>
            <a:r>
              <a:rPr lang="en-US" dirty="0" smtClean="0"/>
              <a:t> </a:t>
            </a:r>
            <a:r>
              <a:rPr lang="en-US" dirty="0" err="1" smtClean="0"/>
              <a:t>kamere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parkinzima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78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4" y="295423"/>
            <a:ext cx="8299939" cy="5528602"/>
          </a:xfrm>
        </p:spPr>
      </p:pic>
    </p:spTree>
    <p:extLst>
      <p:ext uri="{BB962C8B-B14F-4D97-AF65-F5344CB8AC3E}">
        <p14:creationId xmlns:p14="http://schemas.microsoft.com/office/powerpoint/2010/main" val="299846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Tehnicka</a:t>
            </a:r>
            <a:r>
              <a:rPr lang="en-US" dirty="0" smtClean="0"/>
              <a:t> </a:t>
            </a:r>
            <a:r>
              <a:rPr lang="en-US" dirty="0" err="1" smtClean="0"/>
              <a:t>specifikacija</a:t>
            </a:r>
            <a:r>
              <a:rPr lang="en-US" dirty="0" smtClean="0"/>
              <a:t> - </a:t>
            </a:r>
            <a:r>
              <a:rPr lang="en-US" dirty="0" err="1"/>
              <a:t>U</a:t>
            </a:r>
            <a:r>
              <a:rPr lang="en-US" dirty="0" err="1" smtClean="0"/>
              <a:t>opsteno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 </a:t>
            </a:r>
            <a:r>
              <a:rPr lang="en-US" dirty="0" err="1" smtClean="0"/>
              <a:t>softver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se </a:t>
            </a:r>
            <a:r>
              <a:rPr lang="en-US" dirty="0" err="1" smtClean="0"/>
              <a:t>pravilno</a:t>
            </a:r>
            <a:r>
              <a:rPr lang="en-US" dirty="0" smtClean="0"/>
              <a:t> </a:t>
            </a:r>
            <a:r>
              <a:rPr lang="en-US" dirty="0" err="1" smtClean="0"/>
              <a:t>implemetira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korisniku</a:t>
            </a:r>
            <a:r>
              <a:rPr lang="en-US" dirty="0" smtClean="0"/>
              <a:t> da </a:t>
            </a:r>
            <a:r>
              <a:rPr lang="en-US" dirty="0" err="1" smtClean="0"/>
              <a:t>pruzi</a:t>
            </a:r>
            <a:r>
              <a:rPr lang="en-US" dirty="0" smtClean="0"/>
              <a:t> </a:t>
            </a:r>
            <a:r>
              <a:rPr lang="en-US" dirty="0" err="1" smtClean="0"/>
              <a:t>informaciju</a:t>
            </a:r>
            <a:r>
              <a:rPr lang="en-US" dirty="0" smtClean="0"/>
              <a:t> o </a:t>
            </a:r>
            <a:r>
              <a:rPr lang="en-US" dirty="0" err="1" smtClean="0"/>
              <a:t>broju</a:t>
            </a:r>
            <a:r>
              <a:rPr lang="en-US" dirty="0" smtClean="0"/>
              <a:t> </a:t>
            </a:r>
            <a:r>
              <a:rPr lang="en-US" dirty="0" err="1" smtClean="0"/>
              <a:t>slbodnih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datom</a:t>
            </a:r>
            <a:r>
              <a:rPr lang="en-US" dirty="0" smtClean="0"/>
              <a:t> </a:t>
            </a:r>
            <a:r>
              <a:rPr lang="en-US" dirty="0" err="1" smtClean="0"/>
              <a:t>parkingu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se </a:t>
            </a:r>
            <a:r>
              <a:rPr lang="en-US" dirty="0" err="1" smtClean="0"/>
              <a:t>ona</a:t>
            </a:r>
            <a:r>
              <a:rPr lang="en-US" dirty="0" smtClean="0"/>
              <a:t> </a:t>
            </a:r>
            <a:r>
              <a:rPr lang="en-US" dirty="0" err="1" smtClean="0"/>
              <a:t>nalaze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postignuto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odredjena</a:t>
            </a:r>
            <a:r>
              <a:rPr lang="en-US" dirty="0" smtClean="0"/>
              <a:t> </a:t>
            </a:r>
            <a:r>
              <a:rPr lang="en-US" dirty="0" err="1" smtClean="0"/>
              <a:t>kamera</a:t>
            </a:r>
            <a:r>
              <a:rPr lang="en-US" dirty="0" smtClean="0"/>
              <a:t> </a:t>
            </a:r>
            <a:r>
              <a:rPr lang="en-US" dirty="0" err="1" smtClean="0"/>
              <a:t>snima</a:t>
            </a:r>
            <a:r>
              <a:rPr lang="en-US" dirty="0" smtClean="0"/>
              <a:t> parking u </a:t>
            </a:r>
            <a:r>
              <a:rPr lang="en-US" dirty="0" err="1" smtClean="0"/>
              <a:t>svakom</a:t>
            </a:r>
            <a:r>
              <a:rPr lang="en-US" dirty="0" smtClean="0"/>
              <a:t> </a:t>
            </a:r>
            <a:r>
              <a:rPr lang="en-US" dirty="0" err="1" smtClean="0"/>
              <a:t>trenutku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snimka</a:t>
            </a:r>
            <a:r>
              <a:rPr lang="en-US" dirty="0" smtClean="0"/>
              <a:t> </a:t>
            </a:r>
            <a:r>
              <a:rPr lang="en-US" dirty="0" err="1" smtClean="0"/>
              <a:t>pruza</a:t>
            </a:r>
            <a:r>
              <a:rPr lang="en-US" dirty="0" smtClean="0"/>
              <a:t> </a:t>
            </a:r>
            <a:r>
              <a:rPr lang="en-US" dirty="0" err="1" smtClean="0"/>
              <a:t>korisniku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odredjenog</a:t>
            </a:r>
            <a:r>
              <a:rPr lang="en-US" dirty="0" smtClean="0"/>
              <a:t> </a:t>
            </a:r>
            <a:r>
              <a:rPr lang="en-US" dirty="0" err="1" smtClean="0"/>
              <a:t>medijuma</a:t>
            </a:r>
            <a:r>
              <a:rPr lang="en-US" dirty="0" smtClean="0"/>
              <a:t> gore </a:t>
            </a:r>
            <a:r>
              <a:rPr lang="en-US" dirty="0" err="1" smtClean="0"/>
              <a:t>navedene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Takodje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vise </a:t>
            </a:r>
            <a:r>
              <a:rPr lang="en-US" dirty="0" err="1" smtClean="0"/>
              <a:t>slobodnih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pokazuje</a:t>
            </a:r>
            <a:r>
              <a:rPr lang="en-US" dirty="0" smtClean="0"/>
              <a:t> </a:t>
            </a:r>
            <a:r>
              <a:rPr lang="en-US" dirty="0" err="1" smtClean="0"/>
              <a:t>korisniku</a:t>
            </a:r>
            <a:r>
              <a:rPr lang="en-US" dirty="0" smtClean="0"/>
              <a:t> </a:t>
            </a:r>
            <a:r>
              <a:rPr lang="en-US" dirty="0" err="1" smtClean="0"/>
              <a:t>mesto</a:t>
            </a:r>
            <a:r>
              <a:rPr lang="en-US" dirty="0" smtClean="0"/>
              <a:t> </a:t>
            </a:r>
            <a:r>
              <a:rPr lang="en-US" dirty="0" err="1" smtClean="0"/>
              <a:t>najblize</a:t>
            </a:r>
            <a:r>
              <a:rPr lang="en-US" dirty="0" smtClean="0"/>
              <a:t> </a:t>
            </a:r>
            <a:r>
              <a:rPr lang="en-US" dirty="0" err="1" smtClean="0"/>
              <a:t>njegovom</a:t>
            </a:r>
            <a:r>
              <a:rPr lang="en-US" dirty="0" smtClean="0"/>
              <a:t> </a:t>
            </a:r>
            <a:r>
              <a:rPr lang="en-US" dirty="0" err="1" smtClean="0"/>
              <a:t>automobilu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Tehnicka</a:t>
            </a:r>
            <a:r>
              <a:rPr lang="en-US" dirty="0" smtClean="0"/>
              <a:t> </a:t>
            </a:r>
            <a:r>
              <a:rPr lang="en-US" dirty="0" err="1" smtClean="0"/>
              <a:t>specifikacija</a:t>
            </a:r>
            <a:r>
              <a:rPr lang="en-US" dirty="0" smtClean="0"/>
              <a:t> – </a:t>
            </a:r>
            <a:r>
              <a:rPr lang="en-US" dirty="0" err="1"/>
              <a:t>T</a:t>
            </a:r>
            <a:r>
              <a:rPr lang="en-US" dirty="0" err="1" smtClean="0"/>
              <a:t>ehnicki</a:t>
            </a:r>
            <a:r>
              <a:rPr lang="en-US" dirty="0" smtClean="0"/>
              <a:t> </a:t>
            </a:r>
            <a:r>
              <a:rPr lang="en-US" dirty="0" err="1" smtClean="0"/>
              <a:t>zahtevi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Sam </a:t>
            </a:r>
            <a:r>
              <a:rPr lang="en-US" dirty="0" err="1" smtClean="0"/>
              <a:t>softver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realizovan</a:t>
            </a:r>
            <a:r>
              <a:rPr lang="en-US" dirty="0" smtClean="0"/>
              <a:t> u </a:t>
            </a:r>
            <a:r>
              <a:rPr lang="en-US" dirty="0" err="1" smtClean="0"/>
              <a:t>programskom</a:t>
            </a:r>
            <a:r>
              <a:rPr lang="en-US" dirty="0" smtClean="0"/>
              <a:t> </a:t>
            </a:r>
            <a:r>
              <a:rPr lang="en-US" dirty="0" err="1" smtClean="0"/>
              <a:t>jeziku</a:t>
            </a:r>
            <a:r>
              <a:rPr lang="en-US" dirty="0" smtClean="0"/>
              <a:t> “Python”(</a:t>
            </a:r>
            <a:r>
              <a:rPr lang="en-US" dirty="0" err="1" smtClean="0"/>
              <a:t>ovo</a:t>
            </a:r>
            <a:r>
              <a:rPr lang="en-US" dirty="0" smtClean="0"/>
              <a:t> se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promeniti</a:t>
            </a:r>
            <a:r>
              <a:rPr lang="en-US" dirty="0" smtClean="0"/>
              <a:t> u </a:t>
            </a:r>
            <a:r>
              <a:rPr lang="en-US" dirty="0" err="1" smtClean="0"/>
              <a:t>toku</a:t>
            </a:r>
            <a:r>
              <a:rPr lang="en-US" dirty="0" smtClean="0"/>
              <a:t> </a:t>
            </a:r>
            <a:r>
              <a:rPr lang="en-US" dirty="0" err="1" smtClean="0"/>
              <a:t>realizacije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se </a:t>
            </a:r>
            <a:r>
              <a:rPr lang="en-US" dirty="0" err="1" smtClean="0"/>
              <a:t>uoci</a:t>
            </a:r>
            <a:r>
              <a:rPr lang="en-US" dirty="0" smtClean="0"/>
              <a:t> da je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drugi</a:t>
            </a:r>
            <a:r>
              <a:rPr lang="en-US" dirty="0" smtClean="0"/>
              <a:t> </a:t>
            </a:r>
            <a:r>
              <a:rPr lang="en-US" dirty="0" err="1" smtClean="0"/>
              <a:t>programski</a:t>
            </a:r>
            <a:r>
              <a:rPr lang="en-US" dirty="0" smtClean="0"/>
              <a:t> </a:t>
            </a:r>
            <a:r>
              <a:rPr lang="en-US" dirty="0" err="1" smtClean="0"/>
              <a:t>jezig</a:t>
            </a:r>
            <a:r>
              <a:rPr lang="en-US" dirty="0" smtClean="0"/>
              <a:t> </a:t>
            </a:r>
            <a:r>
              <a:rPr lang="en-US" dirty="0" err="1" smtClean="0"/>
              <a:t>pogodniji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nece</a:t>
            </a:r>
            <a:r>
              <a:rPr lang="en-US" dirty="0" smtClean="0"/>
              <a:t> </a:t>
            </a:r>
            <a:r>
              <a:rPr lang="en-US" dirty="0" err="1" smtClean="0"/>
              <a:t>uticati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funkcionisanje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Informacije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softver</a:t>
            </a:r>
            <a:r>
              <a:rPr lang="en-US" dirty="0" smtClean="0"/>
              <a:t> </a:t>
            </a:r>
            <a:r>
              <a:rPr lang="en-US" dirty="0" err="1" smtClean="0"/>
              <a:t>pruza</a:t>
            </a:r>
            <a:r>
              <a:rPr lang="en-US" dirty="0" smtClean="0"/>
              <a:t>, </a:t>
            </a:r>
            <a:r>
              <a:rPr lang="en-US" dirty="0" err="1" smtClean="0"/>
              <a:t>korisnik</a:t>
            </a:r>
            <a:r>
              <a:rPr lang="en-US" dirty="0" smtClean="0"/>
              <a:t> bi </a:t>
            </a:r>
            <a:r>
              <a:rPr lang="en-US" dirty="0" err="1" smtClean="0"/>
              <a:t>trebao</a:t>
            </a:r>
            <a:r>
              <a:rPr lang="en-US" dirty="0" smtClean="0"/>
              <a:t> da prima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ekrana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je </a:t>
            </a:r>
            <a:r>
              <a:rPr lang="en-US" dirty="0" err="1" smtClean="0"/>
              <a:t>postavljen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svakom</a:t>
            </a:r>
            <a:r>
              <a:rPr lang="en-US" dirty="0" smtClean="0"/>
              <a:t> </a:t>
            </a:r>
            <a:r>
              <a:rPr lang="en-US" dirty="0" err="1" smtClean="0"/>
              <a:t>ulazu</a:t>
            </a:r>
            <a:r>
              <a:rPr lang="en-US" dirty="0" smtClean="0"/>
              <a:t> u parking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odredjenim</a:t>
            </a:r>
            <a:r>
              <a:rPr lang="en-US" dirty="0" smtClean="0"/>
              <a:t> </a:t>
            </a:r>
            <a:r>
              <a:rPr lang="en-US" dirty="0" err="1" smtClean="0"/>
              <a:t>mestima</a:t>
            </a:r>
            <a:r>
              <a:rPr lang="en-US" dirty="0" smtClean="0"/>
              <a:t> </a:t>
            </a:r>
            <a:r>
              <a:rPr lang="en-US" dirty="0" err="1" smtClean="0"/>
              <a:t>duz</a:t>
            </a:r>
            <a:r>
              <a:rPr lang="en-US" dirty="0" smtClean="0"/>
              <a:t> puta pored </a:t>
            </a:r>
            <a:r>
              <a:rPr lang="en-US" dirty="0" err="1" smtClean="0"/>
              <a:t>kojeg</a:t>
            </a:r>
            <a:r>
              <a:rPr lang="en-US" dirty="0" smtClean="0"/>
              <a:t> se parking </a:t>
            </a:r>
            <a:r>
              <a:rPr lang="en-US" dirty="0" err="1" smtClean="0"/>
              <a:t>nalazi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sada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informacija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vec</a:t>
            </a:r>
            <a:r>
              <a:rPr lang="en-US" dirty="0" smtClean="0"/>
              <a:t> </a:t>
            </a:r>
            <a:r>
              <a:rPr lang="en-US" dirty="0" err="1" smtClean="0"/>
              <a:t>dobijenog</a:t>
            </a:r>
            <a:r>
              <a:rPr lang="en-US" dirty="0" smtClean="0"/>
              <a:t> </a:t>
            </a:r>
            <a:r>
              <a:rPr lang="en-US" dirty="0" err="1" smtClean="0"/>
              <a:t>snimka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prikazana</a:t>
            </a:r>
            <a:r>
              <a:rPr lang="en-US" dirty="0" smtClean="0"/>
              <a:t> u terminal (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pozicija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Tehnicka</a:t>
            </a:r>
            <a:r>
              <a:rPr lang="en-US" dirty="0"/>
              <a:t> </a:t>
            </a:r>
            <a:r>
              <a:rPr lang="en-US" dirty="0" err="1"/>
              <a:t>specifikacija</a:t>
            </a:r>
            <a:r>
              <a:rPr lang="en-US" dirty="0"/>
              <a:t> – </a:t>
            </a:r>
            <a:r>
              <a:rPr lang="en-US" dirty="0" err="1" smtClean="0"/>
              <a:t>mogucnost</a:t>
            </a:r>
            <a:r>
              <a:rPr lang="en-US" dirty="0" smtClean="0"/>
              <a:t> </a:t>
            </a:r>
            <a:r>
              <a:rPr lang="en-US" dirty="0" err="1" smtClean="0"/>
              <a:t>prosirenja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Softver</a:t>
            </a:r>
            <a:r>
              <a:rPr lang="en-US" dirty="0" smtClean="0"/>
              <a:t> bi se </a:t>
            </a:r>
            <a:r>
              <a:rPr lang="en-US" dirty="0" err="1" smtClean="0"/>
              <a:t>mogao</a:t>
            </a:r>
            <a:r>
              <a:rPr lang="en-US" dirty="0" smtClean="0"/>
              <a:t> </a:t>
            </a:r>
            <a:r>
              <a:rPr lang="en-US" dirty="0" err="1" smtClean="0"/>
              <a:t>prosiriti</a:t>
            </a:r>
            <a:r>
              <a:rPr lang="en-US" dirty="0" smtClean="0"/>
              <a:t> da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android </a:t>
            </a:r>
            <a:r>
              <a:rPr lang="en-US" dirty="0" err="1" smtClean="0"/>
              <a:t>telefonima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smtClean="0"/>
              <a:t>wireless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neke</a:t>
            </a:r>
            <a:r>
              <a:rPr lang="en-US" dirty="0" smtClean="0"/>
              <a:t> </a:t>
            </a:r>
            <a:r>
              <a:rPr lang="en-US" dirty="0" err="1" smtClean="0"/>
              <a:t>druge</a:t>
            </a:r>
            <a:r>
              <a:rPr lang="en-US" dirty="0" smtClean="0"/>
              <a:t> internet </a:t>
            </a:r>
            <a:r>
              <a:rPr lang="en-US" dirty="0" err="1" smtClean="0"/>
              <a:t>konekcije</a:t>
            </a:r>
            <a:r>
              <a:rPr lang="en-US" dirty="0" smtClean="0"/>
              <a:t>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primi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sigurnosnih</a:t>
            </a:r>
            <a:r>
              <a:rPr lang="en-US" dirty="0" smtClean="0"/>
              <a:t> </a:t>
            </a:r>
            <a:r>
              <a:rPr lang="en-US" dirty="0" err="1" smtClean="0"/>
              <a:t>kamera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svom</a:t>
            </a:r>
            <a:r>
              <a:rPr lang="en-US" dirty="0" smtClean="0"/>
              <a:t> </a:t>
            </a:r>
            <a:r>
              <a:rPr lang="en-US" dirty="0" err="1" smtClean="0"/>
              <a:t>telefonu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sada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raditi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automobile </a:t>
            </a:r>
            <a:r>
              <a:rPr lang="en-US" dirty="0" err="1" smtClean="0"/>
              <a:t>ali</a:t>
            </a:r>
            <a:r>
              <a:rPr lang="en-US" dirty="0" smtClean="0"/>
              <a:t> bi se </a:t>
            </a:r>
            <a:r>
              <a:rPr lang="en-US" dirty="0" err="1" smtClean="0"/>
              <a:t>mogla</a:t>
            </a:r>
            <a:r>
              <a:rPr lang="en-US" dirty="0" smtClean="0"/>
              <a:t> </a:t>
            </a:r>
            <a:r>
              <a:rPr lang="en-US" dirty="0" err="1" smtClean="0"/>
              <a:t>izvrsiti</a:t>
            </a:r>
            <a:r>
              <a:rPr lang="en-US" dirty="0" smtClean="0"/>
              <a:t> </a:t>
            </a:r>
            <a:r>
              <a:rPr lang="en-US" dirty="0" err="1" smtClean="0"/>
              <a:t>klasifikacija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automobile, </a:t>
            </a:r>
            <a:r>
              <a:rPr lang="en-US" dirty="0" err="1" smtClean="0"/>
              <a:t>autobuse</a:t>
            </a:r>
            <a:r>
              <a:rPr lang="en-US" dirty="0" smtClean="0"/>
              <a:t>, </a:t>
            </a:r>
            <a:r>
              <a:rPr lang="en-US" dirty="0" err="1" smtClean="0"/>
              <a:t>kombije</a:t>
            </a:r>
            <a:r>
              <a:rPr lang="en-US" dirty="0" smtClean="0"/>
              <a:t>, </a:t>
            </a:r>
            <a:r>
              <a:rPr lang="en-US" dirty="0" err="1" smtClean="0"/>
              <a:t>kamione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dalje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Takodje</a:t>
            </a:r>
            <a:r>
              <a:rPr lang="en-US" dirty="0" smtClean="0"/>
              <a:t> bi se </a:t>
            </a:r>
            <a:r>
              <a:rPr lang="en-US" dirty="0" err="1" smtClean="0"/>
              <a:t>moglo</a:t>
            </a:r>
            <a:r>
              <a:rPr lang="en-US" dirty="0" smtClean="0"/>
              <a:t> </a:t>
            </a:r>
            <a:r>
              <a:rPr lang="en-US" dirty="0" err="1" smtClean="0"/>
              <a:t>adaptirati</a:t>
            </a:r>
            <a:r>
              <a:rPr lang="en-US" dirty="0" smtClean="0"/>
              <a:t> da </a:t>
            </a:r>
            <a:r>
              <a:rPr lang="en-US" dirty="0" err="1" smtClean="0"/>
              <a:t>prati</a:t>
            </a:r>
            <a:r>
              <a:rPr lang="en-US" dirty="0" smtClean="0"/>
              <a:t> </a:t>
            </a:r>
            <a:r>
              <a:rPr lang="en-US" dirty="0" err="1" smtClean="0"/>
              <a:t>kretanje</a:t>
            </a:r>
            <a:r>
              <a:rPr lang="en-US" dirty="0" smtClean="0"/>
              <a:t> </a:t>
            </a:r>
            <a:r>
              <a:rPr lang="en-US" dirty="0" err="1" smtClean="0"/>
              <a:t>automobila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javi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zastoji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putu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aplikacija</a:t>
            </a:r>
            <a:r>
              <a:rPr lang="en-US" dirty="0" smtClean="0"/>
              <a:t> se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prosiriti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javlja</a:t>
            </a:r>
            <a:r>
              <a:rPr lang="en-US" dirty="0" smtClean="0"/>
              <a:t> </a:t>
            </a:r>
            <a:r>
              <a:rPr lang="en-US" dirty="0" err="1" smtClean="0"/>
              <a:t>korisniku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ne </a:t>
            </a:r>
            <a:r>
              <a:rPr lang="en-US" dirty="0" err="1" smtClean="0"/>
              <a:t>sme</a:t>
            </a:r>
            <a:r>
              <a:rPr lang="en-US" dirty="0" smtClean="0"/>
              <a:t> </a:t>
            </a:r>
            <a:r>
              <a:rPr lang="en-US" dirty="0" err="1" smtClean="0"/>
              <a:t>parkirati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osobe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invaliditetom</a:t>
            </a:r>
            <a:r>
              <a:rPr lang="en-US" dirty="0" smtClean="0"/>
              <a:t>,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ostavljena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radnike</a:t>
            </a:r>
            <a:r>
              <a:rPr lang="en-US" dirty="0" smtClean="0"/>
              <a:t> u </a:t>
            </a:r>
            <a:r>
              <a:rPr lang="en-US" dirty="0" err="1" smtClean="0"/>
              <a:t>firmama</a:t>
            </a:r>
            <a:r>
              <a:rPr lang="en-US" dirty="0" smtClean="0"/>
              <a:t> u </a:t>
            </a:r>
            <a:r>
              <a:rPr lang="en-US" dirty="0" err="1" smtClean="0"/>
              <a:t>blizini</a:t>
            </a:r>
            <a:r>
              <a:rPr lang="en-US" dirty="0" smtClean="0"/>
              <a:t> </a:t>
            </a:r>
            <a:r>
              <a:rPr lang="en-US" dirty="0" err="1" smtClean="0"/>
              <a:t>parkinga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ostavljena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taksiste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" y="267286"/>
            <a:ext cx="8581292" cy="5416061"/>
          </a:xfrm>
        </p:spPr>
      </p:pic>
    </p:spTree>
    <p:extLst>
      <p:ext uri="{BB962C8B-B14F-4D97-AF65-F5344CB8AC3E}">
        <p14:creationId xmlns:p14="http://schemas.microsoft.com/office/powerpoint/2010/main" val="2874764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750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Specifikacija projekta iz predmeta “Soft computing”</vt:lpstr>
      <vt:lpstr>Kompletna tehnicka specifikacija projekta</vt:lpstr>
      <vt:lpstr>PowerPoint Presentation</vt:lpstr>
      <vt:lpstr>Uvod - Motivacija</vt:lpstr>
      <vt:lpstr>PowerPoint Presentation</vt:lpstr>
      <vt:lpstr> Tehnicka specifikacija - Uopsteno</vt:lpstr>
      <vt:lpstr>Tehnicka specifikacija – Tehnicki zahtevi</vt:lpstr>
      <vt:lpstr>Tehnicka specifikacija – mogucnost prosirenja</vt:lpstr>
      <vt:lpstr>PowerPoint Presentation</vt:lpstr>
      <vt:lpstr>PowerPoint Presentation</vt:lpstr>
      <vt:lpstr>Analiza trzista - Slicna resenja</vt:lpstr>
      <vt:lpstr>Analiza trzista – Odnos cene I kvaliteta</vt:lpstr>
      <vt:lpstr>Najcesce greske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projekta iz predmeta “Soft computing”</dc:title>
  <dc:creator>Luka</dc:creator>
  <cp:lastModifiedBy>Luka</cp:lastModifiedBy>
  <cp:revision>13</cp:revision>
  <dcterms:created xsi:type="dcterms:W3CDTF">2015-12-16T13:10:53Z</dcterms:created>
  <dcterms:modified xsi:type="dcterms:W3CDTF">2015-12-16T20:23:50Z</dcterms:modified>
</cp:coreProperties>
</file>