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3" r:id="rId17"/>
    <p:sldId id="274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3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1AC3B5-343D-4A6D-9E9F-9F59C4996E1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97A0-C289-42AD-9ED0-1B0278BE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6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C0F4-0A6E-0FB8-A241-6CD6DB27C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8A8E-6BC6-50E7-8E94-03EECF521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44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B72B3-D089-C27C-5F15-1750C0552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02" y="1157599"/>
            <a:ext cx="4607511" cy="4711890"/>
          </a:xfrm>
        </p:spPr>
      </p:pic>
    </p:spTree>
    <p:extLst>
      <p:ext uri="{BB962C8B-B14F-4D97-AF65-F5344CB8AC3E}">
        <p14:creationId xmlns:p14="http://schemas.microsoft.com/office/powerpoint/2010/main" val="14581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9CC5E-2A15-45D6-7B54-8163192C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0" y="1144104"/>
            <a:ext cx="10214341" cy="55026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BE617-7CDF-D4D6-54A9-F9015098D928}"/>
              </a:ext>
            </a:extLst>
          </p:cNvPr>
          <p:cNvSpPr txBox="1"/>
          <p:nvPr/>
        </p:nvSpPr>
        <p:spPr>
          <a:xfrm>
            <a:off x="3479573" y="355107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Ukupna</a:t>
            </a:r>
            <a:r>
              <a:rPr lang="en-US" sz="2800" dirty="0"/>
              <a:t> </a:t>
            </a:r>
            <a:r>
              <a:rPr lang="en-US" sz="2800" dirty="0" err="1"/>
              <a:t>cijena</a:t>
            </a:r>
            <a:r>
              <a:rPr lang="en-US" sz="2800" dirty="0"/>
              <a:t> po </a:t>
            </a:r>
            <a:r>
              <a:rPr lang="en-US" sz="2800" dirty="0" err="1"/>
              <a:t>državi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27949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B727-C735-CE88-4A17-664B5A23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68575"/>
            <a:ext cx="7537142" cy="6120849"/>
          </a:xfrm>
        </p:spPr>
      </p:pic>
    </p:spTree>
    <p:extLst>
      <p:ext uri="{BB962C8B-B14F-4D97-AF65-F5344CB8AC3E}">
        <p14:creationId xmlns:p14="http://schemas.microsoft.com/office/powerpoint/2010/main" val="38776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FFF27-67DF-ECCB-86D1-0E26E2371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0" y="397731"/>
            <a:ext cx="7847619" cy="6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12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A829-DB20-2FB3-5AEF-C22C7134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Posmatramo</a:t>
            </a:r>
            <a:r>
              <a:rPr lang="en-US" sz="2800" dirty="0"/>
              <a:t> </a:t>
            </a:r>
            <a:r>
              <a:rPr lang="en-US" sz="2800" dirty="0" err="1"/>
              <a:t>svaku</a:t>
            </a:r>
            <a:r>
              <a:rPr lang="en-US" sz="2800" dirty="0"/>
              <a:t> </a:t>
            </a:r>
            <a:r>
              <a:rPr lang="en-US" sz="2800" dirty="0" err="1"/>
              <a:t>tačku</a:t>
            </a:r>
            <a:r>
              <a:rPr lang="en-US" sz="2800" dirty="0"/>
              <a:t>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. </a:t>
            </a:r>
            <a:r>
              <a:rPr lang="en-US" sz="2800" dirty="0" err="1"/>
              <a:t>Dobijamo</a:t>
            </a:r>
            <a:r>
              <a:rPr lang="en-US" sz="2800" dirty="0"/>
              <a:t> N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klastera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Dvije</a:t>
            </a:r>
            <a:r>
              <a:rPr lang="en-US" sz="2800" dirty="0"/>
              <a:t> </a:t>
            </a:r>
            <a:r>
              <a:rPr lang="en-US" sz="2800" dirty="0" err="1"/>
              <a:t>najbliže</a:t>
            </a:r>
            <a:r>
              <a:rPr lang="en-US" sz="2800" dirty="0"/>
              <a:t> </a:t>
            </a:r>
            <a:r>
              <a:rPr lang="en-US" sz="2800" dirty="0" err="1"/>
              <a:t>tačke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pravimo</a:t>
            </a:r>
            <a:r>
              <a:rPr lang="en-US" sz="2800" dirty="0"/>
              <a:t> </a:t>
            </a:r>
            <a:r>
              <a:rPr lang="en-US" sz="2800" dirty="0" err="1"/>
              <a:t>ih</a:t>
            </a:r>
            <a:r>
              <a:rPr lang="en-US" sz="2800" dirty="0"/>
              <a:t> u </a:t>
            </a:r>
            <a:r>
              <a:rPr lang="en-US" sz="2800" dirty="0" err="1"/>
              <a:t>jedan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najbliža</a:t>
            </a:r>
            <a:r>
              <a:rPr lang="en-US" sz="2800" dirty="0"/>
              <a:t> </a:t>
            </a:r>
            <a:r>
              <a:rPr lang="en-US" sz="2800" dirty="0" err="1"/>
              <a:t>klastera</a:t>
            </a:r>
            <a:r>
              <a:rPr lang="en-US" sz="2800" dirty="0"/>
              <a:t> </a:t>
            </a:r>
            <a:r>
              <a:rPr lang="en-US" sz="2800" dirty="0" err="1"/>
              <a:t>pretvaramo</a:t>
            </a:r>
            <a:r>
              <a:rPr lang="en-US" sz="2800" dirty="0"/>
              <a:t> u </a:t>
            </a:r>
            <a:r>
              <a:rPr lang="en-US" sz="2800" dirty="0" err="1"/>
              <a:t>jedan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endParaRPr lang="en-US" sz="2800" dirty="0"/>
          </a:p>
          <a:p>
            <a:r>
              <a:rPr lang="en-US" sz="2800" dirty="0" err="1"/>
              <a:t>Ponavljamo</a:t>
            </a:r>
            <a:r>
              <a:rPr lang="en-US" sz="2800" dirty="0"/>
              <a:t> </a:t>
            </a:r>
            <a:r>
              <a:rPr lang="en-US" sz="2800" dirty="0" err="1"/>
              <a:t>ovaj</a:t>
            </a:r>
            <a:r>
              <a:rPr lang="en-US" sz="2800" dirty="0"/>
              <a:t> </a:t>
            </a:r>
            <a:r>
              <a:rPr lang="en-US" sz="2800" dirty="0" err="1"/>
              <a:t>proces</a:t>
            </a:r>
            <a:r>
              <a:rPr lang="en-US" sz="2800" dirty="0"/>
              <a:t> </a:t>
            </a:r>
            <a:r>
              <a:rPr lang="en-US" sz="2800" dirty="0" err="1"/>
              <a:t>dok</a:t>
            </a:r>
            <a:r>
              <a:rPr lang="en-US" sz="2800" dirty="0"/>
              <a:t> ne </a:t>
            </a:r>
            <a:r>
              <a:rPr lang="en-US" sz="2800" dirty="0" err="1"/>
              <a:t>dobijemo</a:t>
            </a:r>
            <a:r>
              <a:rPr lang="en-US" sz="2800" dirty="0"/>
              <a:t> </a:t>
            </a:r>
            <a:r>
              <a:rPr lang="en-US" sz="2800" dirty="0" err="1"/>
              <a:t>jedan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 – </a:t>
            </a:r>
            <a:r>
              <a:rPr lang="en-US" sz="2800" dirty="0" err="1"/>
              <a:t>odnosno</a:t>
            </a:r>
            <a:r>
              <a:rPr lang="en-US" sz="2800" dirty="0"/>
              <a:t> </a:t>
            </a:r>
            <a:r>
              <a:rPr lang="en-US" sz="2800" dirty="0" err="1"/>
              <a:t>zadati</a:t>
            </a:r>
            <a:r>
              <a:rPr lang="en-US" sz="2800" dirty="0"/>
              <a:t>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klastera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CE9114-5B49-FE93-3BE2-B847A015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0593"/>
            <a:ext cx="9404723" cy="1400530"/>
          </a:xfrm>
        </p:spPr>
        <p:txBody>
          <a:bodyPr/>
          <a:lstStyle/>
          <a:p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195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8893-EB27-6ACC-CF30-1E645D734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285236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Dendrogram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8DB37-8A23-A8B5-07F6-23E1448B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" y="757530"/>
            <a:ext cx="9140608" cy="6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79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13C28-30D6-31DF-334F-401C96C2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356303"/>
            <a:ext cx="8253632" cy="6423943"/>
          </a:xfrm>
        </p:spPr>
      </p:pic>
    </p:spTree>
    <p:extLst>
      <p:ext uri="{BB962C8B-B14F-4D97-AF65-F5344CB8AC3E}">
        <p14:creationId xmlns:p14="http://schemas.microsoft.com/office/powerpoint/2010/main" val="1552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150B2-491D-358E-1795-40F0900A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420963"/>
            <a:ext cx="7928980" cy="62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E4EFE-BB2E-0F59-392B-201588EB2DB7}"/>
              </a:ext>
            </a:extLst>
          </p:cNvPr>
          <p:cNvSpPr txBox="1">
            <a:spLocks/>
          </p:cNvSpPr>
          <p:nvPr/>
        </p:nvSpPr>
        <p:spPr>
          <a:xfrm>
            <a:off x="585952" y="28523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AGNES,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klastera</a:t>
            </a:r>
            <a:endParaRPr lang="en-US" sz="2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22C890-93B2-FBA4-B8D6-97FF44BA3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0" y="822567"/>
            <a:ext cx="7446946" cy="6035433"/>
          </a:xfrm>
        </p:spPr>
      </p:pic>
    </p:spTree>
    <p:extLst>
      <p:ext uri="{BB962C8B-B14F-4D97-AF65-F5344CB8AC3E}">
        <p14:creationId xmlns:p14="http://schemas.microsoft.com/office/powerpoint/2010/main" val="10130401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F6C68B-A250-4DA5-0433-4FF7AFAC5E2B}"/>
              </a:ext>
            </a:extLst>
          </p:cNvPr>
          <p:cNvSpPr txBox="1">
            <a:spLocks/>
          </p:cNvSpPr>
          <p:nvPr/>
        </p:nvSpPr>
        <p:spPr>
          <a:xfrm>
            <a:off x="585952" y="28523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/>
              <a:t>AGNES, tri </a:t>
            </a:r>
            <a:r>
              <a:rPr lang="en-US" sz="2800" dirty="0" err="1"/>
              <a:t>klastera</a:t>
            </a: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24C13F-FF46-8CE8-E0AB-0B51B21F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6" y="820481"/>
            <a:ext cx="7316318" cy="5929565"/>
          </a:xfrm>
        </p:spPr>
      </p:pic>
    </p:spTree>
    <p:extLst>
      <p:ext uri="{BB962C8B-B14F-4D97-AF65-F5344CB8AC3E}">
        <p14:creationId xmlns:p14="http://schemas.microsoft.com/office/powerpoint/2010/main" val="37154506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D139-CA37-6108-7A91-3130D704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EDC3-A719-EDCA-76A9-5412E8A4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Online retail – </a:t>
            </a:r>
            <a:r>
              <a:rPr lang="en-US" sz="2800" dirty="0" err="1"/>
              <a:t>podaci</a:t>
            </a:r>
            <a:r>
              <a:rPr lang="en-US" sz="2800" dirty="0"/>
              <a:t> o </a:t>
            </a:r>
            <a:r>
              <a:rPr lang="en-US" sz="2800" dirty="0" err="1"/>
              <a:t>transakcijama</a:t>
            </a:r>
            <a:r>
              <a:rPr lang="en-US" sz="2800" dirty="0"/>
              <a:t> online </a:t>
            </a:r>
            <a:r>
              <a:rPr lang="en-US" sz="2800" dirty="0" err="1"/>
              <a:t>prodavnice</a:t>
            </a:r>
            <a:endParaRPr lang="en-US" sz="2800" dirty="0"/>
          </a:p>
          <a:p>
            <a:r>
              <a:rPr lang="en-US" sz="2800" dirty="0" err="1"/>
              <a:t>Kompanija</a:t>
            </a:r>
            <a:r>
              <a:rPr lang="en-US" sz="2800" dirty="0"/>
              <a:t> </a:t>
            </a:r>
            <a:r>
              <a:rPr lang="en-US" sz="2800" dirty="0" err="1"/>
              <a:t>prodaje</a:t>
            </a:r>
            <a:r>
              <a:rPr lang="en-US" sz="2800" dirty="0"/>
              <a:t> </a:t>
            </a:r>
            <a:r>
              <a:rPr lang="en-US" sz="2800" dirty="0" err="1"/>
              <a:t>razne</a:t>
            </a:r>
            <a:r>
              <a:rPr lang="en-US" sz="2800" dirty="0"/>
              <a:t> </a:t>
            </a:r>
            <a:r>
              <a:rPr lang="en-US" sz="2800" dirty="0" err="1"/>
              <a:t>proizvode</a:t>
            </a:r>
            <a:r>
              <a:rPr lang="en-US" sz="2800" dirty="0"/>
              <a:t>, </a:t>
            </a:r>
            <a:r>
              <a:rPr lang="en-US" sz="2800" dirty="0" err="1"/>
              <a:t>nije</a:t>
            </a:r>
            <a:r>
              <a:rPr lang="en-US" sz="2800" dirty="0"/>
              <a:t> </a:t>
            </a:r>
            <a:r>
              <a:rPr lang="en-US" sz="2800" dirty="0" err="1"/>
              <a:t>vezana</a:t>
            </a:r>
            <a:r>
              <a:rPr lang="en-US" sz="2800" dirty="0"/>
              <a:t> za </a:t>
            </a:r>
            <a:r>
              <a:rPr lang="en-US" sz="2800" dirty="0" err="1"/>
              <a:t>jedan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758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FC0A-C0C9-A38D-34F6-D6C18368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9CB9-ACBD-B565-7664-D8DA6F8F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Kupci</a:t>
            </a:r>
            <a:r>
              <a:rPr lang="en-US" sz="2800" dirty="0"/>
              <a:t> koji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velik</a:t>
            </a:r>
            <a:r>
              <a:rPr lang="en-US" sz="2800" dirty="0"/>
              <a:t>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transakcija</a:t>
            </a:r>
            <a:r>
              <a:rPr lang="en-US" sz="2800" dirty="0"/>
              <a:t> ne </a:t>
            </a:r>
            <a:r>
              <a:rPr lang="en-US" sz="2800" dirty="0" err="1"/>
              <a:t>plaćaju</a:t>
            </a:r>
            <a:r>
              <a:rPr lang="en-US" sz="2800" dirty="0"/>
              <a:t> </a:t>
            </a:r>
            <a:r>
              <a:rPr lang="en-US" sz="2800" dirty="0" err="1"/>
              <a:t>veću</a:t>
            </a:r>
            <a:r>
              <a:rPr lang="en-US" sz="2800" dirty="0"/>
              <a:t> </a:t>
            </a:r>
            <a:r>
              <a:rPr lang="en-US" sz="2800" dirty="0" err="1"/>
              <a:t>ukupnu</a:t>
            </a:r>
            <a:r>
              <a:rPr lang="en-US" sz="2800" dirty="0"/>
              <a:t> </a:t>
            </a:r>
            <a:r>
              <a:rPr lang="en-US" sz="2800" dirty="0" err="1"/>
              <a:t>cijenu</a:t>
            </a:r>
            <a:r>
              <a:rPr lang="en-US" sz="2800" dirty="0"/>
              <a:t>. </a:t>
            </a:r>
            <a:r>
              <a:rPr lang="en-US" sz="2800" dirty="0" err="1"/>
              <a:t>Nisu</a:t>
            </a:r>
            <a:r>
              <a:rPr lang="en-US" sz="2800" dirty="0"/>
              <a:t> </a:t>
            </a:r>
            <a:r>
              <a:rPr lang="en-US" sz="2800" dirty="0" err="1"/>
              <a:t>toliko</a:t>
            </a:r>
            <a:r>
              <a:rPr lang="en-US" sz="2800" dirty="0"/>
              <a:t> f</a:t>
            </a:r>
            <a:r>
              <a:rPr lang="en-US" sz="2800"/>
              <a:t>rekventni</a:t>
            </a:r>
            <a:r>
              <a:rPr lang="en-US" sz="2800" dirty="0"/>
              <a:t> </a:t>
            </a:r>
            <a:r>
              <a:rPr lang="en-US" sz="2800" dirty="0" err="1"/>
              <a:t>kupci</a:t>
            </a:r>
            <a:r>
              <a:rPr lang="en-US" sz="2800" dirty="0"/>
              <a:t>, </a:t>
            </a:r>
            <a:r>
              <a:rPr lang="en-US" sz="2800" dirty="0" err="1"/>
              <a:t>uzimajući</a:t>
            </a:r>
            <a:r>
              <a:rPr lang="en-US" sz="2800" dirty="0"/>
              <a:t> u </a:t>
            </a:r>
            <a:r>
              <a:rPr lang="en-US" sz="2800" dirty="0" err="1"/>
              <a:t>obzir</a:t>
            </a:r>
            <a:r>
              <a:rPr lang="en-US" sz="2800" dirty="0"/>
              <a:t>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transakcija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Kupci</a:t>
            </a:r>
            <a:r>
              <a:rPr lang="en-US" sz="2800" dirty="0"/>
              <a:t> koji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manje</a:t>
            </a:r>
            <a:r>
              <a:rPr lang="en-US" sz="2800" dirty="0"/>
              <a:t> </a:t>
            </a:r>
            <a:r>
              <a:rPr lang="en-US" sz="2800" dirty="0" err="1"/>
              <a:t>transakcija</a:t>
            </a:r>
            <a:r>
              <a:rPr lang="en-US" sz="2800" dirty="0"/>
              <a:t> </a:t>
            </a:r>
            <a:r>
              <a:rPr lang="en-US" sz="2800" dirty="0" err="1"/>
              <a:t>kupuju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skuplje</a:t>
            </a:r>
            <a:r>
              <a:rPr lang="en-US" sz="2800" dirty="0"/>
              <a:t> </a:t>
            </a:r>
            <a:r>
              <a:rPr lang="en-US" sz="2800" dirty="0" err="1"/>
              <a:t>proizvode</a:t>
            </a:r>
            <a:r>
              <a:rPr lang="en-US" sz="2800" dirty="0"/>
              <a:t>. </a:t>
            </a:r>
            <a:r>
              <a:rPr lang="en-US" sz="2800" dirty="0" err="1"/>
              <a:t>Učestali</a:t>
            </a:r>
            <a:r>
              <a:rPr lang="en-US" sz="2800" dirty="0"/>
              <a:t> </a:t>
            </a:r>
            <a:r>
              <a:rPr lang="en-US" sz="2800" dirty="0" err="1"/>
              <a:t>kupci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3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2DFEA-AB5F-E456-074E-25F5DB83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08" y="1195256"/>
            <a:ext cx="7803840" cy="48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1C3E-952E-A03F-EE60-217577B4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Čitanje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razumijevanje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en-US" sz="2800" dirty="0"/>
          </a:p>
          <a:p>
            <a:r>
              <a:rPr lang="en-US" sz="2800" dirty="0"/>
              <a:t>2. </a:t>
            </a:r>
            <a:r>
              <a:rPr lang="en-US" sz="2800" dirty="0" err="1"/>
              <a:t>Čišćenje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en-US" sz="2800" dirty="0"/>
          </a:p>
          <a:p>
            <a:r>
              <a:rPr lang="en-US" sz="2800" dirty="0"/>
              <a:t>3. </a:t>
            </a:r>
            <a:r>
              <a:rPr lang="en-US" sz="2800" dirty="0" err="1"/>
              <a:t>Spremanje</a:t>
            </a:r>
            <a:r>
              <a:rPr lang="en-US" sz="2800" dirty="0"/>
              <a:t> </a:t>
            </a:r>
            <a:r>
              <a:rPr lang="en-US" sz="2800" dirty="0" err="1"/>
              <a:t>podataka</a:t>
            </a:r>
            <a:endParaRPr lang="en-US" sz="2800" dirty="0"/>
          </a:p>
          <a:p>
            <a:r>
              <a:rPr lang="en-US" sz="2800" dirty="0"/>
              <a:t>4. </a:t>
            </a:r>
            <a:r>
              <a:rPr lang="en-US" sz="2800" dirty="0" err="1"/>
              <a:t>Pravljenje</a:t>
            </a:r>
            <a:r>
              <a:rPr lang="en-US" sz="2800" dirty="0"/>
              <a:t> </a:t>
            </a:r>
            <a:r>
              <a:rPr lang="en-US" sz="2800" dirty="0" err="1"/>
              <a:t>modela</a:t>
            </a:r>
            <a:endParaRPr lang="en-US" sz="2800" dirty="0"/>
          </a:p>
          <a:p>
            <a:r>
              <a:rPr lang="en-US" sz="2800" dirty="0"/>
              <a:t>5. </a:t>
            </a:r>
            <a:r>
              <a:rPr lang="en-US" sz="2800" dirty="0" err="1"/>
              <a:t>Analiza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455204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26D9-AFC8-3B3C-AA30-F40BB50B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48" y="582968"/>
            <a:ext cx="9404723" cy="1400530"/>
          </a:xfrm>
        </p:spPr>
        <p:txBody>
          <a:bodyPr/>
          <a:lstStyle/>
          <a:p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razumijevanje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A10A8-D922-6462-76DA-3E0A7142D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1" y="1868088"/>
            <a:ext cx="5424254" cy="3762771"/>
          </a:xfrm>
        </p:spPr>
      </p:pic>
    </p:spTree>
    <p:extLst>
      <p:ext uri="{BB962C8B-B14F-4D97-AF65-F5344CB8AC3E}">
        <p14:creationId xmlns:p14="http://schemas.microsoft.com/office/powerpoint/2010/main" val="278547023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FF0B-2F73-380A-4951-32D289C4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22" y="416135"/>
            <a:ext cx="9404723" cy="1400530"/>
          </a:xfrm>
        </p:spPr>
        <p:txBody>
          <a:bodyPr/>
          <a:lstStyle/>
          <a:p>
            <a:r>
              <a:rPr lang="en-US" dirty="0" err="1"/>
              <a:t>Čišćenje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ADA28-18BE-6DD6-F093-8A2C387D2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75" y="2938033"/>
            <a:ext cx="3195960" cy="29020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BF475-A4F4-F0AE-1955-F37B0CE776E6}"/>
              </a:ext>
            </a:extLst>
          </p:cNvPr>
          <p:cNvSpPr txBox="1"/>
          <p:nvPr/>
        </p:nvSpPr>
        <p:spPr>
          <a:xfrm>
            <a:off x="1349404" y="1514822"/>
            <a:ext cx="8337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Računanje</a:t>
            </a:r>
            <a:r>
              <a:rPr lang="en-US" sz="2800" dirty="0"/>
              <a:t> </a:t>
            </a:r>
            <a:r>
              <a:rPr lang="en-US" sz="2800" dirty="0" err="1"/>
              <a:t>koliki</a:t>
            </a:r>
            <a:r>
              <a:rPr lang="en-US" sz="2800" dirty="0"/>
              <a:t> </a:t>
            </a:r>
            <a:r>
              <a:rPr lang="en-US" sz="2800" dirty="0" err="1"/>
              <a:t>udio</a:t>
            </a:r>
            <a:r>
              <a:rPr lang="en-US" sz="2800" dirty="0"/>
              <a:t> (%) </a:t>
            </a:r>
            <a:r>
              <a:rPr lang="en-US" sz="2800" dirty="0" err="1"/>
              <a:t>imaju</a:t>
            </a:r>
            <a:r>
              <a:rPr lang="en-US" sz="2800" dirty="0"/>
              <a:t> </a:t>
            </a:r>
            <a:r>
              <a:rPr lang="en-US" sz="2800" dirty="0" err="1"/>
              <a:t>nedostajuće</a:t>
            </a:r>
            <a:r>
              <a:rPr lang="en-US" sz="2800" dirty="0"/>
              <a:t> </a:t>
            </a:r>
            <a:r>
              <a:rPr lang="en-US" sz="2800" dirty="0" err="1"/>
              <a:t>vrijednosti</a:t>
            </a:r>
            <a:r>
              <a:rPr lang="en-US" sz="2800" dirty="0"/>
              <a:t> u </a:t>
            </a:r>
            <a:r>
              <a:rPr lang="en-US" sz="2800" dirty="0" err="1"/>
              <a:t>datasetu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003D3D-6E49-AD8A-B15A-ED50A033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26" y="4134307"/>
            <a:ext cx="6114369" cy="5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321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428A4-5223-4A95-1504-4F129AE4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7" y="1100358"/>
            <a:ext cx="4775464" cy="5005858"/>
          </a:xfrm>
        </p:spPr>
      </p:pic>
    </p:spTree>
    <p:extLst>
      <p:ext uri="{BB962C8B-B14F-4D97-AF65-F5344CB8AC3E}">
        <p14:creationId xmlns:p14="http://schemas.microsoft.com/office/powerpoint/2010/main" val="6735471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D533-F509-D692-CF5D-59F5DBE0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Spremanje</a:t>
            </a:r>
            <a:r>
              <a:rPr lang="en-US" sz="4400" dirty="0"/>
              <a:t> </a:t>
            </a:r>
            <a:r>
              <a:rPr lang="en-US" sz="4400" dirty="0" err="1"/>
              <a:t>podataka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8F05-22EE-D426-FD36-30CACCA2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Određivanje</a:t>
            </a:r>
            <a:r>
              <a:rPr lang="en-US" sz="2800" dirty="0"/>
              <a:t> </a:t>
            </a:r>
            <a:r>
              <a:rPr lang="en-US" sz="2800" dirty="0" err="1"/>
              <a:t>kolona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osnovu</a:t>
            </a:r>
            <a:r>
              <a:rPr lang="en-US" sz="2800" dirty="0"/>
              <a:t> </a:t>
            </a:r>
            <a:r>
              <a:rPr lang="en-US" sz="2800" dirty="0" err="1"/>
              <a:t>kojih</a:t>
            </a:r>
            <a:r>
              <a:rPr lang="en-US" sz="2800" dirty="0"/>
              <a:t> </a:t>
            </a:r>
            <a:r>
              <a:rPr lang="en-US" sz="2800" dirty="0" err="1"/>
              <a:t>će</a:t>
            </a:r>
            <a:r>
              <a:rPr lang="en-US" sz="2800" dirty="0"/>
              <a:t> </a:t>
            </a:r>
            <a:r>
              <a:rPr lang="en-US" sz="2800" dirty="0" err="1"/>
              <a:t>algoritam</a:t>
            </a:r>
            <a:r>
              <a:rPr lang="en-US" sz="2800" dirty="0"/>
              <a:t> da </a:t>
            </a:r>
            <a:r>
              <a:rPr lang="en-US" sz="2800" dirty="0" err="1"/>
              <a:t>radi</a:t>
            </a:r>
            <a:endParaRPr lang="en-US" sz="2800" dirty="0"/>
          </a:p>
          <a:p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kolona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94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B79A-64A9-B30D-7BD2-02216949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5828-84E5-E376-8973-123640E6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 err="1"/>
              <a:t>Ukupna</a:t>
            </a:r>
            <a:r>
              <a:rPr lang="en-US" sz="2800" dirty="0"/>
              <a:t> </a:t>
            </a:r>
            <a:r>
              <a:rPr lang="en-US" sz="2800" dirty="0" err="1"/>
              <a:t>Cijena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BrojTransakcija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7C047-5E81-48E5-D213-87F65166A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79" y="2752079"/>
            <a:ext cx="7360540" cy="552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E04FA-694F-9564-9B1C-28A77976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79" y="4649600"/>
            <a:ext cx="7360540" cy="5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</TotalTime>
  <Words>165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AGNES</vt:lpstr>
      <vt:lpstr>Dataset</vt:lpstr>
      <vt:lpstr>PowerPoint Presentation</vt:lpstr>
      <vt:lpstr>PowerPoint Presentation</vt:lpstr>
      <vt:lpstr>Čitanje i razumijevanje podataka</vt:lpstr>
      <vt:lpstr>Čišćenje podataka</vt:lpstr>
      <vt:lpstr>PowerPoint Presentation</vt:lpstr>
      <vt:lpstr>Spremanje podataka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Pravljenje modela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AGNES</dc:title>
  <dc:creator>Dell</dc:creator>
  <cp:lastModifiedBy>Dell</cp:lastModifiedBy>
  <cp:revision>11</cp:revision>
  <dcterms:created xsi:type="dcterms:W3CDTF">2022-05-15T10:14:58Z</dcterms:created>
  <dcterms:modified xsi:type="dcterms:W3CDTF">2022-05-16T01:21:45Z</dcterms:modified>
</cp:coreProperties>
</file>