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1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4CB06CC-D8E0-4DD7-96FD-2CF5EF50E470}" type="datetimeFigureOut">
              <a:rPr lang="en-SI" smtClean="0"/>
              <a:t>21/01/2024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B73F08E-6BB6-4E9E-96C2-077B160CA489}" type="slidenum">
              <a:rPr lang="en-SI" smtClean="0"/>
              <a:t>‹#›</a:t>
            </a:fld>
            <a:endParaRPr lang="en-S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831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06CC-D8E0-4DD7-96FD-2CF5EF50E470}" type="datetimeFigureOut">
              <a:rPr lang="en-SI" smtClean="0"/>
              <a:t>21/01/2024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F08E-6BB6-4E9E-96C2-077B160CA48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002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06CC-D8E0-4DD7-96FD-2CF5EF50E470}" type="datetimeFigureOut">
              <a:rPr lang="en-SI" smtClean="0"/>
              <a:t>21/01/2024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F08E-6BB6-4E9E-96C2-077B160CA48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7211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06CC-D8E0-4DD7-96FD-2CF5EF50E470}" type="datetimeFigureOut">
              <a:rPr lang="en-SI" smtClean="0"/>
              <a:t>21/01/2024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F08E-6BB6-4E9E-96C2-077B160CA48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245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06CC-D8E0-4DD7-96FD-2CF5EF50E470}" type="datetimeFigureOut">
              <a:rPr lang="en-SI" smtClean="0"/>
              <a:t>21/01/2024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F08E-6BB6-4E9E-96C2-077B160CA489}" type="slidenum">
              <a:rPr lang="en-SI" smtClean="0"/>
              <a:t>‹#›</a:t>
            </a:fld>
            <a:endParaRPr lang="en-S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392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06CC-D8E0-4DD7-96FD-2CF5EF50E470}" type="datetimeFigureOut">
              <a:rPr lang="en-SI" smtClean="0"/>
              <a:t>21/01/2024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F08E-6BB6-4E9E-96C2-077B160CA48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945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06CC-D8E0-4DD7-96FD-2CF5EF50E470}" type="datetimeFigureOut">
              <a:rPr lang="en-SI" smtClean="0"/>
              <a:t>21/01/2024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F08E-6BB6-4E9E-96C2-077B160CA48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0677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06CC-D8E0-4DD7-96FD-2CF5EF50E470}" type="datetimeFigureOut">
              <a:rPr lang="en-SI" smtClean="0"/>
              <a:t>21/01/2024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F08E-6BB6-4E9E-96C2-077B160CA48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6493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06CC-D8E0-4DD7-96FD-2CF5EF50E470}" type="datetimeFigureOut">
              <a:rPr lang="en-SI" smtClean="0"/>
              <a:t>21/01/2024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F08E-6BB6-4E9E-96C2-077B160CA48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5630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06CC-D8E0-4DD7-96FD-2CF5EF50E470}" type="datetimeFigureOut">
              <a:rPr lang="en-SI" smtClean="0"/>
              <a:t>21/01/2024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F08E-6BB6-4E9E-96C2-077B160CA48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0313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06CC-D8E0-4DD7-96FD-2CF5EF50E470}" type="datetimeFigureOut">
              <a:rPr lang="en-SI" smtClean="0"/>
              <a:t>21/01/2024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F08E-6BB6-4E9E-96C2-077B160CA48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7968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4CB06CC-D8E0-4DD7-96FD-2CF5EF50E470}" type="datetimeFigureOut">
              <a:rPr lang="en-SI" smtClean="0"/>
              <a:t>21/01/2024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B73F08E-6BB6-4E9E-96C2-077B160CA48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9619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05083D-EFE6-3C23-8121-88FB397C9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2. </a:t>
            </a:r>
            <a:r>
              <a:rPr lang="en-US" sz="4800" dirty="0" err="1"/>
              <a:t>seminarska</a:t>
            </a:r>
            <a:r>
              <a:rPr lang="en-US" sz="4800" dirty="0"/>
              <a:t> </a:t>
            </a:r>
            <a:r>
              <a:rPr lang="en-US" sz="4800" dirty="0" err="1"/>
              <a:t>naloga</a:t>
            </a:r>
            <a:r>
              <a:rPr lang="en-US" sz="4800" dirty="0"/>
              <a:t>: </a:t>
            </a:r>
            <a:br>
              <a:rPr lang="en-US" sz="4800" dirty="0"/>
            </a:br>
            <a:r>
              <a:rPr lang="en-US" dirty="0"/>
              <a:t>KALKULATOR</a:t>
            </a:r>
            <a:endParaRPr lang="en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0E8FB35-66F4-6BEF-7C1A-C2880DC81C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Luka Kuder, Zdravko </a:t>
            </a:r>
            <a:r>
              <a:rPr lang="en-US" dirty="0" err="1"/>
              <a:t>Jovanov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59327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BB6549CC-3653-3762-FF24-C93BCA8D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2915"/>
            <a:ext cx="10621857" cy="5455085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8A9570-0D94-11D1-16E9-EB87C076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38" y="340708"/>
            <a:ext cx="9692640" cy="920115"/>
          </a:xfrm>
        </p:spPr>
        <p:txBody>
          <a:bodyPr>
            <a:normAutofit/>
          </a:bodyPr>
          <a:lstStyle/>
          <a:p>
            <a:r>
              <a:rPr lang="sl-SI" sz="5400" dirty="0">
                <a:latin typeface="Arial" panose="020B0604020202020204" pitchFamily="34" charset="0"/>
                <a:cs typeface="Arial" panose="020B0604020202020204" pitchFamily="34" charset="0"/>
              </a:rPr>
              <a:t>calculations.js</a:t>
            </a:r>
            <a:endParaRPr lang="en-SI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AB765C71-B4B3-9E44-E502-C264401A6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874" y="0"/>
            <a:ext cx="7917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0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8A9570-0D94-11D1-16E9-EB87C076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38" y="340708"/>
            <a:ext cx="9692640" cy="920115"/>
          </a:xfrm>
        </p:spPr>
        <p:txBody>
          <a:bodyPr>
            <a:normAutofit/>
          </a:bodyPr>
          <a:lstStyle/>
          <a:p>
            <a:r>
              <a:rPr lang="sl-SI" sz="5400" dirty="0">
                <a:latin typeface="Arial" panose="020B0604020202020204" pitchFamily="34" charset="0"/>
                <a:cs typeface="Arial" panose="020B0604020202020204" pitchFamily="34" charset="0"/>
              </a:rPr>
              <a:t>calculations.js</a:t>
            </a:r>
            <a:endParaRPr lang="en-SI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1D20E0B-8E0D-6E60-D8E0-B9916DF5D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158" y="0"/>
            <a:ext cx="10677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4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8A9570-0D94-11D1-16E9-EB87C076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38" y="340708"/>
            <a:ext cx="9692640" cy="920115"/>
          </a:xfrm>
        </p:spPr>
        <p:txBody>
          <a:bodyPr>
            <a:normAutofit/>
          </a:bodyPr>
          <a:lstStyle/>
          <a:p>
            <a:r>
              <a:rPr lang="sl-SI" sz="5400" dirty="0">
                <a:latin typeface="Arial" panose="020B0604020202020204" pitchFamily="34" charset="0"/>
                <a:cs typeface="Arial" panose="020B0604020202020204" pitchFamily="34" charset="0"/>
              </a:rPr>
              <a:t>calculations.js</a:t>
            </a:r>
            <a:endParaRPr lang="en-SI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83074779-219B-62B3-0213-AB362929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151" y="0"/>
            <a:ext cx="6551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8A9570-0D94-11D1-16E9-EB87C076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38" y="340708"/>
            <a:ext cx="9692640" cy="920115"/>
          </a:xfrm>
        </p:spPr>
        <p:txBody>
          <a:bodyPr>
            <a:normAutofit/>
          </a:bodyPr>
          <a:lstStyle/>
          <a:p>
            <a:r>
              <a:rPr lang="sl-SI" sz="5400" dirty="0">
                <a:latin typeface="Arial" panose="020B0604020202020204" pitchFamily="34" charset="0"/>
                <a:cs typeface="Arial" panose="020B0604020202020204" pitchFamily="34" charset="0"/>
              </a:rPr>
              <a:t>calculations.js</a:t>
            </a:r>
            <a:endParaRPr lang="en-SI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83074779-219B-62B3-0213-AB362929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151" y="0"/>
            <a:ext cx="6551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2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8A9570-0D94-11D1-16E9-EB87C076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38" y="340708"/>
            <a:ext cx="9692640" cy="920115"/>
          </a:xfrm>
        </p:spPr>
        <p:txBody>
          <a:bodyPr>
            <a:normAutofit/>
          </a:bodyPr>
          <a:lstStyle/>
          <a:p>
            <a:r>
              <a:rPr lang="sl-SI" sz="5400" dirty="0">
                <a:latin typeface="Arial" panose="020B0604020202020204" pitchFamily="34" charset="0"/>
                <a:cs typeface="Arial" panose="020B0604020202020204" pitchFamily="34" charset="0"/>
              </a:rPr>
              <a:t>calculations.js</a:t>
            </a:r>
            <a:endParaRPr lang="en-SI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DE377DB-4A0C-2A48-0AC6-394BF9071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7" y="1601545"/>
            <a:ext cx="10813217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2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8A9570-0D94-11D1-16E9-EB87C076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4287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Uporabni</a:t>
            </a:r>
            <a:r>
              <a:rPr lang="sl-SI" sz="5400" dirty="0" err="1">
                <a:latin typeface="Arial" panose="020B0604020202020204" pitchFamily="34" charset="0"/>
                <a:cs typeface="Arial" panose="020B0604020202020204" pitchFamily="34" charset="0"/>
              </a:rPr>
              <a:t>ški</a:t>
            </a:r>
            <a:r>
              <a:rPr lang="sl-SI" sz="5400" dirty="0">
                <a:latin typeface="Arial" panose="020B0604020202020204" pitchFamily="34" charset="0"/>
                <a:cs typeface="Arial" panose="020B0604020202020204" pitchFamily="34" charset="0"/>
              </a:rPr>
              <a:t> vmesnik</a:t>
            </a:r>
            <a:endParaRPr lang="en-SI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719F1AAB-3781-806F-A167-A752BFECB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467689"/>
            <a:ext cx="9692449" cy="4031732"/>
          </a:xfr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8888F751-338C-1F22-817D-DB2A43220FC3}"/>
              </a:ext>
            </a:extLst>
          </p:cNvPr>
          <p:cNvSpPr txBox="1"/>
          <p:nvPr/>
        </p:nvSpPr>
        <p:spPr>
          <a:xfrm>
            <a:off x="9424416" y="5440362"/>
            <a:ext cx="191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Nastavitve kalkulatorja</a:t>
            </a:r>
            <a:endParaRPr lang="en-S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avokotnik 6">
            <a:extLst>
              <a:ext uri="{FF2B5EF4-FFF2-40B4-BE49-F238E27FC236}">
                <a16:creationId xmlns:a16="http://schemas.microsoft.com/office/drawing/2014/main" id="{7FEA451F-785C-938A-3591-5F46E0D14AD2}"/>
              </a:ext>
            </a:extLst>
          </p:cNvPr>
          <p:cNvSpPr/>
          <p:nvPr/>
        </p:nvSpPr>
        <p:spPr>
          <a:xfrm>
            <a:off x="9204960" y="3429000"/>
            <a:ext cx="1595120" cy="1214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2" name="Raven puščični povezovalnik 11">
            <a:extLst>
              <a:ext uri="{FF2B5EF4-FFF2-40B4-BE49-F238E27FC236}">
                <a16:creationId xmlns:a16="http://schemas.microsoft.com/office/drawing/2014/main" id="{3336B1EE-45C2-E105-1A97-595042137D34}"/>
              </a:ext>
            </a:extLst>
          </p:cNvPr>
          <p:cNvCxnSpPr/>
          <p:nvPr/>
        </p:nvCxnSpPr>
        <p:spPr>
          <a:xfrm flipV="1">
            <a:off x="10007600" y="4643120"/>
            <a:ext cx="152400" cy="79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jeZBesedilom 12">
            <a:extLst>
              <a:ext uri="{FF2B5EF4-FFF2-40B4-BE49-F238E27FC236}">
                <a16:creationId xmlns:a16="http://schemas.microsoft.com/office/drawing/2014/main" id="{4197F0BE-A630-C22F-EF27-6185283FD885}"/>
              </a:ext>
            </a:extLst>
          </p:cNvPr>
          <p:cNvSpPr txBox="1"/>
          <p:nvPr/>
        </p:nvSpPr>
        <p:spPr>
          <a:xfrm>
            <a:off x="5019040" y="5658161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Rezultati iz datoteke</a:t>
            </a:r>
            <a:endParaRPr lang="en-S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Raven puščični povezovalnik 14">
            <a:extLst>
              <a:ext uri="{FF2B5EF4-FFF2-40B4-BE49-F238E27FC236}">
                <a16:creationId xmlns:a16="http://schemas.microsoft.com/office/drawing/2014/main" id="{6F592A41-2C83-F7B9-55BD-19681F688D71}"/>
              </a:ext>
            </a:extLst>
          </p:cNvPr>
          <p:cNvCxnSpPr/>
          <p:nvPr/>
        </p:nvCxnSpPr>
        <p:spPr>
          <a:xfrm flipH="1" flipV="1">
            <a:off x="3556000" y="5608320"/>
            <a:ext cx="1371600" cy="17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8A9570-0D94-11D1-16E9-EB87C076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20115"/>
          </a:xfrm>
        </p:spPr>
        <p:txBody>
          <a:bodyPr>
            <a:normAutofit/>
          </a:bodyPr>
          <a:lstStyle/>
          <a:p>
            <a:r>
              <a:rPr lang="sl-SI" sz="5400" dirty="0">
                <a:latin typeface="Arial" panose="020B0604020202020204" pitchFamily="34" charset="0"/>
                <a:cs typeface="Arial" panose="020B0604020202020204" pitchFamily="34" charset="0"/>
              </a:rPr>
              <a:t>Datoteke</a:t>
            </a:r>
            <a:endParaRPr lang="en-SI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Označba mesta vsebine 8">
            <a:extLst>
              <a:ext uri="{FF2B5EF4-FFF2-40B4-BE49-F238E27FC236}">
                <a16:creationId xmlns:a16="http://schemas.microsoft.com/office/drawing/2014/main" id="{097AB890-CF1C-A352-76C8-6BAE93083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920" y="1376997"/>
            <a:ext cx="1619476" cy="3153215"/>
          </a:xfrm>
        </p:spPr>
      </p:pic>
      <p:sp>
        <p:nvSpPr>
          <p:cNvPr id="10" name="PoljeZBesedilom 9">
            <a:extLst>
              <a:ext uri="{FF2B5EF4-FFF2-40B4-BE49-F238E27FC236}">
                <a16:creationId xmlns:a16="http://schemas.microsoft.com/office/drawing/2014/main" id="{5B79C0E5-2AA8-B537-E56D-F1C0EB6C95F8}"/>
              </a:ext>
            </a:extLst>
          </p:cNvPr>
          <p:cNvSpPr txBox="1"/>
          <p:nvPr/>
        </p:nvSpPr>
        <p:spPr>
          <a:xfrm>
            <a:off x="3169920" y="1376997"/>
            <a:ext cx="7630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index.html – html koda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script.js – povezuje html kodo z funkcijami v ostalih .</a:t>
            </a:r>
            <a:r>
              <a:rPr lang="sl-SI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 datotekah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style.css – za prilagoditev privzetih </a:t>
            </a:r>
            <a:r>
              <a:rPr lang="sl-SI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 stilov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calculations.js – izvedba računskega dela naloge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input.js – poskrbi za branje iz datoteke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Mapa </a:t>
            </a:r>
            <a:r>
              <a:rPr lang="sl-SI" dirty="0" err="1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 – shranjene datoteke z računi</a:t>
            </a:r>
            <a:endParaRPr lang="en-S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3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8A9570-0D94-11D1-16E9-EB87C076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20115"/>
          </a:xfrm>
        </p:spPr>
        <p:txBody>
          <a:bodyPr>
            <a:normAutofit/>
          </a:bodyPr>
          <a:lstStyle/>
          <a:p>
            <a:r>
              <a:rPr lang="sl-SI" sz="5400" dirty="0">
                <a:latin typeface="Arial" panose="020B0604020202020204" pitchFamily="34" charset="0"/>
                <a:cs typeface="Arial" panose="020B0604020202020204" pitchFamily="34" charset="0"/>
              </a:rPr>
              <a:t>Primer vrstice gumbov</a:t>
            </a:r>
            <a:endParaRPr lang="en-SI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4025F587-AA73-48F4-C8E3-AE8894DD7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1" y="1285875"/>
            <a:ext cx="6468378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8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8A9570-0D94-11D1-16E9-EB87C076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133" y="365760"/>
            <a:ext cx="9692640" cy="920115"/>
          </a:xfrm>
        </p:spPr>
        <p:txBody>
          <a:bodyPr>
            <a:normAutofit/>
          </a:bodyPr>
          <a:lstStyle/>
          <a:p>
            <a:r>
              <a:rPr lang="sl-SI" sz="5400" dirty="0">
                <a:latin typeface="Arial" panose="020B0604020202020204" pitchFamily="34" charset="0"/>
                <a:cs typeface="Arial" panose="020B0604020202020204" pitchFamily="34" charset="0"/>
              </a:rPr>
              <a:t>script.js</a:t>
            </a:r>
            <a:endParaRPr lang="en-SI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3BAE9052-DE20-44BF-380E-011482C6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294" y="0"/>
            <a:ext cx="6696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2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8A9570-0D94-11D1-16E9-EB87C076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133" y="365760"/>
            <a:ext cx="9692640" cy="920115"/>
          </a:xfrm>
        </p:spPr>
        <p:txBody>
          <a:bodyPr>
            <a:normAutofit/>
          </a:bodyPr>
          <a:lstStyle/>
          <a:p>
            <a:r>
              <a:rPr lang="sl-SI" sz="5400" dirty="0">
                <a:latin typeface="Arial" panose="020B0604020202020204" pitchFamily="34" charset="0"/>
                <a:cs typeface="Arial" panose="020B0604020202020204" pitchFamily="34" charset="0"/>
              </a:rPr>
              <a:t>input.js</a:t>
            </a:r>
            <a:endParaRPr lang="en-SI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7C3F1C16-D847-67F4-7801-1E2A33E5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715" y="0"/>
            <a:ext cx="6995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9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8A9570-0D94-11D1-16E9-EB87C076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38" y="340708"/>
            <a:ext cx="9692640" cy="920115"/>
          </a:xfrm>
        </p:spPr>
        <p:txBody>
          <a:bodyPr>
            <a:normAutofit/>
          </a:bodyPr>
          <a:lstStyle/>
          <a:p>
            <a:r>
              <a:rPr lang="sl-SI" sz="5400" dirty="0">
                <a:latin typeface="Arial" panose="020B0604020202020204" pitchFamily="34" charset="0"/>
                <a:cs typeface="Arial" panose="020B0604020202020204" pitchFamily="34" charset="0"/>
              </a:rPr>
              <a:t>calculations.js</a:t>
            </a:r>
            <a:endParaRPr lang="en-SI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0F52275-2C09-073C-8242-BC38FE44D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25"/>
          <a:stretch/>
        </p:blipFill>
        <p:spPr>
          <a:xfrm>
            <a:off x="5271910" y="0"/>
            <a:ext cx="7279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3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8A9570-0D94-11D1-16E9-EB87C076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38" y="340708"/>
            <a:ext cx="9692640" cy="920115"/>
          </a:xfrm>
        </p:spPr>
        <p:txBody>
          <a:bodyPr>
            <a:normAutofit/>
          </a:bodyPr>
          <a:lstStyle/>
          <a:p>
            <a:r>
              <a:rPr lang="sl-SI" sz="5400" dirty="0">
                <a:latin typeface="Arial" panose="020B0604020202020204" pitchFamily="34" charset="0"/>
                <a:cs typeface="Arial" panose="020B0604020202020204" pitchFamily="34" charset="0"/>
              </a:rPr>
              <a:t>calculations.js</a:t>
            </a:r>
            <a:endParaRPr lang="en-SI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30E1126A-834C-CDB7-20BB-07CD0D361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369158" y="0"/>
            <a:ext cx="7377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4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8A9570-0D94-11D1-16E9-EB87C076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38" y="340708"/>
            <a:ext cx="9692640" cy="920115"/>
          </a:xfrm>
        </p:spPr>
        <p:txBody>
          <a:bodyPr>
            <a:normAutofit/>
          </a:bodyPr>
          <a:lstStyle/>
          <a:p>
            <a:r>
              <a:rPr lang="sl-SI" sz="5400" dirty="0">
                <a:latin typeface="Arial" panose="020B0604020202020204" pitchFamily="34" charset="0"/>
                <a:cs typeface="Arial" panose="020B0604020202020204" pitchFamily="34" charset="0"/>
              </a:rPr>
              <a:t>calculations.js</a:t>
            </a:r>
            <a:endParaRPr lang="en-SI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92EAF36-B6B1-5329-BC7D-70AAFD4ED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162" y="0"/>
            <a:ext cx="6808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0319"/>
      </p:ext>
    </p:extLst>
  </p:cSld>
  <p:clrMapOvr>
    <a:masterClrMapping/>
  </p:clrMapOvr>
</p:sld>
</file>

<file path=ppt/theme/theme1.xml><?xml version="1.0" encoding="utf-8"?>
<a:theme xmlns:a="http://schemas.openxmlformats.org/drawingml/2006/main" name="Ogled">
  <a:themeElements>
    <a:clrScheme name="Ogle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gle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gle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TM03457515[[fn=Ogled]]</Template>
  <TotalTime>27</TotalTime>
  <Words>107</Words>
  <Application>Microsoft Office PowerPoint</Application>
  <PresentationFormat>Širokozaslonsko</PresentationFormat>
  <Paragraphs>23</Paragraphs>
  <Slides>14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Ogled</vt:lpstr>
      <vt:lpstr>2. seminarska naloga:  KALKULATOR</vt:lpstr>
      <vt:lpstr>Uporabniški vmesnik</vt:lpstr>
      <vt:lpstr>Datoteke</vt:lpstr>
      <vt:lpstr>Primer vrstice gumbov</vt:lpstr>
      <vt:lpstr>script.js</vt:lpstr>
      <vt:lpstr>input.js</vt:lpstr>
      <vt:lpstr>calculations.js</vt:lpstr>
      <vt:lpstr>calculations.js</vt:lpstr>
      <vt:lpstr>calculations.js</vt:lpstr>
      <vt:lpstr>calculations.js</vt:lpstr>
      <vt:lpstr>calculations.js</vt:lpstr>
      <vt:lpstr>calculations.js</vt:lpstr>
      <vt:lpstr>calculations.js</vt:lpstr>
      <vt:lpstr>calculations.js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seminarska naloga:  KALKULATOR</dc:title>
  <dc:creator>Luka Kuder</dc:creator>
  <cp:lastModifiedBy>Luka Kuder</cp:lastModifiedBy>
  <cp:revision>2</cp:revision>
  <dcterms:created xsi:type="dcterms:W3CDTF">2024-01-21T19:45:49Z</dcterms:created>
  <dcterms:modified xsi:type="dcterms:W3CDTF">2024-01-21T20:13:01Z</dcterms:modified>
</cp:coreProperties>
</file>