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2E122BE-CCD3-4CF2-A637-4254E1241D0F}" type="datetimeFigureOut">
              <a:rPr lang="es-GT" smtClean="0"/>
              <a:t>25/06/2018</a:t>
            </a:fld>
            <a:endParaRPr lang="es-GT"/>
          </a:p>
        </p:txBody>
      </p:sp>
      <p:sp>
        <p:nvSpPr>
          <p:cNvPr id="5" name="Footer Placeholder 4"/>
          <p:cNvSpPr>
            <a:spLocks noGrp="1"/>
          </p:cNvSpPr>
          <p:nvPr>
            <p:ph type="ftr" sz="quarter" idx="11"/>
          </p:nvPr>
        </p:nvSpPr>
        <p:spPr>
          <a:xfrm>
            <a:off x="5332412" y="5883275"/>
            <a:ext cx="4324044" cy="365125"/>
          </a:xfrm>
        </p:spPr>
        <p:txBody>
          <a:bodyPr/>
          <a:lstStyle/>
          <a:p>
            <a:endParaRPr lang="es-GT"/>
          </a:p>
        </p:txBody>
      </p:sp>
      <p:sp>
        <p:nvSpPr>
          <p:cNvPr id="6" name="Slide Number Placeholder 5"/>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401907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E122BE-CCD3-4CF2-A637-4254E1241D0F}"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312107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E122BE-CCD3-4CF2-A637-4254E1241D0F}"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3767933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E122BE-CCD3-4CF2-A637-4254E1241D0F}"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641865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E122BE-CCD3-4CF2-A637-4254E1241D0F}"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438566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E122BE-CCD3-4CF2-A637-4254E1241D0F}"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320601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E122BE-CCD3-4CF2-A637-4254E1241D0F}"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1708092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122BE-CCD3-4CF2-A637-4254E1241D0F}"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2388779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122BE-CCD3-4CF2-A637-4254E1241D0F}"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37082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122BE-CCD3-4CF2-A637-4254E1241D0F}"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a:xfrm>
            <a:off x="10951856" y="5867131"/>
            <a:ext cx="551167" cy="365125"/>
          </a:xfrm>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10064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2E122BE-CCD3-4CF2-A637-4254E1241D0F}" type="datetimeFigureOut">
              <a:rPr lang="es-GT" smtClean="0"/>
              <a:t>25/06/2018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314373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E122BE-CCD3-4CF2-A637-4254E1241D0F}"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330318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E122BE-CCD3-4CF2-A637-4254E1241D0F}" type="datetimeFigureOut">
              <a:rPr lang="es-GT" smtClean="0"/>
              <a:t>25/06/2018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53803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E122BE-CCD3-4CF2-A637-4254E1241D0F}" type="datetimeFigureOut">
              <a:rPr lang="es-GT" smtClean="0"/>
              <a:t>25/06/2018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157358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122BE-CCD3-4CF2-A637-4254E1241D0F}" type="datetimeFigureOut">
              <a:rPr lang="es-GT" smtClean="0"/>
              <a:t>25/06/2018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216974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E122BE-CCD3-4CF2-A637-4254E1241D0F}"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180932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2E122BE-CCD3-4CF2-A637-4254E1241D0F}" type="datetimeFigureOut">
              <a:rPr lang="es-GT" smtClean="0"/>
              <a:t>25/06/2018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DC3EEC6C-E4C3-4750-AC3F-3FB96171591E}" type="slidenum">
              <a:rPr lang="es-GT" smtClean="0"/>
              <a:t>‹Nº›</a:t>
            </a:fld>
            <a:endParaRPr lang="es-GT"/>
          </a:p>
        </p:txBody>
      </p:sp>
    </p:spTree>
    <p:extLst>
      <p:ext uri="{BB962C8B-B14F-4D97-AF65-F5344CB8AC3E}">
        <p14:creationId xmlns:p14="http://schemas.microsoft.com/office/powerpoint/2010/main" val="70766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E122BE-CCD3-4CF2-A637-4254E1241D0F}" type="datetimeFigureOut">
              <a:rPr lang="es-GT" smtClean="0"/>
              <a:t>25/06/2018</a:t>
            </a:fld>
            <a:endParaRPr lang="es-G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3EEC6C-E4C3-4750-AC3F-3FB96171591E}" type="slidenum">
              <a:rPr lang="es-GT" smtClean="0"/>
              <a:t>‹Nº›</a:t>
            </a:fld>
            <a:endParaRPr lang="es-GT"/>
          </a:p>
        </p:txBody>
      </p:sp>
    </p:spTree>
    <p:extLst>
      <p:ext uri="{BB962C8B-B14F-4D97-AF65-F5344CB8AC3E}">
        <p14:creationId xmlns:p14="http://schemas.microsoft.com/office/powerpoint/2010/main" val="1334130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Sitio Web Responsive</a:t>
            </a:r>
            <a:endParaRPr lang="es-GT" dirty="0"/>
          </a:p>
        </p:txBody>
      </p:sp>
    </p:spTree>
    <p:extLst>
      <p:ext uri="{BB962C8B-B14F-4D97-AF65-F5344CB8AC3E}">
        <p14:creationId xmlns:p14="http://schemas.microsoft.com/office/powerpoint/2010/main" val="3631677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b="1" cap="all" dirty="0"/>
              <a:t>ESTÁNDARES Y PAUTAS PARA EL DISEÑO DE PÁGINAS WEB</a:t>
            </a:r>
            <a:br>
              <a:rPr lang="es-GT" b="1" cap="all" dirty="0"/>
            </a:br>
            <a:endParaRPr lang="es-GT" dirty="0"/>
          </a:p>
        </p:txBody>
      </p:sp>
      <p:sp>
        <p:nvSpPr>
          <p:cNvPr id="3" name="Marcador de contenido 2"/>
          <p:cNvSpPr>
            <a:spLocks noGrp="1"/>
          </p:cNvSpPr>
          <p:nvPr>
            <p:ph idx="1"/>
          </p:nvPr>
        </p:nvSpPr>
        <p:spPr/>
        <p:txBody>
          <a:bodyPr>
            <a:normAutofit fontScale="85000" lnSpcReduction="20000"/>
          </a:bodyPr>
          <a:lstStyle/>
          <a:p>
            <a:r>
              <a:rPr lang="es-GT" dirty="0"/>
              <a:t>Los estándares y pautas para el diseño de un sitio Web son un conjunto de elementos de vital importancia a considerar antes de su realización para obtener una buena usabilidad.</a:t>
            </a:r>
          </a:p>
          <a:p>
            <a:endParaRPr lang="es-GT" dirty="0"/>
          </a:p>
          <a:p>
            <a:r>
              <a:rPr lang="es-GT" dirty="0"/>
              <a:t>Todos estos dependen de que el visitante primero llegue hasta el sitio y una vez en su interior, cumpla con los objetivos que lo condujeron hacia él de una manera rápida y simple, garantizando un futuro regreso.</a:t>
            </a:r>
          </a:p>
          <a:p>
            <a:endParaRPr lang="es-GT" dirty="0"/>
          </a:p>
          <a:p>
            <a:r>
              <a:rPr lang="es-GT" dirty="0"/>
              <a:t>En ocasiones se piensa que sólo con tener un sitio Web en Internet se logra que sea visitando por las personas que tengan interés en su contenido, pero realmente no funciona así tan simple.</a:t>
            </a:r>
          </a:p>
        </p:txBody>
      </p:sp>
    </p:spTree>
    <p:extLst>
      <p:ext uri="{BB962C8B-B14F-4D97-AF65-F5344CB8AC3E}">
        <p14:creationId xmlns:p14="http://schemas.microsoft.com/office/powerpoint/2010/main" val="254813416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cap="all" dirty="0"/>
              <a:t>EL DISEÑO DE SITIOS</a:t>
            </a:r>
            <a:br>
              <a:rPr lang="es-GT" b="1" cap="all" dirty="0"/>
            </a:br>
            <a:endParaRPr lang="es-GT" dirty="0"/>
          </a:p>
        </p:txBody>
      </p:sp>
      <p:sp>
        <p:nvSpPr>
          <p:cNvPr id="3" name="Marcador de contenido 2"/>
          <p:cNvSpPr>
            <a:spLocks noGrp="1"/>
          </p:cNvSpPr>
          <p:nvPr>
            <p:ph idx="1"/>
          </p:nvPr>
        </p:nvSpPr>
        <p:spPr/>
        <p:txBody>
          <a:bodyPr>
            <a:normAutofit fontScale="70000" lnSpcReduction="20000"/>
          </a:bodyPr>
          <a:lstStyle/>
          <a:p>
            <a:r>
              <a:rPr lang="es-GT" dirty="0"/>
              <a:t>Cuando un usuario llega a una página, generalmente puede figurarse qué hay ahí, si solamente se tomaría un poco de tiempo.</a:t>
            </a:r>
          </a:p>
          <a:p>
            <a:endParaRPr lang="es-GT" dirty="0"/>
          </a:p>
          <a:p>
            <a:r>
              <a:rPr lang="es-GT" dirty="0"/>
              <a:t>Dependiendo de los estudios, la capacidad para encontrar la página correcta en que realizar una operación a partir de la página de inicio va del 26 al 42</a:t>
            </a:r>
            <a:r>
              <a:rPr lang="es-GT" dirty="0" smtClean="0"/>
              <a:t>%.</a:t>
            </a:r>
            <a:endParaRPr lang="es-GT" dirty="0"/>
          </a:p>
          <a:p>
            <a:r>
              <a:rPr lang="es-GT" dirty="0"/>
              <a:t>El problema de fondo es que la usabilidad sufre dramáticamente tan pronto como el usuario sale de la página de inicio y empieza a navegar para resolver el problema.</a:t>
            </a:r>
          </a:p>
          <a:p>
            <a:endParaRPr lang="es-GT" dirty="0"/>
          </a:p>
          <a:p>
            <a:r>
              <a:rPr lang="es-GT" dirty="0"/>
              <a:t>La Web se diseño como un entorno para leer papeles, y su usabilidad para tareas más complejas depende en gran medida de un diseño muy sencillo con la menor distracción posible, información muy clara sobre la arquitectura y eficaces herramientas de navegación</a:t>
            </a:r>
          </a:p>
        </p:txBody>
      </p:sp>
    </p:spTree>
    <p:extLst>
      <p:ext uri="{BB962C8B-B14F-4D97-AF65-F5344CB8AC3E}">
        <p14:creationId xmlns:p14="http://schemas.microsoft.com/office/powerpoint/2010/main" val="3452295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b="1" cap="all" dirty="0"/>
              <a:t>REALIZACIÓN DE UN DISEÑO EN FUNCIÓN DE LOS REQUERIMIENTOS DEL SITIO Y DE LOS </a:t>
            </a:r>
            <a:r>
              <a:rPr lang="es-GT" b="1" cap="all" dirty="0" smtClean="0"/>
              <a:t>USUARIOS</a:t>
            </a:r>
            <a:endParaRPr lang="es-GT" dirty="0"/>
          </a:p>
        </p:txBody>
      </p:sp>
      <p:sp>
        <p:nvSpPr>
          <p:cNvPr id="3" name="Marcador de contenido 2"/>
          <p:cNvSpPr>
            <a:spLocks noGrp="1"/>
          </p:cNvSpPr>
          <p:nvPr>
            <p:ph idx="1"/>
          </p:nvPr>
        </p:nvSpPr>
        <p:spPr/>
        <p:txBody>
          <a:bodyPr>
            <a:normAutofit fontScale="92500" lnSpcReduction="10000"/>
          </a:bodyPr>
          <a:lstStyle/>
          <a:p>
            <a:r>
              <a:rPr lang="es-GT" dirty="0"/>
              <a:t>El diseño del sitio es una herramienta fundamental para atraer a los usuarios y el éxito que se obtenga en muchos otros aspectos como la promoción, la velocidad de carga, la afinidad de los usuarios entre otros, dependerá en buena medida de las consideraciones que se realicen al diseñar.</a:t>
            </a:r>
          </a:p>
          <a:p>
            <a:r>
              <a:rPr lang="es-GT" dirty="0"/>
              <a:t>Es importante destacar que el diseño de las páginas se debe realizar pensando en el cliente y no en el administrador, escogiendo cuidadosamente todos los elementos que se utilicen y empleando solamente los recursos necesarios para comunicar el mensaje que se desee, logrando que el sitio tenga un aspecto sencillo y nada recargado</a:t>
            </a:r>
            <a:r>
              <a:rPr lang="es-GT" dirty="0" smtClean="0"/>
              <a:t>.</a:t>
            </a:r>
            <a:endParaRPr lang="es-GT" dirty="0"/>
          </a:p>
        </p:txBody>
      </p:sp>
    </p:spTree>
    <p:extLst>
      <p:ext uri="{BB962C8B-B14F-4D97-AF65-F5344CB8AC3E}">
        <p14:creationId xmlns:p14="http://schemas.microsoft.com/office/powerpoint/2010/main" val="11815427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cap="all" dirty="0"/>
              <a:t>QUÉ TAN ANCHA DEBE SER LA PÁGINA</a:t>
            </a:r>
            <a:br>
              <a:rPr lang="es-GT" b="1" cap="all" dirty="0"/>
            </a:br>
            <a:endParaRPr lang="es-GT" dirty="0"/>
          </a:p>
        </p:txBody>
      </p:sp>
      <p:sp>
        <p:nvSpPr>
          <p:cNvPr id="3" name="Marcador de contenido 2"/>
          <p:cNvSpPr>
            <a:spLocks noGrp="1"/>
          </p:cNvSpPr>
          <p:nvPr>
            <p:ph idx="1"/>
          </p:nvPr>
        </p:nvSpPr>
        <p:spPr/>
        <p:txBody>
          <a:bodyPr/>
          <a:lstStyle/>
          <a:p>
            <a:r>
              <a:rPr lang="es-GT" dirty="0"/>
              <a:t>En términos de anchura lo mejor es crear páginas adaptables al ancho.</a:t>
            </a:r>
          </a:p>
          <a:p>
            <a:r>
              <a:rPr lang="es-GT" dirty="0"/>
              <a:t>Si no es posible, es mejor asumir que muchos usuarios lo verán pantallas de 1024 píxeles, lo que deja en términos reales poco más de 800 píxeles</a:t>
            </a:r>
            <a:r>
              <a:rPr lang="es-GT" dirty="0" smtClean="0"/>
              <a:t>.</a:t>
            </a:r>
            <a:endParaRPr lang="es-GT" dirty="0"/>
          </a:p>
        </p:txBody>
      </p:sp>
    </p:spTree>
    <p:extLst>
      <p:ext uri="{BB962C8B-B14F-4D97-AF65-F5344CB8AC3E}">
        <p14:creationId xmlns:p14="http://schemas.microsoft.com/office/powerpoint/2010/main" val="290658257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51</TotalTime>
  <Words>425</Words>
  <Application>Microsoft Office PowerPoint</Application>
  <PresentationFormat>Panorámica</PresentationFormat>
  <Paragraphs>20</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Parallax</vt:lpstr>
      <vt:lpstr>Sitio Web Responsive</vt:lpstr>
      <vt:lpstr>ESTÁNDARES Y PAUTAS PARA EL DISEÑO DE PÁGINAS WEB </vt:lpstr>
      <vt:lpstr>EL DISEÑO DE SITIOS </vt:lpstr>
      <vt:lpstr>REALIZACIÓN DE UN DISEÑO EN FUNCIÓN DE LOS REQUERIMIENTOS DEL SITIO Y DE LOS USUARIOS</vt:lpstr>
      <vt:lpstr>QUÉ TAN ANCHA DEBE SER LA PÁGINA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Sitio Web Responsive</dc:title>
  <dc:creator>Wendy Arias</dc:creator>
  <cp:lastModifiedBy>Wendy Arias</cp:lastModifiedBy>
  <cp:revision>4</cp:revision>
  <dcterms:created xsi:type="dcterms:W3CDTF">2018-06-25T17:51:49Z</dcterms:created>
  <dcterms:modified xsi:type="dcterms:W3CDTF">2018-06-25T18:43:47Z</dcterms:modified>
</cp:coreProperties>
</file>