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24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1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0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592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31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4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9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683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3912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2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5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54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43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9BB50-BC7D-4B00-9738-90B51CE54D78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E8CA63-4F26-4765-B2F9-2DA1C4EBB9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180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SAMBORO S.A.</a:t>
            </a:r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32" y="3568659"/>
            <a:ext cx="3348507" cy="18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9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Información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Dirección: </a:t>
            </a:r>
            <a:r>
              <a:rPr lang="es-GT" dirty="0"/>
              <a:t>8va Calle Final, Barrio Marianita, 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>Villa Nueva, </a:t>
            </a:r>
            <a:r>
              <a:rPr lang="es-GT" dirty="0" smtClean="0"/>
              <a:t>Guatemala</a:t>
            </a:r>
          </a:p>
          <a:p>
            <a:r>
              <a:rPr lang="es-GT" dirty="0" smtClean="0"/>
              <a:t>Teléfono: </a:t>
            </a:r>
            <a:r>
              <a:rPr lang="es-GT" dirty="0"/>
              <a:t>2449-5800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1191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SOBRE LA EMPRESA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Samboro</a:t>
            </a:r>
            <a:r>
              <a:rPr lang="es-GT" dirty="0"/>
              <a:t>, S.A. es la empresa líder en Centroamérica y el Caribe en la industria de pisos y azulejos cerámicos, tanto en diseño, fabricación y tecnología, ofreciendo productos de calidad europea que satisfacen la demanda estética y decorativa en la industria.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12032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602" t="13511" r="244" b="7968"/>
          <a:stretch/>
        </p:blipFill>
        <p:spPr>
          <a:xfrm>
            <a:off x="578144" y="515155"/>
            <a:ext cx="10968642" cy="5628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960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62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Orgánico</vt:lpstr>
      <vt:lpstr>SAMBORO S.A.</vt:lpstr>
      <vt:lpstr>Información</vt:lpstr>
      <vt:lpstr>SOBRE LA EMPRESA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SAMBORO S.A.</dc:title>
  <dc:creator>Estudiante</dc:creator>
  <cp:lastModifiedBy>Estudiante</cp:lastModifiedBy>
  <cp:revision>3</cp:revision>
  <dcterms:created xsi:type="dcterms:W3CDTF">2018-08-15T15:27:28Z</dcterms:created>
  <dcterms:modified xsi:type="dcterms:W3CDTF">2018-08-15T15:57:37Z</dcterms:modified>
</cp:coreProperties>
</file>