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2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地图的来源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空间数据的采集制作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地理底图数据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测绘数据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遥感航拍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实地采集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其他，如文件、统计资料等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（兴趣点）数据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数据供应商，例如图吧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自行采集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国内有地图采集生产能力及资质的主要有两家供应商：高德和四维图新。（网络上可以看到“数据采集员”的招聘信息）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举例：百度地图只要靠购买供应商的地图数据，高德地图主要靠自己采集生产为主，（拥有自己的地图采集生成园区，员工数量达到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1500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人）。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1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242"/>
            <a:ext cx="8229600" cy="69493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大数据空间分析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-GIS Tools for Hadoop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908720"/>
            <a:ext cx="2400125" cy="178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3277" y="2708920"/>
            <a:ext cx="3069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1.7billion request one month on ArcGIS online</a:t>
            </a:r>
            <a:endParaRPr lang="zh-CN" altLang="en-US" sz="1200" dirty="0"/>
          </a:p>
        </p:txBody>
      </p:sp>
      <p:sp>
        <p:nvSpPr>
          <p:cNvPr id="6" name="角丸四角形 13"/>
          <p:cNvSpPr/>
          <p:nvPr/>
        </p:nvSpPr>
        <p:spPr>
          <a:xfrm>
            <a:off x="2295116" y="3783588"/>
            <a:ext cx="180020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14"/>
          <p:cNvSpPr/>
          <p:nvPr/>
        </p:nvSpPr>
        <p:spPr>
          <a:xfrm>
            <a:off x="2319141" y="4621080"/>
            <a:ext cx="180020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15"/>
          <p:cNvSpPr/>
          <p:nvPr/>
        </p:nvSpPr>
        <p:spPr>
          <a:xfrm>
            <a:off x="2319141" y="5458572"/>
            <a:ext cx="180020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7"/>
          <p:cNvSpPr/>
          <p:nvPr/>
        </p:nvSpPr>
        <p:spPr>
          <a:xfrm>
            <a:off x="566924" y="4241582"/>
            <a:ext cx="1080120" cy="144016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8"/>
          <p:cNvSpPr txBox="1"/>
          <p:nvPr/>
        </p:nvSpPr>
        <p:spPr>
          <a:xfrm>
            <a:off x="718809" y="5700980"/>
            <a:ext cx="7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HDFS</a:t>
            </a:r>
            <a:endParaRPr lang="en-US" altLang="ja-JP" dirty="0" smtClean="0"/>
          </a:p>
        </p:txBody>
      </p:sp>
      <p:sp>
        <p:nvSpPr>
          <p:cNvPr id="11" name="テキスト ボックス 9"/>
          <p:cNvSpPr txBox="1"/>
          <p:nvPr/>
        </p:nvSpPr>
        <p:spPr>
          <a:xfrm>
            <a:off x="2367124" y="39687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kumimoji="1" lang="ja-JP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97910" y="483787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kumimoji="1" lang="ja-JP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91149" y="568273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kumimoji="1" lang="ja-JP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円柱 16"/>
          <p:cNvSpPr/>
          <p:nvPr/>
        </p:nvSpPr>
        <p:spPr>
          <a:xfrm>
            <a:off x="4383348" y="3873813"/>
            <a:ext cx="576064" cy="557847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柱 17"/>
          <p:cNvSpPr/>
          <p:nvPr/>
        </p:nvSpPr>
        <p:spPr>
          <a:xfrm>
            <a:off x="4400612" y="4714624"/>
            <a:ext cx="576064" cy="557847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8"/>
          <p:cNvSpPr/>
          <p:nvPr/>
        </p:nvSpPr>
        <p:spPr>
          <a:xfrm>
            <a:off x="4400612" y="5574442"/>
            <a:ext cx="576064" cy="557847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9"/>
          <p:cNvSpPr/>
          <p:nvPr/>
        </p:nvSpPr>
        <p:spPr>
          <a:xfrm>
            <a:off x="5058792" y="3783586"/>
            <a:ext cx="72008" cy="2348701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20"/>
          <p:cNvSpPr/>
          <p:nvPr/>
        </p:nvSpPr>
        <p:spPr>
          <a:xfrm>
            <a:off x="5520105" y="4431660"/>
            <a:ext cx="1800200" cy="10801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21"/>
          <p:cNvSpPr txBox="1"/>
          <p:nvPr/>
        </p:nvSpPr>
        <p:spPr>
          <a:xfrm>
            <a:off x="5580112" y="4796454"/>
            <a:ext cx="15721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kumimoji="1" lang="ja-JP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円柱 22"/>
          <p:cNvSpPr/>
          <p:nvPr/>
        </p:nvSpPr>
        <p:spPr>
          <a:xfrm>
            <a:off x="7839732" y="4542438"/>
            <a:ext cx="1080120" cy="916133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3"/>
          <p:cNvSpPr/>
          <p:nvPr/>
        </p:nvSpPr>
        <p:spPr>
          <a:xfrm>
            <a:off x="1863068" y="4071620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4"/>
          <p:cNvSpPr/>
          <p:nvPr/>
        </p:nvSpPr>
        <p:spPr>
          <a:xfrm>
            <a:off x="1863068" y="4887882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5"/>
          <p:cNvSpPr/>
          <p:nvPr/>
        </p:nvSpPr>
        <p:spPr>
          <a:xfrm>
            <a:off x="1879734" y="5727804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6"/>
          <p:cNvSpPr/>
          <p:nvPr/>
        </p:nvSpPr>
        <p:spPr>
          <a:xfrm>
            <a:off x="4167324" y="4071620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7"/>
          <p:cNvSpPr/>
          <p:nvPr/>
        </p:nvSpPr>
        <p:spPr>
          <a:xfrm>
            <a:off x="4167324" y="4887882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8"/>
          <p:cNvSpPr/>
          <p:nvPr/>
        </p:nvSpPr>
        <p:spPr>
          <a:xfrm>
            <a:off x="4183990" y="5727804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9"/>
          <p:cNvSpPr/>
          <p:nvPr/>
        </p:nvSpPr>
        <p:spPr>
          <a:xfrm>
            <a:off x="5247444" y="4891503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30"/>
          <p:cNvSpPr/>
          <p:nvPr/>
        </p:nvSpPr>
        <p:spPr>
          <a:xfrm>
            <a:off x="7479692" y="4887882"/>
            <a:ext cx="216024" cy="2638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8"/>
          <p:cNvSpPr txBox="1"/>
          <p:nvPr/>
        </p:nvSpPr>
        <p:spPr>
          <a:xfrm>
            <a:off x="7884113" y="5678486"/>
            <a:ext cx="1152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结果输出</a:t>
            </a:r>
            <a:endParaRPr lang="en-US" altLang="ja-JP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" name="图片 10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81" y="2042136"/>
            <a:ext cx="711021" cy="641227"/>
          </a:xfrm>
          <a:prstGeom prst="rect">
            <a:avLst/>
          </a:prstGeom>
        </p:spPr>
      </p:pic>
      <p:pic>
        <p:nvPicPr>
          <p:cNvPr id="36" name="Picture 2" descr="hado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08" y="2933216"/>
            <a:ext cx="2204876" cy="58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图片 10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37" y="1027711"/>
            <a:ext cx="1154838" cy="640935"/>
          </a:xfrm>
          <a:prstGeom prst="rect">
            <a:avLst/>
          </a:prstGeom>
        </p:spPr>
      </p:pic>
      <p:sp>
        <p:nvSpPr>
          <p:cNvPr id="1031" name="TextBox 1030"/>
          <p:cNvSpPr txBox="1"/>
          <p:nvPr/>
        </p:nvSpPr>
        <p:spPr>
          <a:xfrm>
            <a:off x="6212940" y="1373993"/>
            <a:ext cx="2931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Connect from ArcGIS to Hadoop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using GP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05948" y="2394316"/>
            <a:ext cx="293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Run Hive Queries with Spatial Operators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5143" y="3267690"/>
            <a:ext cx="293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Build Map/Reduce Spatial Apps in Java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7444" y="1101957"/>
            <a:ext cx="293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Geopressing Tools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2940" y="2113111"/>
            <a:ext cx="293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Spatial Framework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0146" y="2977207"/>
            <a:ext cx="293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ESRI Geometry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3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云形 30"/>
          <p:cNvSpPr/>
          <p:nvPr/>
        </p:nvSpPr>
        <p:spPr>
          <a:xfrm>
            <a:off x="1561966" y="3212976"/>
            <a:ext cx="6120681" cy="324036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242"/>
            <a:ext cx="8229600" cy="69493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面向服务的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95536" y="845096"/>
            <a:ext cx="8453543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服务式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平台基于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设计思路，实现跨平台与互操作，利用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Web Services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方法实现松耦合的异构式环境的继承，地理信息数据功能封装成符合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OGC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标准规范的接口，构建面向服务的地理信息共享平台。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941168"/>
            <a:ext cx="914400" cy="914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91" y="4941168"/>
            <a:ext cx="914400" cy="9144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11" y="4941168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21088" y="5877272"/>
            <a:ext cx="148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555776" y="3739270"/>
            <a:ext cx="93610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WMS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812508" y="3717032"/>
            <a:ext cx="93610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WFS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336087" y="4320910"/>
            <a:ext cx="93610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WPS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208064" y="4320910"/>
            <a:ext cx="93610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WMTS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4862245" y="3573016"/>
            <a:ext cx="93610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KML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940152" y="3786518"/>
            <a:ext cx="129614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Biz Services</a:t>
            </a:r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5655110" y="4320910"/>
            <a:ext cx="1167749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1975469"/>
            <a:ext cx="648072" cy="64807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28" y="1719654"/>
            <a:ext cx="784958" cy="78495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7" y="1895088"/>
            <a:ext cx="609524" cy="60952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72" y="1975469"/>
            <a:ext cx="914400" cy="9144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6" y="2263699"/>
            <a:ext cx="914286" cy="914286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2339752" y="3177985"/>
            <a:ext cx="360040" cy="5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39752" y="3177985"/>
            <a:ext cx="1609328" cy="5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0" idx="0"/>
          </p:cNvCxnSpPr>
          <p:nvPr/>
        </p:nvCxnSpPr>
        <p:spPr>
          <a:xfrm>
            <a:off x="2339752" y="3177985"/>
            <a:ext cx="1336364" cy="1142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5" idx="2"/>
            <a:endCxn id="48" idx="0"/>
          </p:cNvCxnSpPr>
          <p:nvPr/>
        </p:nvCxnSpPr>
        <p:spPr>
          <a:xfrm>
            <a:off x="3347864" y="2623541"/>
            <a:ext cx="932696" cy="1093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35" idx="2"/>
          </p:cNvCxnSpPr>
          <p:nvPr/>
        </p:nvCxnSpPr>
        <p:spPr>
          <a:xfrm>
            <a:off x="3347864" y="2623541"/>
            <a:ext cx="328252" cy="1697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5" idx="2"/>
            <a:endCxn id="34" idx="0"/>
          </p:cNvCxnSpPr>
          <p:nvPr/>
        </p:nvCxnSpPr>
        <p:spPr>
          <a:xfrm flipH="1">
            <a:off x="3023828" y="2623541"/>
            <a:ext cx="324036" cy="1115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35" idx="2"/>
            <a:endCxn id="52" idx="0"/>
          </p:cNvCxnSpPr>
          <p:nvPr/>
        </p:nvCxnSpPr>
        <p:spPr>
          <a:xfrm>
            <a:off x="3347864" y="2623541"/>
            <a:ext cx="3240360" cy="116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37" idx="2"/>
            <a:endCxn id="48" idx="0"/>
          </p:cNvCxnSpPr>
          <p:nvPr/>
        </p:nvCxnSpPr>
        <p:spPr>
          <a:xfrm flipH="1">
            <a:off x="4280560" y="2504612"/>
            <a:ext cx="341747" cy="1212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7" idx="2"/>
            <a:endCxn id="51" idx="0"/>
          </p:cNvCxnSpPr>
          <p:nvPr/>
        </p:nvCxnSpPr>
        <p:spPr>
          <a:xfrm>
            <a:off x="4622307" y="2504612"/>
            <a:ext cx="707990" cy="1068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37" idx="2"/>
            <a:endCxn id="49" idx="0"/>
          </p:cNvCxnSpPr>
          <p:nvPr/>
        </p:nvCxnSpPr>
        <p:spPr>
          <a:xfrm>
            <a:off x="4622307" y="2504612"/>
            <a:ext cx="181832" cy="1816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9" idx="2"/>
            <a:endCxn id="48" idx="0"/>
          </p:cNvCxnSpPr>
          <p:nvPr/>
        </p:nvCxnSpPr>
        <p:spPr>
          <a:xfrm flipH="1">
            <a:off x="4280560" y="2504612"/>
            <a:ext cx="1517789" cy="1212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39" idx="2"/>
            <a:endCxn id="51" idx="0"/>
          </p:cNvCxnSpPr>
          <p:nvPr/>
        </p:nvCxnSpPr>
        <p:spPr>
          <a:xfrm flipH="1">
            <a:off x="5330297" y="2504612"/>
            <a:ext cx="468052" cy="1068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39" idx="2"/>
            <a:endCxn id="52" idx="0"/>
          </p:cNvCxnSpPr>
          <p:nvPr/>
        </p:nvCxnSpPr>
        <p:spPr>
          <a:xfrm>
            <a:off x="5798349" y="2504612"/>
            <a:ext cx="789875" cy="12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40" idx="2"/>
            <a:endCxn id="52" idx="0"/>
          </p:cNvCxnSpPr>
          <p:nvPr/>
        </p:nvCxnSpPr>
        <p:spPr>
          <a:xfrm flipH="1">
            <a:off x="6588224" y="2889869"/>
            <a:ext cx="452848" cy="896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0" idx="2"/>
            <a:endCxn id="49" idx="0"/>
          </p:cNvCxnSpPr>
          <p:nvPr/>
        </p:nvCxnSpPr>
        <p:spPr>
          <a:xfrm flipH="1">
            <a:off x="4804139" y="2889869"/>
            <a:ext cx="2236933" cy="143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3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230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地图的来源/空间数据的采集制作</vt:lpstr>
      <vt:lpstr>大数据空间分析-GIS Tools for Hadoop</vt:lpstr>
      <vt:lpstr>面向服务的GIS平台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kangping lu</dc:creator>
  <cp:lastModifiedBy>kangping lu</cp:lastModifiedBy>
  <cp:revision>49</cp:revision>
  <dcterms:created xsi:type="dcterms:W3CDTF">2014-04-05T15:05:21Z</dcterms:created>
  <dcterms:modified xsi:type="dcterms:W3CDTF">2014-04-07T18:24:59Z</dcterms:modified>
</cp:coreProperties>
</file>