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590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9600" y="64533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研究区采样点的插值分析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30" y="2224310"/>
            <a:ext cx="26289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0848"/>
            <a:ext cx="26003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97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5524500" cy="711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52475"/>
            <a:ext cx="657225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63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联系 7"/>
          <p:cNvSpPr/>
          <p:nvPr/>
        </p:nvSpPr>
        <p:spPr>
          <a:xfrm>
            <a:off x="2410259" y="1289195"/>
            <a:ext cx="1585677" cy="15141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52" y="3227439"/>
            <a:ext cx="489593" cy="4895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2707665"/>
            <a:ext cx="373195" cy="37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7" y="3100803"/>
            <a:ext cx="438119" cy="43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83" y="1610471"/>
            <a:ext cx="1210981" cy="9389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54" y="1340768"/>
            <a:ext cx="1609910" cy="15195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61" y="1700809"/>
            <a:ext cx="819912" cy="819912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H="1">
            <a:off x="2320137" y="2204864"/>
            <a:ext cx="595680" cy="5141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758256" y="2357264"/>
            <a:ext cx="441317" cy="7235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91878" y="2357264"/>
            <a:ext cx="1" cy="7235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234375" y="1955263"/>
            <a:ext cx="936104" cy="31100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36882" y="836712"/>
            <a:ext cx="25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Geoprocessing</a:t>
            </a:r>
            <a:r>
              <a:rPr lang="zh-CN" altLang="en-US" dirty="0" smtClean="0"/>
              <a:t>工具箱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70479" y="2916137"/>
            <a:ext cx="25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Geoprocessing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58460" y="2277297"/>
            <a:ext cx="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9160"/>
            <a:ext cx="952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椭圆 20"/>
          <p:cNvSpPr/>
          <p:nvPr/>
        </p:nvSpPr>
        <p:spPr>
          <a:xfrm>
            <a:off x="2771801" y="4902373"/>
            <a:ext cx="1080119" cy="6480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GP Task</a:t>
            </a:r>
            <a:endParaRPr lang="zh-CN" altLang="en-US" sz="1400" b="1" dirty="0"/>
          </a:p>
        </p:txBody>
      </p:sp>
      <p:sp>
        <p:nvSpPr>
          <p:cNvPr id="22" name="圆角矩形 21"/>
          <p:cNvSpPr/>
          <p:nvPr/>
        </p:nvSpPr>
        <p:spPr>
          <a:xfrm>
            <a:off x="4749423" y="4890689"/>
            <a:ext cx="1177862" cy="65975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Result Map Server</a:t>
            </a:r>
            <a:endParaRPr lang="zh-CN" altLang="en-US" sz="1400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994229" y="5234459"/>
            <a:ext cx="505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112214" y="5219324"/>
            <a:ext cx="505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143309" y="5246392"/>
            <a:ext cx="505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455" y="4557216"/>
            <a:ext cx="1320961" cy="11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11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</Words>
  <Application>Microsoft Office PowerPoint</Application>
  <PresentationFormat>全屏显示(4:3)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kangping lu</dc:creator>
  <cp:lastModifiedBy>kangping lu</cp:lastModifiedBy>
  <cp:revision>13</cp:revision>
  <dcterms:created xsi:type="dcterms:W3CDTF">2014-04-09T17:37:40Z</dcterms:created>
  <dcterms:modified xsi:type="dcterms:W3CDTF">2014-04-09T19:27:18Z</dcterms:modified>
</cp:coreProperties>
</file>