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325D5-D560-4D91-8ED4-5CF054A0F205}" v="1" dt="2022-01-10T22:11:23.561"/>
    <p1510:client id="{C20145CF-DA4C-4B8E-88FF-896E4041448A}" v="30" dt="2022-01-03T17:55:20.724"/>
  </p1510:revLst>
</p1510:revInfo>
</file>

<file path=ppt/tableStyles.xml><?xml version="1.0" encoding="utf-8"?>
<a:tblStyleLst xmlns:a="http://schemas.openxmlformats.org/drawingml/2006/main" def="{5940675A-B579-460E-94D1-54222C63F5DA}">
  <a:tblStyle styleId="{4C3C2611-4C71-4FC5-86AE-919BDF0F9419}" styleName="">
    <a:tblBg/>
    <a:wholeTbl>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EEE7283C-3CF3-47DC-8721-378D4A62B22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CF821DB8-F4EB-4A41-A1BA-3FCAFE7338EE}"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33BA23B1-9221-436E-865A-0063620EA4FD}" styleName="">
    <a:tblBg/>
    <a:wholeTbl>
      <a:tcTxStyle b="on"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0F1F6"/>
          </a:solidFill>
        </a:fill>
      </a:tcStyle>
    </a:band2H>
    <a:firstCol>
      <a:tcTxStyle b="on" i="off">
        <a:font>
          <a:latin typeface="Calibri"/>
          <a:ea typeface="Calibri"/>
          <a:cs typeface="Calibri"/>
        </a:font>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
          <a:latin typeface="Calibri"/>
          <a:ea typeface="Calibri"/>
          <a:cs typeface="Calibri"/>
        </a:font>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96"/>
    <p:restoredTop sz="94607"/>
  </p:normalViewPr>
  <p:slideViewPr>
    <p:cSldViewPr snapToGrid="0" snapToObjects="1">
      <p:cViewPr>
        <p:scale>
          <a:sx n="104" d="100"/>
          <a:sy n="104" d="100"/>
        </p:scale>
        <p:origin x="2816"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mantas Tutlys" userId="S::almantas.tutlys@codeacademylt.onmicrosoft.com::b7fd7a20-ff9e-4812-9ea2-c4e6901d4570" providerId="AD" clId="Web-{C20145CF-DA4C-4B8E-88FF-896E4041448A}"/>
    <pc:docChg chg="modSld">
      <pc:chgData name="Almantas Tutlys" userId="S::almantas.tutlys@codeacademylt.onmicrosoft.com::b7fd7a20-ff9e-4812-9ea2-c4e6901d4570" providerId="AD" clId="Web-{C20145CF-DA4C-4B8E-88FF-896E4041448A}" dt="2022-01-03T17:55:19.412" v="7" actId="20577"/>
      <pc:docMkLst>
        <pc:docMk/>
      </pc:docMkLst>
      <pc:sldChg chg="modSp">
        <pc:chgData name="Almantas Tutlys" userId="S::almantas.tutlys@codeacademylt.onmicrosoft.com::b7fd7a20-ff9e-4812-9ea2-c4e6901d4570" providerId="AD" clId="Web-{C20145CF-DA4C-4B8E-88FF-896E4041448A}" dt="2022-01-03T17:46:15.520" v="3" actId="20577"/>
        <pc:sldMkLst>
          <pc:docMk/>
          <pc:sldMk cId="0" sldId="258"/>
        </pc:sldMkLst>
        <pc:spChg chg="mod">
          <ac:chgData name="Almantas Tutlys" userId="S::almantas.tutlys@codeacademylt.onmicrosoft.com::b7fd7a20-ff9e-4812-9ea2-c4e6901d4570" providerId="AD" clId="Web-{C20145CF-DA4C-4B8E-88FF-896E4041448A}" dt="2022-01-03T17:46:15.520" v="3" actId="20577"/>
          <ac:spMkLst>
            <pc:docMk/>
            <pc:sldMk cId="0" sldId="258"/>
            <ac:spMk id="208" creationId="{00000000-0000-0000-0000-000000000000}"/>
          </ac:spMkLst>
        </pc:spChg>
      </pc:sldChg>
      <pc:sldChg chg="modSp">
        <pc:chgData name="Almantas Tutlys" userId="S::almantas.tutlys@codeacademylt.onmicrosoft.com::b7fd7a20-ff9e-4812-9ea2-c4e6901d4570" providerId="AD" clId="Web-{C20145CF-DA4C-4B8E-88FF-896E4041448A}" dt="2022-01-03T17:55:19.412" v="7" actId="20577"/>
        <pc:sldMkLst>
          <pc:docMk/>
          <pc:sldMk cId="0" sldId="260"/>
        </pc:sldMkLst>
        <pc:spChg chg="mod">
          <ac:chgData name="Almantas Tutlys" userId="S::almantas.tutlys@codeacademylt.onmicrosoft.com::b7fd7a20-ff9e-4812-9ea2-c4e6901d4570" providerId="AD" clId="Web-{C20145CF-DA4C-4B8E-88FF-896E4041448A}" dt="2022-01-03T17:55:19.412" v="7" actId="20577"/>
          <ac:spMkLst>
            <pc:docMk/>
            <pc:sldMk cId="0" sldId="260"/>
            <ac:spMk id="221" creationId="{00000000-0000-0000-0000-000000000000}"/>
          </ac:spMkLst>
        </pc:spChg>
      </pc:sldChg>
    </pc:docChg>
  </pc:docChgLst>
  <pc:docChgLst>
    <pc:chgData name="Ernestas Šiušis" userId="S::ernestas.siusis@codeacademylt.onmicrosoft.com::9773aef5-61f9-4468-9fb4-61b7fbf481dc" providerId="AD" clId="Web-{027325D5-D560-4D91-8ED4-5CF054A0F205}"/>
    <pc:docChg chg="modSld">
      <pc:chgData name="Ernestas Šiušis" userId="S::ernestas.siusis@codeacademylt.onmicrosoft.com::9773aef5-61f9-4468-9fb4-61b7fbf481dc" providerId="AD" clId="Web-{027325D5-D560-4D91-8ED4-5CF054A0F205}" dt="2022-01-10T22:11:23.561" v="0" actId="14100"/>
      <pc:docMkLst>
        <pc:docMk/>
      </pc:docMkLst>
      <pc:sldChg chg="modSp">
        <pc:chgData name="Ernestas Šiušis" userId="S::ernestas.siusis@codeacademylt.onmicrosoft.com::9773aef5-61f9-4468-9fb4-61b7fbf481dc" providerId="AD" clId="Web-{027325D5-D560-4D91-8ED4-5CF054A0F205}" dt="2022-01-10T22:11:23.561" v="0" actId="14100"/>
        <pc:sldMkLst>
          <pc:docMk/>
          <pc:sldMk cId="0" sldId="273"/>
        </pc:sldMkLst>
        <pc:spChg chg="mod">
          <ac:chgData name="Ernestas Šiušis" userId="S::ernestas.siusis@codeacademylt.onmicrosoft.com::9773aef5-61f9-4468-9fb4-61b7fbf481dc" providerId="AD" clId="Web-{027325D5-D560-4D91-8ED4-5CF054A0F205}" dt="2022-01-10T22:11:23.561" v="0" actId="14100"/>
          <ac:spMkLst>
            <pc:docMk/>
            <pc:sldMk cId="0" sldId="273"/>
            <ac:spMk id="3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1143000" y="685800"/>
            <a:ext cx="4572000" cy="3429000"/>
          </a:xfrm>
          <a:prstGeom prst="rect">
            <a:avLst/>
          </a:prstGeom>
        </p:spPr>
        <p:txBody>
          <a:bodyPr/>
          <a:lstStyle/>
          <a:p>
            <a:endParaRPr/>
          </a:p>
        </p:txBody>
      </p:sp>
      <p:sp>
        <p:nvSpPr>
          <p:cNvPr id="173" name="Shape 1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Body Level One…"/>
          <p:cNvSpPr txBox="1">
            <a:spLocks noGrp="1"/>
          </p:cNvSpPr>
          <p:nvPr>
            <p:ph type="body" sz="quarter" idx="1" hasCustomPrompt="1"/>
          </p:nvPr>
        </p:nvSpPr>
        <p:spPr>
          <a:prstGeom prst="rect">
            <a:avLst/>
          </a:prstGeom>
        </p:spPr>
        <p:txBody>
          <a:bodyPr/>
          <a:lstStyle/>
          <a:p>
            <a:r>
              <a:t>CLICK TO EDIT MASTER SUBTITLE STYLE</a:t>
            </a:r>
          </a:p>
          <a:p>
            <a:pPr lvl="1"/>
            <a:endParaRPr/>
          </a:p>
          <a:p>
            <a:pPr lvl="2"/>
            <a:endParaRPr/>
          </a:p>
          <a:p>
            <a:pPr lvl="3"/>
            <a:endParaRPr/>
          </a:p>
          <a:p>
            <a:pPr lvl="4"/>
            <a:endParaRPr/>
          </a:p>
        </p:txBody>
      </p:sp>
      <p:sp>
        <p:nvSpPr>
          <p:cNvPr id="14" name="Text Placeholder 10"/>
          <p:cNvSpPr>
            <a:spLocks noGrp="1"/>
          </p:cNvSpPr>
          <p:nvPr>
            <p:ph type="body" sz="quarter" idx="21" hasCustomPrompt="1"/>
          </p:nvPr>
        </p:nvSpPr>
        <p:spPr>
          <a:xfrm>
            <a:off x="474662" y="2619023"/>
            <a:ext cx="2334169" cy="2387602"/>
          </a:xfrm>
          <a:prstGeom prst="rect">
            <a:avLst/>
          </a:prstGeom>
        </p:spPr>
        <p:txBody>
          <a:bodyPr/>
          <a:lstStyle/>
          <a:p>
            <a:r>
              <a:t>Mokytojo
Vardas Pavardė</a:t>
            </a:r>
          </a:p>
        </p:txBody>
      </p:sp>
      <p:sp>
        <p:nvSpPr>
          <p:cNvPr id="15" name="Picture Placeholder 12"/>
          <p:cNvSpPr>
            <a:spLocks noGrp="1"/>
          </p:cNvSpPr>
          <p:nvPr>
            <p:ph type="pic" sz="quarter" idx="22"/>
          </p:nvPr>
        </p:nvSpPr>
        <p:spPr>
          <a:xfrm>
            <a:off x="10323513" y="458787"/>
            <a:ext cx="1377952" cy="1377951"/>
          </a:xfrm>
          <a:prstGeom prst="rect">
            <a:avLst/>
          </a:prstGeom>
        </p:spPr>
        <p:txBody>
          <a:bodyPr lIns="91439" tIns="45719" rIns="91439" bIns="45719">
            <a:noAutofit/>
          </a:bodyPr>
          <a:lstStyle/>
          <a:p>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7" name="Graphic 7"/>
          <p:cNvGrpSpPr/>
          <p:nvPr/>
        </p:nvGrpSpPr>
        <p:grpSpPr>
          <a:xfrm>
            <a:off x="11078622" y="458786"/>
            <a:ext cx="632991" cy="680887"/>
            <a:chOff x="0" y="0"/>
            <a:chExt cx="632989" cy="680886"/>
          </a:xfrm>
        </p:grpSpPr>
        <p:sp>
          <p:nvSpPr>
            <p:cNvPr id="2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28" name="CodeAcademy sed ut  um  perspiciatis unde omnis sed ut perspiciatis?"/>
          <p:cNvSpPr txBox="1">
            <a:spLocks noGrp="1"/>
          </p:cNvSpPr>
          <p:nvPr>
            <p:ph type="title" hasCustomPrompt="1"/>
          </p:nvPr>
        </p:nvSpPr>
        <p:spPr>
          <a:xfrm>
            <a:off x="480390" y="1371706"/>
            <a:ext cx="5615612" cy="4101247"/>
          </a:xfrm>
          <a:prstGeom prst="rect">
            <a:avLst/>
          </a:prstGeom>
        </p:spPr>
        <p:txBody>
          <a:bodyPr/>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7" cy="5067299"/>
          </a:xfrm>
          <a:prstGeom prst="rect">
            <a:avLst/>
          </a:prstGeom>
        </p:spPr>
        <p:txBody>
          <a:bodyPr/>
          <a:lstStyle>
            <a:lvl1pPr>
              <a:lnSpc>
                <a:spcPct val="100000"/>
              </a:lnSpc>
              <a:defRPr b="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1" y="5916612"/>
            <a:ext cx="5614991" cy="482602"/>
          </a:xfrm>
          <a:prstGeom prst="rect">
            <a:avLst/>
          </a:prstGeom>
        </p:spPr>
        <p:txBody>
          <a:bodyPr anchor="b"/>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solidFill>
                  <a:srgbClr val="FEFFFF"/>
                </a:solidFill>
              </a:defRPr>
            </a:lvl1pPr>
            <a:lvl2pPr>
              <a:defRPr sz="1300" b="0">
                <a:solidFill>
                  <a:srgbClr val="FEFFFF"/>
                </a:solidFill>
              </a:defRPr>
            </a:lvl2pPr>
            <a:lvl3pPr>
              <a:defRPr sz="1300" b="0">
                <a:solidFill>
                  <a:srgbClr val="FEFFFF"/>
                </a:solidFill>
              </a:defRPr>
            </a:lvl3pPr>
            <a:lvl4pPr>
              <a:defRPr sz="1300" b="0">
                <a:solidFill>
                  <a:srgbClr val="FEFFFF"/>
                </a:solidFill>
              </a:defRPr>
            </a:lvl4pPr>
            <a:lvl5pPr>
              <a:defRPr sz="1300" b="0">
                <a:solidFill>
                  <a:srgbClr val="FEFFFF"/>
                </a:solidFill>
              </a:defRPr>
            </a:lvl5pPr>
          </a:lstStyle>
          <a:p>
            <a:r>
              <a:t>Prezentacijos pavadinimas</a:t>
            </a:r>
          </a:p>
          <a:p>
            <a:pPr lvl="1"/>
            <a:endParaRPr/>
          </a:p>
          <a:p>
            <a:pPr lvl="2"/>
            <a:endParaRPr/>
          </a:p>
          <a:p>
            <a:pPr lvl="3"/>
            <a:endParaRPr/>
          </a:p>
          <a:p>
            <a:pPr lvl="4"/>
            <a:endParaRPr/>
          </a:p>
        </p:txBody>
      </p:sp>
      <p:grpSp>
        <p:nvGrpSpPr>
          <p:cNvPr id="44" name="Graphic 4"/>
          <p:cNvGrpSpPr/>
          <p:nvPr/>
        </p:nvGrpSpPr>
        <p:grpSpPr>
          <a:xfrm>
            <a:off x="11078619" y="458787"/>
            <a:ext cx="632991" cy="680886"/>
            <a:chOff x="0" y="0"/>
            <a:chExt cx="632989" cy="680885"/>
          </a:xfrm>
        </p:grpSpPr>
        <p:sp>
          <p:nvSpPr>
            <p:cNvPr id="40"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1"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2"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43"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45" name="Picture Placeholder 2"/>
          <p:cNvSpPr>
            <a:spLocks noGrp="1"/>
          </p:cNvSpPr>
          <p:nvPr>
            <p:ph type="pic" idx="21"/>
          </p:nvPr>
        </p:nvSpPr>
        <p:spPr>
          <a:xfrm>
            <a:off x="479612" y="1854200"/>
            <a:ext cx="11231996" cy="5003800"/>
          </a:xfrm>
          <a:prstGeom prst="rect">
            <a:avLst/>
          </a:prstGeom>
        </p:spPr>
        <p:txBody>
          <a:bodyPr lIns="91439" tIns="45719" rIns="91439" bIns="45719">
            <a:noAutofit/>
          </a:bodyPr>
          <a:lstStyle/>
          <a:p>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53"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latin typeface="+mn-lt"/>
                <a:ea typeface="+mn-ea"/>
                <a:cs typeface="+mn-cs"/>
                <a:sym typeface="Arial"/>
              </a:defRPr>
            </a:pPr>
            <a:endParaRPr/>
          </a:p>
        </p:txBody>
      </p:sp>
      <p:sp>
        <p:nvSpPr>
          <p:cNvPr id="54"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solidFill>
                  <a:srgbClr val="FEFFFF"/>
                </a:solidFill>
              </a:defRPr>
            </a:lvl1pPr>
            <a:lvl2pPr>
              <a:defRPr sz="1300" b="0">
                <a:solidFill>
                  <a:srgbClr val="FEFFFF"/>
                </a:solidFill>
              </a:defRPr>
            </a:lvl2pPr>
            <a:lvl3pPr>
              <a:defRPr sz="1300" b="0">
                <a:solidFill>
                  <a:srgbClr val="FEFFFF"/>
                </a:solidFill>
              </a:defRPr>
            </a:lvl3pPr>
            <a:lvl4pPr>
              <a:defRPr sz="1300" b="0">
                <a:solidFill>
                  <a:srgbClr val="FEFFFF"/>
                </a:solidFill>
              </a:defRPr>
            </a:lvl4pPr>
            <a:lvl5pPr>
              <a:defRPr sz="1300" b="0">
                <a:solidFill>
                  <a:srgbClr val="FEFFFF"/>
                </a:solidFill>
              </a:defRPr>
            </a:lvl5pPr>
          </a:lstStyle>
          <a:p>
            <a:r>
              <a:t>Prezentacijos pavadinimas</a:t>
            </a:r>
          </a:p>
          <a:p>
            <a:pPr lvl="1"/>
            <a:endParaRPr/>
          </a:p>
          <a:p>
            <a:pPr lvl="2"/>
            <a:endParaRPr/>
          </a:p>
          <a:p>
            <a:pPr lvl="3"/>
            <a:endParaRPr/>
          </a:p>
          <a:p>
            <a:pPr lvl="4"/>
            <a:endParaRPr/>
          </a:p>
        </p:txBody>
      </p:sp>
      <p:grpSp>
        <p:nvGrpSpPr>
          <p:cNvPr id="59" name="Graphic 7"/>
          <p:cNvGrpSpPr/>
          <p:nvPr/>
        </p:nvGrpSpPr>
        <p:grpSpPr>
          <a:xfrm>
            <a:off x="11078622" y="458786"/>
            <a:ext cx="632991" cy="680887"/>
            <a:chOff x="0" y="0"/>
            <a:chExt cx="632989" cy="680886"/>
          </a:xfrm>
        </p:grpSpPr>
        <p:sp>
          <p:nvSpPr>
            <p:cNvPr id="55"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6"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7"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8"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60" name="Text Placeholder 3"/>
          <p:cNvSpPr>
            <a:spLocks noGrp="1"/>
          </p:cNvSpPr>
          <p:nvPr>
            <p:ph type="body" sz="quarter" idx="21" hasCustomPrompt="1"/>
          </p:nvPr>
        </p:nvSpPr>
        <p:spPr>
          <a:xfrm>
            <a:off x="6557681" y="3193408"/>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1" name="Text Placeholder 3"/>
          <p:cNvSpPr>
            <a:spLocks noGrp="1"/>
          </p:cNvSpPr>
          <p:nvPr>
            <p:ph type="body" sz="quarter" idx="22" hasCustomPrompt="1"/>
          </p:nvPr>
        </p:nvSpPr>
        <p:spPr>
          <a:xfrm>
            <a:off x="6557681" y="4336410"/>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2" name="Text Placeholder 3"/>
          <p:cNvSpPr>
            <a:spLocks noGrp="1"/>
          </p:cNvSpPr>
          <p:nvPr>
            <p:ph type="body" sz="quarter" idx="23" hasCustomPrompt="1"/>
          </p:nvPr>
        </p:nvSpPr>
        <p:spPr>
          <a:xfrm>
            <a:off x="6557681" y="5479410"/>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3" name="Picture Placeholder 2"/>
          <p:cNvSpPr>
            <a:spLocks noGrp="1"/>
          </p:cNvSpPr>
          <p:nvPr>
            <p:ph type="pic" sz="quarter" idx="24"/>
          </p:nvPr>
        </p:nvSpPr>
        <p:spPr>
          <a:xfrm>
            <a:off x="1045319" y="1674054"/>
            <a:ext cx="3924971" cy="3988238"/>
          </a:xfrm>
          <a:prstGeom prst="rect">
            <a:avLst/>
          </a:prstGeom>
        </p:spPr>
        <p:txBody>
          <a:bodyPr lIns="91439" tIns="45719" rIns="91439" bIns="45719">
            <a:noAutofit/>
          </a:bodyPr>
          <a:lstStyle/>
          <a:p>
            <a:endParaRPr/>
          </a:p>
        </p:txBody>
      </p:sp>
      <p:sp>
        <p:nvSpPr>
          <p:cNvPr id="64" name="CodeAcademy sed ut  um  perspiciatis unde?"/>
          <p:cNvSpPr txBox="1">
            <a:spLocks noGrp="1"/>
          </p:cNvSpPr>
          <p:nvPr>
            <p:ph type="title" hasCustomPrompt="1"/>
          </p:nvPr>
        </p:nvSpPr>
        <p:spPr>
          <a:xfrm>
            <a:off x="6557681" y="1371706"/>
            <a:ext cx="5153929" cy="1365251"/>
          </a:xfrm>
          <a:prstGeom prst="rect">
            <a:avLst/>
          </a:prstGeom>
        </p:spPr>
        <p:txBody>
          <a:bodyPr/>
          <a:lstStyle>
            <a:lvl1pPr>
              <a:defRPr sz="3000"/>
            </a:lvl1pPr>
          </a:lstStyle>
          <a:p>
            <a:r>
              <a:t>CodeAcademy sed ut  um  perspiciatis unde?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grpSp>
        <p:nvGrpSpPr>
          <p:cNvPr id="76" name="Graphic 7"/>
          <p:cNvGrpSpPr/>
          <p:nvPr/>
        </p:nvGrpSpPr>
        <p:grpSpPr>
          <a:xfrm>
            <a:off x="11078622" y="458786"/>
            <a:ext cx="632991" cy="680887"/>
            <a:chOff x="0" y="0"/>
            <a:chExt cx="632989" cy="680886"/>
          </a:xfrm>
        </p:grpSpPr>
        <p:sp>
          <p:nvSpPr>
            <p:cNvPr id="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77"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78" name="CodeAcademy sed ut  um  perspiciatis unde?"/>
          <p:cNvSpPr txBox="1">
            <a:spLocks noGrp="1"/>
          </p:cNvSpPr>
          <p:nvPr>
            <p:ph type="title" hasCustomPrompt="1"/>
          </p:nvPr>
        </p:nvSpPr>
        <p:spPr>
          <a:xfrm>
            <a:off x="480390" y="1371706"/>
            <a:ext cx="5153929" cy="1365251"/>
          </a:xfrm>
          <a:prstGeom prst="rect">
            <a:avLst/>
          </a:prstGeom>
        </p:spPr>
        <p:txBody>
          <a:bodyPr/>
          <a:lstStyle>
            <a:lvl1pPr>
              <a:defRPr sz="3000"/>
            </a:lvl1pPr>
          </a:lstStyle>
          <a:p>
            <a:r>
              <a:t>CodeAcademy sed ut  um  perspiciatis unde?</a:t>
            </a:r>
          </a:p>
        </p:txBody>
      </p:sp>
      <p:sp>
        <p:nvSpPr>
          <p:cNvPr id="79" name="Text Placeholder 3"/>
          <p:cNvSpPr>
            <a:spLocks noGrp="1"/>
          </p:cNvSpPr>
          <p:nvPr>
            <p:ph type="body" sz="quarter" idx="21" hasCustomPrompt="1"/>
          </p:nvPr>
        </p:nvSpPr>
        <p:spPr>
          <a:xfrm>
            <a:off x="1398588" y="3193408"/>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0" name="Text Placeholder 3"/>
          <p:cNvSpPr>
            <a:spLocks noGrp="1"/>
          </p:cNvSpPr>
          <p:nvPr>
            <p:ph type="body" sz="quarter" idx="22" hasCustomPrompt="1"/>
          </p:nvPr>
        </p:nvSpPr>
        <p:spPr>
          <a:xfrm>
            <a:off x="1398588" y="4336410"/>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1" name="Text Placeholder 3"/>
          <p:cNvSpPr>
            <a:spLocks noGrp="1"/>
          </p:cNvSpPr>
          <p:nvPr>
            <p:ph type="body" sz="quarter" idx="23" hasCustomPrompt="1"/>
          </p:nvPr>
        </p:nvSpPr>
        <p:spPr>
          <a:xfrm>
            <a:off x="1398588" y="5479410"/>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2" name="Text Placeholder 3"/>
          <p:cNvSpPr>
            <a:spLocks noGrp="1"/>
          </p:cNvSpPr>
          <p:nvPr>
            <p:ph type="body" sz="quarter" idx="24" hasCustomPrompt="1"/>
          </p:nvPr>
        </p:nvSpPr>
        <p:spPr>
          <a:xfrm>
            <a:off x="7476658" y="3193408"/>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3" name="Text Placeholder 3"/>
          <p:cNvSpPr>
            <a:spLocks noGrp="1"/>
          </p:cNvSpPr>
          <p:nvPr>
            <p:ph type="body" sz="quarter" idx="25" hasCustomPrompt="1"/>
          </p:nvPr>
        </p:nvSpPr>
        <p:spPr>
          <a:xfrm>
            <a:off x="7476658" y="4336410"/>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4" name="Text Placeholder 3"/>
          <p:cNvSpPr>
            <a:spLocks noGrp="1"/>
          </p:cNvSpPr>
          <p:nvPr>
            <p:ph type="body" sz="quarter" idx="26" hasCustomPrompt="1"/>
          </p:nvPr>
        </p:nvSpPr>
        <p:spPr>
          <a:xfrm>
            <a:off x="7476658" y="5479410"/>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3_Title and Content">
    <p:spTree>
      <p:nvGrpSpPr>
        <p:cNvPr id="1" name=""/>
        <p:cNvGrpSpPr/>
        <p:nvPr/>
      </p:nvGrpSpPr>
      <p:grpSpPr>
        <a:xfrm>
          <a:off x="0" y="0"/>
          <a:ext cx="0" cy="0"/>
          <a:chOff x="0" y="0"/>
          <a:chExt cx="0" cy="0"/>
        </a:xfrm>
      </p:grpSpPr>
      <p:grpSp>
        <p:nvGrpSpPr>
          <p:cNvPr id="96" name="Graphic 7"/>
          <p:cNvGrpSpPr/>
          <p:nvPr/>
        </p:nvGrpSpPr>
        <p:grpSpPr>
          <a:xfrm>
            <a:off x="11078622" y="458786"/>
            <a:ext cx="632991" cy="680887"/>
            <a:chOff x="0" y="0"/>
            <a:chExt cx="632989" cy="680886"/>
          </a:xfrm>
        </p:grpSpPr>
        <p:sp>
          <p:nvSpPr>
            <p:cNvPr id="9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97"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98" name="Text Placeholder 3"/>
          <p:cNvSpPr>
            <a:spLocks noGrp="1"/>
          </p:cNvSpPr>
          <p:nvPr>
            <p:ph type="body" sz="quarter" idx="21" hasCustomPrompt="1"/>
          </p:nvPr>
        </p:nvSpPr>
        <p:spPr>
          <a:xfrm>
            <a:off x="3281688" y="1821807"/>
            <a:ext cx="3750858" cy="329721"/>
          </a:xfrm>
          <a:prstGeom prst="rect">
            <a:avLst/>
          </a:prstGeom>
        </p:spPr>
        <p:txBody>
          <a:bodyPr/>
          <a:lstStyle/>
          <a:p>
            <a:r>
              <a:t>Pavadinimas arba nuorodos tikslas.</a:t>
            </a:r>
          </a:p>
        </p:txBody>
      </p:sp>
      <p:sp>
        <p:nvSpPr>
          <p:cNvPr id="99" name="Text Placeholder 3"/>
          <p:cNvSpPr>
            <a:spLocks noGrp="1"/>
          </p:cNvSpPr>
          <p:nvPr>
            <p:ph type="body" sz="quarter" idx="22" hasCustomPrompt="1"/>
          </p:nvPr>
        </p:nvSpPr>
        <p:spPr>
          <a:xfrm>
            <a:off x="3281688" y="2171431"/>
            <a:ext cx="3750858" cy="504531"/>
          </a:xfrm>
          <a:prstGeom prst="rect">
            <a:avLst/>
          </a:prstGeom>
        </p:spPr>
        <p:txBody>
          <a:bodyPr/>
          <a:lstStyle>
            <a:lvl1pPr>
              <a:defRPr b="0"/>
            </a:lvl1pPr>
          </a:lstStyle>
          <a:p>
            <a:r>
              <a:t>Pavadinimas arba nuorodos tikslas.</a:t>
            </a:r>
          </a:p>
        </p:txBody>
      </p:sp>
      <p:sp>
        <p:nvSpPr>
          <p:cNvPr id="100" name="Naudinga informacija"/>
          <p:cNvSpPr txBox="1">
            <a:spLocks noGrp="1"/>
          </p:cNvSpPr>
          <p:nvPr>
            <p:ph type="title" hasCustomPrompt="1"/>
          </p:nvPr>
        </p:nvSpPr>
        <p:spPr>
          <a:xfrm>
            <a:off x="480390" y="5032099"/>
            <a:ext cx="2343494" cy="1365253"/>
          </a:xfrm>
          <a:prstGeom prst="rect">
            <a:avLst/>
          </a:prstGeom>
        </p:spPr>
        <p:txBody>
          <a:bodyPr anchor="b"/>
          <a:lstStyle>
            <a:lvl1pPr>
              <a:defRPr sz="3000"/>
            </a:lvl1pPr>
          </a:lstStyle>
          <a:p>
            <a:r>
              <a:t>Naudinga informacija</a:t>
            </a:r>
          </a:p>
        </p:txBody>
      </p:sp>
      <p:sp>
        <p:nvSpPr>
          <p:cNvPr id="101" name="Text Placeholder 3"/>
          <p:cNvSpPr>
            <a:spLocks noGrp="1"/>
          </p:cNvSpPr>
          <p:nvPr>
            <p:ph type="body" sz="quarter" idx="23" hasCustomPrompt="1"/>
          </p:nvPr>
        </p:nvSpPr>
        <p:spPr>
          <a:xfrm>
            <a:off x="7503551" y="1821807"/>
            <a:ext cx="4208060" cy="791171"/>
          </a:xfrm>
          <a:prstGeom prst="rect">
            <a:avLst/>
          </a:prstGeom>
        </p:spPr>
        <p:txBody>
          <a:bodyPr/>
          <a:lstStyle>
            <a:lvl1pPr>
              <a:defRPr>
                <a:solidFill>
                  <a:schemeClr val="accent3"/>
                </a:solidFill>
              </a:defRPr>
            </a:lvl1pPr>
          </a:lstStyle>
          <a:p>
            <a:r>
              <a:t>www.codecademy.lt/kursai / lorem</a:t>
            </a:r>
          </a:p>
        </p:txBody>
      </p:sp>
      <p:sp>
        <p:nvSpPr>
          <p:cNvPr id="102" name="Text Placeholder 3"/>
          <p:cNvSpPr>
            <a:spLocks noGrp="1"/>
          </p:cNvSpPr>
          <p:nvPr>
            <p:ph type="body" sz="quarter" idx="24" hasCustomPrompt="1"/>
          </p:nvPr>
        </p:nvSpPr>
        <p:spPr>
          <a:xfrm>
            <a:off x="3281688" y="2727012"/>
            <a:ext cx="3750858" cy="329721"/>
          </a:xfrm>
          <a:prstGeom prst="rect">
            <a:avLst/>
          </a:prstGeom>
        </p:spPr>
        <p:txBody>
          <a:bodyPr/>
          <a:lstStyle/>
          <a:p>
            <a:r>
              <a:t>Pavadinimas arba nuorodos tikslas.</a:t>
            </a:r>
          </a:p>
        </p:txBody>
      </p:sp>
      <p:sp>
        <p:nvSpPr>
          <p:cNvPr id="103" name="Text Placeholder 3"/>
          <p:cNvSpPr>
            <a:spLocks noGrp="1"/>
          </p:cNvSpPr>
          <p:nvPr>
            <p:ph type="body" sz="quarter" idx="25" hasCustomPrompt="1"/>
          </p:nvPr>
        </p:nvSpPr>
        <p:spPr>
          <a:xfrm>
            <a:off x="3281688" y="3076635"/>
            <a:ext cx="3750858" cy="504531"/>
          </a:xfrm>
          <a:prstGeom prst="rect">
            <a:avLst/>
          </a:prstGeom>
        </p:spPr>
        <p:txBody>
          <a:bodyPr/>
          <a:lstStyle>
            <a:lvl1pPr>
              <a:defRPr b="0"/>
            </a:lvl1pPr>
          </a:lstStyle>
          <a:p>
            <a:r>
              <a:t>Pavadinimas arba nuorodos tikslas.</a:t>
            </a:r>
          </a:p>
        </p:txBody>
      </p:sp>
      <p:sp>
        <p:nvSpPr>
          <p:cNvPr id="104" name="Text Placeholder 3"/>
          <p:cNvSpPr>
            <a:spLocks noGrp="1"/>
          </p:cNvSpPr>
          <p:nvPr>
            <p:ph type="body" sz="quarter" idx="26" hasCustomPrompt="1"/>
          </p:nvPr>
        </p:nvSpPr>
        <p:spPr>
          <a:xfrm>
            <a:off x="7503551" y="2724846"/>
            <a:ext cx="4208060" cy="898747"/>
          </a:xfrm>
          <a:prstGeom prst="rect">
            <a:avLst/>
          </a:prstGeom>
        </p:spPr>
        <p:txBody>
          <a:bodyPr/>
          <a:lstStyle>
            <a:lvl1pPr>
              <a:defRPr>
                <a:solidFill>
                  <a:schemeClr val="accent3"/>
                </a:solidFill>
              </a:defRPr>
            </a:lvl1pPr>
          </a:lstStyle>
          <a:p>
            <a:r>
              <a:t>www.codecademy.lt/kursai / lorem</a:t>
            </a:r>
          </a:p>
        </p:txBody>
      </p:sp>
      <p:sp>
        <p:nvSpPr>
          <p:cNvPr id="105" name="Text Placeholder 3"/>
          <p:cNvSpPr>
            <a:spLocks noGrp="1"/>
          </p:cNvSpPr>
          <p:nvPr>
            <p:ph type="body" sz="quarter" idx="27" hasCustomPrompt="1"/>
          </p:nvPr>
        </p:nvSpPr>
        <p:spPr>
          <a:xfrm>
            <a:off x="3281688" y="3650608"/>
            <a:ext cx="3750858" cy="329721"/>
          </a:xfrm>
          <a:prstGeom prst="rect">
            <a:avLst/>
          </a:prstGeom>
        </p:spPr>
        <p:txBody>
          <a:bodyPr/>
          <a:lstStyle/>
          <a:p>
            <a:r>
              <a:t>Pavadinimas arba nuorodos tikslas.</a:t>
            </a:r>
          </a:p>
        </p:txBody>
      </p:sp>
      <p:sp>
        <p:nvSpPr>
          <p:cNvPr id="106" name="Text Placeholder 3"/>
          <p:cNvSpPr>
            <a:spLocks noGrp="1"/>
          </p:cNvSpPr>
          <p:nvPr>
            <p:ph type="body" sz="quarter" idx="28" hasCustomPrompt="1"/>
          </p:nvPr>
        </p:nvSpPr>
        <p:spPr>
          <a:xfrm>
            <a:off x="3281688" y="4000232"/>
            <a:ext cx="3750858" cy="504531"/>
          </a:xfrm>
          <a:prstGeom prst="rect">
            <a:avLst/>
          </a:prstGeom>
        </p:spPr>
        <p:txBody>
          <a:bodyPr/>
          <a:lstStyle>
            <a:lvl1pPr>
              <a:defRPr b="0"/>
            </a:lvl1pPr>
          </a:lstStyle>
          <a:p>
            <a:r>
              <a:t>Pavadinimas arba nuorodos tikslas.</a:t>
            </a:r>
          </a:p>
        </p:txBody>
      </p:sp>
      <p:sp>
        <p:nvSpPr>
          <p:cNvPr id="107" name="Text Placeholder 3"/>
          <p:cNvSpPr>
            <a:spLocks noGrp="1"/>
          </p:cNvSpPr>
          <p:nvPr>
            <p:ph type="body" sz="quarter" idx="29" hasCustomPrompt="1"/>
          </p:nvPr>
        </p:nvSpPr>
        <p:spPr>
          <a:xfrm>
            <a:off x="7503551" y="3666016"/>
            <a:ext cx="4208060" cy="854154"/>
          </a:xfrm>
          <a:prstGeom prst="rect">
            <a:avLst/>
          </a:prstGeom>
        </p:spPr>
        <p:txBody>
          <a:bodyPr/>
          <a:lstStyle>
            <a:lvl1pPr>
              <a:defRPr>
                <a:solidFill>
                  <a:schemeClr val="accent3"/>
                </a:solidFill>
              </a:defRPr>
            </a:lvl1pPr>
          </a:lstStyle>
          <a:p>
            <a:r>
              <a:t>www.codecademy.lt/kursai / lorem</a:t>
            </a:r>
          </a:p>
        </p:txBody>
      </p:sp>
      <p:sp>
        <p:nvSpPr>
          <p:cNvPr id="108" name="Text Placeholder 3"/>
          <p:cNvSpPr>
            <a:spLocks noGrp="1"/>
          </p:cNvSpPr>
          <p:nvPr>
            <p:ph type="body" sz="quarter" idx="30" hasCustomPrompt="1"/>
          </p:nvPr>
        </p:nvSpPr>
        <p:spPr>
          <a:xfrm>
            <a:off x="3281688" y="4571989"/>
            <a:ext cx="3750858" cy="329721"/>
          </a:xfrm>
          <a:prstGeom prst="rect">
            <a:avLst/>
          </a:prstGeom>
        </p:spPr>
        <p:txBody>
          <a:bodyPr/>
          <a:lstStyle/>
          <a:p>
            <a:r>
              <a:t>Pavadinimas arba nuorodos tikslas.</a:t>
            </a:r>
          </a:p>
        </p:txBody>
      </p:sp>
      <p:sp>
        <p:nvSpPr>
          <p:cNvPr id="109" name="Text Placeholder 3"/>
          <p:cNvSpPr>
            <a:spLocks noGrp="1"/>
          </p:cNvSpPr>
          <p:nvPr>
            <p:ph type="body" sz="quarter" idx="31" hasCustomPrompt="1"/>
          </p:nvPr>
        </p:nvSpPr>
        <p:spPr>
          <a:xfrm>
            <a:off x="3281688" y="4921610"/>
            <a:ext cx="3750858" cy="504531"/>
          </a:xfrm>
          <a:prstGeom prst="rect">
            <a:avLst/>
          </a:prstGeom>
        </p:spPr>
        <p:txBody>
          <a:bodyPr/>
          <a:lstStyle>
            <a:lvl1pPr>
              <a:defRPr b="0"/>
            </a:lvl1pPr>
          </a:lstStyle>
          <a:p>
            <a:r>
              <a:t>Pavadinimas arba nuorodos tikslas.</a:t>
            </a:r>
          </a:p>
        </p:txBody>
      </p:sp>
      <p:sp>
        <p:nvSpPr>
          <p:cNvPr id="110" name="Text Placeholder 3"/>
          <p:cNvSpPr>
            <a:spLocks noGrp="1"/>
          </p:cNvSpPr>
          <p:nvPr>
            <p:ph type="body" sz="quarter" idx="32" hasCustomPrompt="1"/>
          </p:nvPr>
        </p:nvSpPr>
        <p:spPr>
          <a:xfrm>
            <a:off x="3281688" y="5493370"/>
            <a:ext cx="3750858" cy="329721"/>
          </a:xfrm>
          <a:prstGeom prst="rect">
            <a:avLst/>
          </a:prstGeom>
        </p:spPr>
        <p:txBody>
          <a:bodyPr/>
          <a:lstStyle/>
          <a:p>
            <a:r>
              <a:t>Pavadinimas arba nuorodos tikslas.</a:t>
            </a:r>
          </a:p>
        </p:txBody>
      </p:sp>
      <p:sp>
        <p:nvSpPr>
          <p:cNvPr id="111" name="Text Placeholder 3"/>
          <p:cNvSpPr>
            <a:spLocks noGrp="1"/>
          </p:cNvSpPr>
          <p:nvPr>
            <p:ph type="body" sz="quarter" idx="33" hasCustomPrompt="1"/>
          </p:nvPr>
        </p:nvSpPr>
        <p:spPr>
          <a:xfrm>
            <a:off x="3281688" y="5842992"/>
            <a:ext cx="3750858" cy="504531"/>
          </a:xfrm>
          <a:prstGeom prst="rect">
            <a:avLst/>
          </a:prstGeom>
        </p:spPr>
        <p:txBody>
          <a:bodyPr/>
          <a:lstStyle>
            <a:lvl1pPr>
              <a:defRPr b="0"/>
            </a:lvl1pPr>
          </a:lstStyle>
          <a:p>
            <a:r>
              <a:t>Pavadinimas arba nuorodos tikslas.</a:t>
            </a:r>
          </a:p>
        </p:txBody>
      </p:sp>
      <p:sp>
        <p:nvSpPr>
          <p:cNvPr id="112" name="Text Placeholder 3"/>
          <p:cNvSpPr>
            <a:spLocks noGrp="1"/>
          </p:cNvSpPr>
          <p:nvPr>
            <p:ph type="body" sz="quarter" idx="34" hasCustomPrompt="1"/>
          </p:nvPr>
        </p:nvSpPr>
        <p:spPr>
          <a:xfrm>
            <a:off x="7503551" y="4605022"/>
            <a:ext cx="4208060" cy="854154"/>
          </a:xfrm>
          <a:prstGeom prst="rect">
            <a:avLst/>
          </a:prstGeom>
        </p:spPr>
        <p:txBody>
          <a:bodyPr/>
          <a:lstStyle>
            <a:lvl1pPr>
              <a:defRPr>
                <a:solidFill>
                  <a:schemeClr val="accent3"/>
                </a:solidFill>
              </a:defRPr>
            </a:lvl1pPr>
          </a:lstStyle>
          <a:p>
            <a:r>
              <a:t>www.codecademy.lt/kursai / lorem</a:t>
            </a:r>
          </a:p>
        </p:txBody>
      </p:sp>
      <p:sp>
        <p:nvSpPr>
          <p:cNvPr id="113" name="Text Placeholder 3"/>
          <p:cNvSpPr>
            <a:spLocks noGrp="1"/>
          </p:cNvSpPr>
          <p:nvPr>
            <p:ph type="body" sz="quarter" idx="35" hasCustomPrompt="1"/>
          </p:nvPr>
        </p:nvSpPr>
        <p:spPr>
          <a:xfrm>
            <a:off x="7503551" y="5493370"/>
            <a:ext cx="4208060" cy="854154"/>
          </a:xfrm>
          <a:prstGeom prst="rect">
            <a:avLst/>
          </a:prstGeom>
        </p:spPr>
        <p:txBody>
          <a:bodyPr/>
          <a:lstStyle>
            <a:lvl1pPr>
              <a:defRPr>
                <a:solidFill>
                  <a:schemeClr val="accent3"/>
                </a:solidFill>
              </a:defRPr>
            </a:lvl1pPr>
          </a:lstStyle>
          <a:p>
            <a:r>
              <a:t>www.codecademy.lt/kursai / lorem</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grpSp>
        <p:nvGrpSpPr>
          <p:cNvPr id="125" name="Graphic 7"/>
          <p:cNvGrpSpPr/>
          <p:nvPr/>
        </p:nvGrpSpPr>
        <p:grpSpPr>
          <a:xfrm>
            <a:off x="11078622" y="458786"/>
            <a:ext cx="632991" cy="680887"/>
            <a:chOff x="0" y="0"/>
            <a:chExt cx="632989" cy="680886"/>
          </a:xfrm>
        </p:grpSpPr>
        <p:sp>
          <p:nvSpPr>
            <p:cNvPr id="12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26" name="Title Text"/>
          <p:cNvSpPr txBox="1">
            <a:spLocks noGrp="1"/>
          </p:cNvSpPr>
          <p:nvPr>
            <p:ph type="title"/>
          </p:nvPr>
        </p:nvSpPr>
        <p:spPr>
          <a:xfrm>
            <a:off x="3273287" y="2618264"/>
            <a:ext cx="7050156" cy="2387601"/>
          </a:xfrm>
          <a:prstGeom prst="rect">
            <a:avLst/>
          </a:prstGeom>
        </p:spPr>
        <p:txBody>
          <a:bodyPr lIns="45699" tIns="45699" rIns="45699" bIns="45699"/>
          <a:lstStyle/>
          <a:p>
            <a:r>
              <a:t>Title Text</a:t>
            </a:r>
          </a:p>
        </p:txBody>
      </p:sp>
      <p:sp>
        <p:nvSpPr>
          <p:cNvPr id="127" name="Body Level One…"/>
          <p:cNvSpPr txBox="1">
            <a:spLocks noGrp="1"/>
          </p:cNvSpPr>
          <p:nvPr>
            <p:ph type="body" sz="quarter" idx="1"/>
          </p:nvPr>
        </p:nvSpPr>
        <p:spPr>
          <a:xfrm>
            <a:off x="3273287" y="5930348"/>
            <a:ext cx="7050155" cy="927653"/>
          </a:xfrm>
          <a:prstGeom prst="rect">
            <a:avLst/>
          </a:prstGeom>
        </p:spPr>
        <p:txBody>
          <a:bodyPr lIns="45699" tIns="45699" rIns="45699" bIns="45699"/>
          <a:lstStyle/>
          <a:p>
            <a:r>
              <a:t>Body Level One</a:t>
            </a:r>
          </a:p>
          <a:p>
            <a:pPr lvl="1"/>
            <a:r>
              <a:t>Body Level Two</a:t>
            </a:r>
          </a:p>
          <a:p>
            <a:pPr lvl="2"/>
            <a:r>
              <a:t>Body Level Three</a:t>
            </a:r>
          </a:p>
          <a:p>
            <a:pPr lvl="3"/>
            <a:r>
              <a:t>Body Level Four</a:t>
            </a:r>
          </a:p>
          <a:p>
            <a:pPr lvl="4"/>
            <a:r>
              <a:t>Body Level Five</a:t>
            </a:r>
          </a:p>
        </p:txBody>
      </p:sp>
      <p:sp>
        <p:nvSpPr>
          <p:cNvPr id="128" name="Google Shape;20;p11"/>
          <p:cNvSpPr txBox="1">
            <a:spLocks noGrp="1"/>
          </p:cNvSpPr>
          <p:nvPr>
            <p:ph type="body" sz="quarter" idx="21"/>
          </p:nvPr>
        </p:nvSpPr>
        <p:spPr>
          <a:xfrm>
            <a:off x="474662" y="2619023"/>
            <a:ext cx="2334168" cy="2387601"/>
          </a:xfrm>
          <a:prstGeom prst="rect">
            <a:avLst/>
          </a:prstGeom>
        </p:spPr>
        <p:txBody>
          <a:bodyPr lIns="45699" tIns="45699" rIns="45699" bIns="45699"/>
          <a:lstStyle/>
          <a:p>
            <a:pPr marL="228600">
              <a:defRPr sz="1300"/>
            </a:pPr>
            <a:endParaRPr/>
          </a:p>
        </p:txBody>
      </p:sp>
      <p:sp>
        <p:nvSpPr>
          <p:cNvPr id="129" name="Google Shape;21;p11"/>
          <p:cNvSpPr>
            <a:spLocks noGrp="1"/>
          </p:cNvSpPr>
          <p:nvPr>
            <p:ph type="pic" sz="quarter" idx="22"/>
          </p:nvPr>
        </p:nvSpPr>
        <p:spPr>
          <a:xfrm>
            <a:off x="10323513" y="458787"/>
            <a:ext cx="1377951" cy="1377951"/>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4_Title and Content">
    <p:spTree>
      <p:nvGrpSpPr>
        <p:cNvPr id="1" name=""/>
        <p:cNvGrpSpPr/>
        <p:nvPr/>
      </p:nvGrpSpPr>
      <p:grpSpPr>
        <a:xfrm>
          <a:off x="0" y="0"/>
          <a:ext cx="0" cy="0"/>
          <a:chOff x="0" y="0"/>
          <a:chExt cx="0" cy="0"/>
        </a:xfrm>
      </p:grpSpPr>
      <p:grpSp>
        <p:nvGrpSpPr>
          <p:cNvPr id="141" name="Graphic 7"/>
          <p:cNvGrpSpPr/>
          <p:nvPr/>
        </p:nvGrpSpPr>
        <p:grpSpPr>
          <a:xfrm>
            <a:off x="11078622" y="458786"/>
            <a:ext cx="632991" cy="680887"/>
            <a:chOff x="0" y="0"/>
            <a:chExt cx="632989" cy="680886"/>
          </a:xfrm>
        </p:grpSpPr>
        <p:sp>
          <p:nvSpPr>
            <p:cNvPr id="13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3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3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4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42" name="Body Level One…"/>
          <p:cNvSpPr txBox="1">
            <a:spLocks noGrp="1"/>
          </p:cNvSpPr>
          <p:nvPr>
            <p:ph type="body" sz="quarter" idx="1"/>
          </p:nvPr>
        </p:nvSpPr>
        <p:spPr>
          <a:xfrm>
            <a:off x="480390" y="460649"/>
            <a:ext cx="5615611" cy="453750"/>
          </a:xfrm>
          <a:prstGeom prst="rect">
            <a:avLst/>
          </a:prstGeom>
        </p:spPr>
        <p:txBody>
          <a:bodyPr lIns="45699" tIns="45699" rIns="45699" bIns="45699"/>
          <a:lstStyle>
            <a:lvl1pPr marL="228600">
              <a:defRPr sz="1300" b="0"/>
            </a:lvl1pPr>
            <a:lvl2pPr marL="228600" indent="457200">
              <a:defRPr sz="1300" b="0"/>
            </a:lvl2pPr>
            <a:lvl3pPr marL="228600" indent="914400">
              <a:defRPr sz="1300" b="0"/>
            </a:lvl3pPr>
            <a:lvl4pPr marL="228600" indent="1371600">
              <a:defRPr sz="1300" b="0"/>
            </a:lvl4pPr>
            <a:lvl5pPr marL="228600" indent="1828800">
              <a:defRPr sz="1300" b="0"/>
            </a:lvl5pPr>
          </a:lstStyle>
          <a:p>
            <a:r>
              <a:t>Body Level One</a:t>
            </a:r>
          </a:p>
          <a:p>
            <a:pPr lvl="1"/>
            <a:r>
              <a:t>Body Level Two</a:t>
            </a:r>
          </a:p>
          <a:p>
            <a:pPr lvl="2"/>
            <a:r>
              <a:t>Body Level Three</a:t>
            </a:r>
          </a:p>
          <a:p>
            <a:pPr lvl="3"/>
            <a:r>
              <a:t>Body Level Four</a:t>
            </a:r>
          </a:p>
          <a:p>
            <a:pPr lvl="4"/>
            <a:r>
              <a:t>Body Level Five</a:t>
            </a:r>
          </a:p>
        </p:txBody>
      </p:sp>
      <p:sp>
        <p:nvSpPr>
          <p:cNvPr id="143" name="Title Text"/>
          <p:cNvSpPr txBox="1">
            <a:spLocks noGrp="1"/>
          </p:cNvSpPr>
          <p:nvPr>
            <p:ph type="title"/>
          </p:nvPr>
        </p:nvSpPr>
        <p:spPr>
          <a:xfrm>
            <a:off x="480390" y="1371706"/>
            <a:ext cx="5153928" cy="1365251"/>
          </a:xfrm>
          <a:prstGeom prst="rect">
            <a:avLst/>
          </a:prstGeom>
        </p:spPr>
        <p:txBody>
          <a:bodyPr lIns="45699" tIns="45699" rIns="45699" bIns="45699"/>
          <a:lstStyle>
            <a:lvl1pPr>
              <a:defRPr sz="3000"/>
            </a:lvl1pPr>
          </a:lstStyle>
          <a:p>
            <a:r>
              <a:t>Title Text</a:t>
            </a:r>
          </a:p>
        </p:txBody>
      </p:sp>
      <p:sp>
        <p:nvSpPr>
          <p:cNvPr id="144" name="Google Shape;30;p12"/>
          <p:cNvSpPr txBox="1">
            <a:spLocks noGrp="1"/>
          </p:cNvSpPr>
          <p:nvPr>
            <p:ph type="body" sz="quarter" idx="21"/>
          </p:nvPr>
        </p:nvSpPr>
        <p:spPr>
          <a:xfrm>
            <a:off x="1398588" y="3193409"/>
            <a:ext cx="4235730" cy="901701"/>
          </a:xfrm>
          <a:prstGeom prst="rect">
            <a:avLst/>
          </a:prstGeom>
        </p:spPr>
        <p:txBody>
          <a:bodyPr lIns="45699" tIns="45699" rIns="45699" bIns="45699"/>
          <a:lstStyle/>
          <a:p>
            <a:pPr marL="228600">
              <a:defRPr sz="1300" b="0"/>
            </a:pPr>
            <a:endParaRPr/>
          </a:p>
        </p:txBody>
      </p:sp>
      <p:sp>
        <p:nvSpPr>
          <p:cNvPr id="145" name="Google Shape;31;p12"/>
          <p:cNvSpPr txBox="1">
            <a:spLocks noGrp="1"/>
          </p:cNvSpPr>
          <p:nvPr>
            <p:ph type="body" sz="quarter" idx="22"/>
          </p:nvPr>
        </p:nvSpPr>
        <p:spPr>
          <a:xfrm>
            <a:off x="1398588" y="4336410"/>
            <a:ext cx="4235730" cy="901701"/>
          </a:xfrm>
          <a:prstGeom prst="rect">
            <a:avLst/>
          </a:prstGeom>
        </p:spPr>
        <p:txBody>
          <a:bodyPr lIns="45699" tIns="45699" rIns="45699" bIns="45699"/>
          <a:lstStyle/>
          <a:p>
            <a:pPr marL="228600">
              <a:defRPr sz="1300" b="0"/>
            </a:pPr>
            <a:endParaRPr/>
          </a:p>
        </p:txBody>
      </p:sp>
      <p:sp>
        <p:nvSpPr>
          <p:cNvPr id="146" name="Google Shape;32;p12"/>
          <p:cNvSpPr txBox="1">
            <a:spLocks noGrp="1"/>
          </p:cNvSpPr>
          <p:nvPr>
            <p:ph type="body" sz="quarter" idx="23"/>
          </p:nvPr>
        </p:nvSpPr>
        <p:spPr>
          <a:xfrm>
            <a:off x="1398588" y="5479410"/>
            <a:ext cx="4235730" cy="901701"/>
          </a:xfrm>
          <a:prstGeom prst="rect">
            <a:avLst/>
          </a:prstGeom>
        </p:spPr>
        <p:txBody>
          <a:bodyPr lIns="45699" tIns="45699" rIns="45699" bIns="45699"/>
          <a:lstStyle/>
          <a:p>
            <a:pPr marL="228600">
              <a:defRPr sz="1300" b="0"/>
            </a:pPr>
            <a:endParaRPr/>
          </a:p>
        </p:txBody>
      </p:sp>
      <p:sp>
        <p:nvSpPr>
          <p:cNvPr id="147" name="Google Shape;33;p12"/>
          <p:cNvSpPr txBox="1">
            <a:spLocks noGrp="1"/>
          </p:cNvSpPr>
          <p:nvPr>
            <p:ph type="body" sz="quarter" idx="24"/>
          </p:nvPr>
        </p:nvSpPr>
        <p:spPr>
          <a:xfrm>
            <a:off x="7476658" y="3193409"/>
            <a:ext cx="4235731" cy="901701"/>
          </a:xfrm>
          <a:prstGeom prst="rect">
            <a:avLst/>
          </a:prstGeom>
        </p:spPr>
        <p:txBody>
          <a:bodyPr lIns="45699" tIns="45699" rIns="45699" bIns="45699"/>
          <a:lstStyle/>
          <a:p>
            <a:pPr marL="228600">
              <a:defRPr sz="1300" b="0"/>
            </a:pPr>
            <a:endParaRPr/>
          </a:p>
        </p:txBody>
      </p:sp>
      <p:sp>
        <p:nvSpPr>
          <p:cNvPr id="148" name="Google Shape;34;p12"/>
          <p:cNvSpPr txBox="1">
            <a:spLocks noGrp="1"/>
          </p:cNvSpPr>
          <p:nvPr>
            <p:ph type="body" sz="quarter" idx="25"/>
          </p:nvPr>
        </p:nvSpPr>
        <p:spPr>
          <a:xfrm>
            <a:off x="7476658" y="4336410"/>
            <a:ext cx="4235731" cy="901701"/>
          </a:xfrm>
          <a:prstGeom prst="rect">
            <a:avLst/>
          </a:prstGeom>
        </p:spPr>
        <p:txBody>
          <a:bodyPr lIns="45699" tIns="45699" rIns="45699" bIns="45699"/>
          <a:lstStyle/>
          <a:p>
            <a:pPr marL="228600">
              <a:defRPr sz="1300" b="0"/>
            </a:pPr>
            <a:endParaRPr/>
          </a:p>
        </p:txBody>
      </p:sp>
      <p:sp>
        <p:nvSpPr>
          <p:cNvPr id="149" name="Google Shape;35;p12"/>
          <p:cNvSpPr txBox="1">
            <a:spLocks noGrp="1"/>
          </p:cNvSpPr>
          <p:nvPr>
            <p:ph type="body" sz="quarter" idx="26"/>
          </p:nvPr>
        </p:nvSpPr>
        <p:spPr>
          <a:xfrm>
            <a:off x="7476658" y="5479410"/>
            <a:ext cx="4235731" cy="901701"/>
          </a:xfrm>
          <a:prstGeom prst="rect">
            <a:avLst/>
          </a:prstGeom>
        </p:spPr>
        <p:txBody>
          <a:bodyPr lIns="45699" tIns="45699" rIns="45699" bIns="45699"/>
          <a:lstStyle/>
          <a:p>
            <a:pPr marL="228600">
              <a:defRPr sz="1300" b="0"/>
            </a:pPr>
            <a:endParaRPr/>
          </a:p>
        </p:txBody>
      </p:sp>
      <p:sp>
        <p:nvSpPr>
          <p:cNvPr id="15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grpSp>
        <p:nvGrpSpPr>
          <p:cNvPr id="161" name="Graphic 7"/>
          <p:cNvGrpSpPr/>
          <p:nvPr/>
        </p:nvGrpSpPr>
        <p:grpSpPr>
          <a:xfrm>
            <a:off x="11078622" y="458786"/>
            <a:ext cx="632991" cy="680887"/>
            <a:chOff x="0" y="0"/>
            <a:chExt cx="632989" cy="680886"/>
          </a:xfrm>
        </p:grpSpPr>
        <p:sp>
          <p:nvSpPr>
            <p:cNvPr id="15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5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5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6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62" name="Title Text"/>
          <p:cNvSpPr txBox="1">
            <a:spLocks noGrp="1"/>
          </p:cNvSpPr>
          <p:nvPr>
            <p:ph type="title"/>
          </p:nvPr>
        </p:nvSpPr>
        <p:spPr>
          <a:xfrm>
            <a:off x="480390" y="1371706"/>
            <a:ext cx="5615611" cy="4101247"/>
          </a:xfrm>
          <a:prstGeom prst="rect">
            <a:avLst/>
          </a:prstGeom>
        </p:spPr>
        <p:txBody>
          <a:bodyPr lIns="45699" tIns="45699" rIns="45699" bIns="45699"/>
          <a:lstStyle>
            <a:lvl1pPr>
              <a:defRPr sz="3000"/>
            </a:lvl1pPr>
          </a:lstStyle>
          <a:p>
            <a:r>
              <a:t>Title Text</a:t>
            </a:r>
          </a:p>
        </p:txBody>
      </p:sp>
      <p:sp>
        <p:nvSpPr>
          <p:cNvPr id="163" name="Body Level One…"/>
          <p:cNvSpPr txBox="1">
            <a:spLocks noGrp="1"/>
          </p:cNvSpPr>
          <p:nvPr>
            <p:ph type="body" sz="quarter" idx="1"/>
          </p:nvPr>
        </p:nvSpPr>
        <p:spPr>
          <a:xfrm>
            <a:off x="480390" y="460649"/>
            <a:ext cx="5615611" cy="453750"/>
          </a:xfrm>
          <a:prstGeom prst="rect">
            <a:avLst/>
          </a:prstGeom>
        </p:spPr>
        <p:txBody>
          <a:bodyPr lIns="45699" tIns="45699" rIns="45699" bIns="45699"/>
          <a:lstStyle>
            <a:lvl1pPr marL="228600">
              <a:defRPr sz="1300" b="0"/>
            </a:lvl1pPr>
            <a:lvl2pPr marL="228600" indent="457200">
              <a:defRPr sz="1300" b="0"/>
            </a:lvl2pPr>
            <a:lvl3pPr marL="228600" indent="914400">
              <a:defRPr sz="1300" b="0"/>
            </a:lvl3pPr>
            <a:lvl4pPr marL="228600" indent="1371600">
              <a:defRPr sz="1300" b="0"/>
            </a:lvl4pPr>
            <a:lvl5pPr marL="228600" indent="1828800">
              <a:defRPr sz="1300" b="0"/>
            </a:lvl5pPr>
          </a:lstStyle>
          <a:p>
            <a:r>
              <a:t>Body Level One</a:t>
            </a:r>
          </a:p>
          <a:p>
            <a:pPr lvl="1"/>
            <a:r>
              <a:t>Body Level Two</a:t>
            </a:r>
          </a:p>
          <a:p>
            <a:pPr lvl="2"/>
            <a:r>
              <a:t>Body Level Three</a:t>
            </a:r>
          </a:p>
          <a:p>
            <a:pPr lvl="3"/>
            <a:r>
              <a:t>Body Level Four</a:t>
            </a:r>
          </a:p>
          <a:p>
            <a:pPr lvl="4"/>
            <a:r>
              <a:t>Body Level Five</a:t>
            </a:r>
          </a:p>
        </p:txBody>
      </p:sp>
      <p:sp>
        <p:nvSpPr>
          <p:cNvPr id="164" name="Google Shape;44;p13"/>
          <p:cNvSpPr txBox="1">
            <a:spLocks noGrp="1"/>
          </p:cNvSpPr>
          <p:nvPr>
            <p:ph type="body" sz="half" idx="21"/>
          </p:nvPr>
        </p:nvSpPr>
        <p:spPr>
          <a:xfrm>
            <a:off x="6561501" y="1371706"/>
            <a:ext cx="5149486" cy="5067299"/>
          </a:xfrm>
          <a:prstGeom prst="rect">
            <a:avLst/>
          </a:prstGeom>
        </p:spPr>
        <p:txBody>
          <a:bodyPr lIns="45699" tIns="45699" rIns="45699" bIns="45699"/>
          <a:lstStyle/>
          <a:p>
            <a:pPr marL="228600">
              <a:lnSpc>
                <a:spcPct val="100000"/>
              </a:lnSpc>
              <a:defRPr sz="1300" b="0"/>
            </a:pPr>
            <a:endParaRPr/>
          </a:p>
        </p:txBody>
      </p:sp>
      <p:sp>
        <p:nvSpPr>
          <p:cNvPr id="165" name="Google Shape;45;p13"/>
          <p:cNvSpPr txBox="1">
            <a:spLocks noGrp="1"/>
          </p:cNvSpPr>
          <p:nvPr>
            <p:ph type="body" sz="quarter" idx="22"/>
          </p:nvPr>
        </p:nvSpPr>
        <p:spPr>
          <a:xfrm>
            <a:off x="481012" y="5916612"/>
            <a:ext cx="5614989" cy="482601"/>
          </a:xfrm>
          <a:prstGeom prst="rect">
            <a:avLst/>
          </a:prstGeom>
        </p:spPr>
        <p:txBody>
          <a:bodyPr lIns="45699" tIns="45699" rIns="45699" bIns="45699" anchor="b"/>
          <a:lstStyle/>
          <a:p>
            <a:pPr marL="228600">
              <a:defRPr sz="1300"/>
            </a:pPr>
            <a:endParaRPr/>
          </a:p>
        </p:txBody>
      </p:sp>
      <p:sp>
        <p:nvSpPr>
          <p:cNvPr id="166"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273287" y="2618264"/>
            <a:ext cx="7050156" cy="2387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Title Text</a:t>
            </a:r>
          </a:p>
        </p:txBody>
      </p:sp>
      <p:sp>
        <p:nvSpPr>
          <p:cNvPr id="3" name="Body Level One…"/>
          <p:cNvSpPr txBox="1">
            <a:spLocks noGrp="1"/>
          </p:cNvSpPr>
          <p:nvPr>
            <p:ph type="body" idx="1" hasCustomPrompt="1"/>
          </p:nvPr>
        </p:nvSpPr>
        <p:spPr>
          <a:xfrm>
            <a:off x="3273287" y="5930348"/>
            <a:ext cx="7050155" cy="9276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CLICK TO EDIT MASTER SUBTITLE STYLE</a:t>
            </a:r>
          </a:p>
          <a:p>
            <a:pPr lvl="1"/>
            <a:endParaRPr/>
          </a:p>
          <a:p>
            <a:pPr lvl="2"/>
            <a:endParaRPr/>
          </a:p>
          <a:p>
            <a:pPr lvl="3"/>
            <a:endParaRPr/>
          </a:p>
          <a:p>
            <a:pPr lvl="4"/>
            <a:endParaRPr/>
          </a:p>
        </p:txBody>
      </p:sp>
      <p:pic>
        <p:nvPicPr>
          <p:cNvPr id="4" name="Graphic 7" descr="Graphic 7"/>
          <p:cNvPicPr>
            <a:picLocks noChangeAspect="1"/>
          </p:cNvPicPr>
          <p:nvPr/>
        </p:nvPicPr>
        <p:blipFill>
          <a:blip r:embed="rId11"/>
          <a:stretch>
            <a:fillRect/>
          </a:stretch>
        </p:blipFill>
        <p:spPr>
          <a:xfrm>
            <a:off x="475294" y="458787"/>
            <a:ext cx="2334168" cy="683028"/>
          </a:xfrm>
          <a:prstGeom prst="rect">
            <a:avLst/>
          </a:prstGeom>
          <a:ln w="12700">
            <a:miter lim="400000"/>
          </a:ln>
        </p:spPr>
      </p:pic>
      <p:sp>
        <p:nvSpPr>
          <p:cNvPr id="5" name="Slide Number"/>
          <p:cNvSpPr txBox="1">
            <a:spLocks noGrp="1"/>
          </p:cNvSpPr>
          <p:nvPr>
            <p:ph type="sldNum" sz="quarter" idx="2"/>
          </p:nvPr>
        </p:nvSpPr>
        <p:spPr>
          <a:xfrm>
            <a:off x="8407441" y="6199655"/>
            <a:ext cx="330159" cy="313391"/>
          </a:xfrm>
          <a:prstGeom prst="rect">
            <a:avLst/>
          </a:prstGeom>
          <a:ln w="12700">
            <a:miter lim="400000"/>
          </a:ln>
        </p:spPr>
        <p:txBody>
          <a:bodyPr wrap="none" lIns="45718" tIns="45718" rIns="45718" bIns="45718" anchor="ctr">
            <a:spAutoFit/>
          </a:bodyPr>
          <a:lstStyle>
            <a:lvl1pPr algn="r">
              <a:defRPr sz="1600" b="1">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9pPr>
    </p:titleStyle>
    <p:bodyStyle>
      <a:lvl1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5pPr>
      <a:lvl6pPr marL="24892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6pPr>
      <a:lvl7pPr marL="29464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7pPr>
      <a:lvl8pPr marL="34036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8pPr>
      <a:lvl9pPr marL="38608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en-US/docs/Learn/CSS/Building_blocks/Styling_tables" TargetMode="External"/><Relationship Id="rId3" Type="http://schemas.openxmlformats.org/officeDocument/2006/relationships/hyperlink" Target="https://developer.mozilla.org/en-US/docs/Learn/CSS/Building_blocks/Backgrounds_and_borders" TargetMode="External"/><Relationship Id="rId7" Type="http://schemas.openxmlformats.org/officeDocument/2006/relationships/hyperlink" Target="https://developer.mozilla.org/en-US/docs/Learn/CSS/Building_blocks/Images_media_form_elements" TargetMode="External"/><Relationship Id="rId12" Type="http://schemas.openxmlformats.org/officeDocument/2006/relationships/hyperlink" Target="https://developer.mozilla.org/en-US/docs/Learn/CSS/Building_blocks/The_box_model" TargetMode="External"/><Relationship Id="rId2" Type="http://schemas.openxmlformats.org/officeDocument/2006/relationships/hyperlink" Target="https://developer.mozilla.org/en-US/docs/Web/HTML/Element/form" TargetMode="External"/><Relationship Id="rId1" Type="http://schemas.openxmlformats.org/officeDocument/2006/relationships/slideLayout" Target="../slideLayouts/slideLayout6.xml"/><Relationship Id="rId6" Type="http://schemas.openxmlformats.org/officeDocument/2006/relationships/hyperlink" Target="https://developer.mozilla.org/en-US/docs/Learn/CSS/Building_blocks/Sizing_items_in_CSS" TargetMode="External"/><Relationship Id="rId11" Type="http://schemas.openxmlformats.org/officeDocument/2006/relationships/hyperlink" Target="https://developer.mozilla.org/en-US/docs/Learn/CSS/Building_blocks/Organizing" TargetMode="External"/><Relationship Id="rId5" Type="http://schemas.openxmlformats.org/officeDocument/2006/relationships/hyperlink" Target="https://developer.mozilla.org/en-US/docs/Learn/CSS/Building_blocks/Overflowing_content" TargetMode="External"/><Relationship Id="rId10" Type="http://schemas.openxmlformats.org/officeDocument/2006/relationships/hyperlink" Target="https://developer.mozilla.org/en-US/docs/Learn/CSS/Building_blocks/Debugging_CSS" TargetMode="External"/><Relationship Id="rId4" Type="http://schemas.openxmlformats.org/officeDocument/2006/relationships/hyperlink" Target="https://developer.mozilla.org/en-US/docs/Learn/CSS/Building_blocks/Handling_different_text_directions" TargetMode="External"/><Relationship Id="rId9" Type="http://schemas.openxmlformats.org/officeDocument/2006/relationships/hyperlink" Target="https://developer.mozilla.org/en-US/docs/Learn/CSS/Styling_text/Styling_li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prnt.sc/vpwlri" TargetMode="External"/><Relationship Id="rId2" Type="http://schemas.openxmlformats.org/officeDocument/2006/relationships/hyperlink" Target="https://prnt.sc/vpwi4u" TargetMode="External"/><Relationship Id="rId1" Type="http://schemas.openxmlformats.org/officeDocument/2006/relationships/slideLayout" Target="../slideLayouts/slideLayout9.xml"/><Relationship Id="rId4" Type="http://schemas.openxmlformats.org/officeDocument/2006/relationships/hyperlink" Target="https://developer.mozilla.org/en-US/docs/Learn/CSS/Building_blocks/Values_and_uni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00;p1"/>
          <p:cNvSpPr txBox="1">
            <a:spLocks noGrp="1"/>
          </p:cNvSpPr>
          <p:nvPr>
            <p:ph type="ctrTitle"/>
          </p:nvPr>
        </p:nvSpPr>
        <p:spPr>
          <a:xfrm>
            <a:off x="3273287" y="2618264"/>
            <a:ext cx="7050155" cy="2387602"/>
          </a:xfrm>
          <a:prstGeom prst="rect">
            <a:avLst/>
          </a:prstGeom>
        </p:spPr>
        <p:txBody>
          <a:bodyPr lIns="45699" tIns="45699" rIns="45699" bIns="45699"/>
          <a:lstStyle/>
          <a:p>
            <a:pPr>
              <a:lnSpc>
                <a:spcPct val="100000"/>
              </a:lnSpc>
              <a:defRPr sz="4600"/>
            </a:pPr>
            <a:r>
              <a:t>CSS pagrindai</a:t>
            </a:r>
            <a:endParaRPr sz="5200"/>
          </a:p>
          <a:p>
            <a:pPr>
              <a:lnSpc>
                <a:spcPct val="100000"/>
              </a:lnSpc>
              <a:defRPr sz="4600"/>
            </a:pPr>
            <a:r>
              <a:t>CSS tekstai, šriftai, spalvos</a:t>
            </a:r>
          </a:p>
        </p:txBody>
      </p:sp>
      <p:sp>
        <p:nvSpPr>
          <p:cNvPr id="176" name="Google Shape;103;p1"/>
          <p:cNvSpPr txBox="1">
            <a:spLocks noGrp="1"/>
          </p:cNvSpPr>
          <p:nvPr>
            <p:ph type="subTitle" sz="quarter" idx="1"/>
          </p:nvPr>
        </p:nvSpPr>
        <p:spPr>
          <a:xfrm>
            <a:off x="3273287" y="5930348"/>
            <a:ext cx="7050155" cy="927654"/>
          </a:xfrm>
          <a:prstGeom prst="rect">
            <a:avLst/>
          </a:prstGeom>
        </p:spPr>
        <p:txBody>
          <a:bodyPr lIns="45699" tIns="45699" rIns="45699" bIns="45699"/>
          <a:lstStyle>
            <a:lvl1pPr>
              <a:spcBef>
                <a:spcPts val="0"/>
              </a:spcBef>
            </a:lvl1pPr>
          </a:lstStyle>
          <a:p>
            <a:r>
              <a:t>Front-end programavimas panaudojant HTML / CSS / Bootstrap</a:t>
            </a:r>
          </a:p>
        </p:txBody>
      </p:sp>
      <p:sp>
        <p:nvSpPr>
          <p:cNvPr id="177" name="Google Shape;101;p1"/>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lvl1pPr>
              <a:spcBef>
                <a:spcPts val="0"/>
              </a:spcBef>
            </a:lvl1pPr>
          </a:lstStyle>
          <a:p>
            <a:r>
              <a:rPr lang="lt-LT" dirty="0"/>
              <a:t>Marius Matulevičius</a:t>
            </a:r>
            <a:endParaRPr dirty="0"/>
          </a:p>
        </p:txBody>
      </p:sp>
      <p:pic>
        <p:nvPicPr>
          <p:cNvPr id="178" name="Google Shape;106;p1" descr="Google Shape;106;p1"/>
          <p:cNvPicPr>
            <a:picLocks noGrp="1" noChangeAspect="1"/>
          </p:cNvPicPr>
          <p:nvPr>
            <p:ph type="pic" idx="22"/>
          </p:nvPr>
        </p:nvPicPr>
        <p:blipFill>
          <a:blip r:embed="rId2"/>
          <a:stretch>
            <a:fillRect/>
          </a:stretch>
        </p:blipFill>
        <p:spPr>
          <a:prstGeom prst="rect">
            <a:avLst/>
          </a:prstGeom>
        </p:spPr>
      </p:pic>
      <p:grpSp>
        <p:nvGrpSpPr>
          <p:cNvPr id="181" name="Google Shape;104;p1"/>
          <p:cNvGrpSpPr/>
          <p:nvPr/>
        </p:nvGrpSpPr>
        <p:grpSpPr>
          <a:xfrm>
            <a:off x="9866239" y="2618264"/>
            <a:ext cx="1835222" cy="464234"/>
            <a:chOff x="0" y="0"/>
            <a:chExt cx="1835220" cy="464233"/>
          </a:xfrm>
        </p:grpSpPr>
        <p:sp>
          <p:nvSpPr>
            <p:cNvPr id="179" name="Rounded Rectangle"/>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80" name="2 LYGIS"/>
            <p:cNvSpPr txBox="1"/>
            <p:nvPr/>
          </p:nvSpPr>
          <p:spPr>
            <a:xfrm>
              <a:off x="113710" y="75440"/>
              <a:ext cx="1607800" cy="3133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1600" b="1">
                  <a:solidFill>
                    <a:srgbClr val="F0F1F6"/>
                  </a:solidFill>
                  <a:latin typeface="+mn-lt"/>
                  <a:ea typeface="+mn-ea"/>
                  <a:cs typeface="+mn-cs"/>
                  <a:sym typeface="Arial"/>
                </a:defRPr>
              </a:lvl1pPr>
            </a:lstStyle>
            <a:p>
              <a:r>
                <a:t>2 LYGIS</a:t>
              </a:r>
            </a:p>
          </p:txBody>
        </p:sp>
      </p:grpSp>
      <p:grpSp>
        <p:nvGrpSpPr>
          <p:cNvPr id="184" name="Google Shape;105;p1"/>
          <p:cNvGrpSpPr/>
          <p:nvPr/>
        </p:nvGrpSpPr>
        <p:grpSpPr>
          <a:xfrm>
            <a:off x="9882116" y="3311271"/>
            <a:ext cx="1835222" cy="464234"/>
            <a:chOff x="0" y="0"/>
            <a:chExt cx="1835220" cy="464233"/>
          </a:xfrm>
        </p:grpSpPr>
        <p:sp>
          <p:nvSpPr>
            <p:cNvPr id="182" name="Rounded Rectangle"/>
            <p:cNvSpPr/>
            <p:nvPr/>
          </p:nvSpPr>
          <p:spPr>
            <a:xfrm>
              <a:off x="0" y="0"/>
              <a:ext cx="1835221" cy="464234"/>
            </a:xfrm>
            <a:prstGeom prst="roundRect">
              <a:avLst>
                <a:gd name="adj" fmla="val 50000"/>
              </a:avLst>
            </a:prstGeom>
            <a:solidFill>
              <a:srgbClr val="535353"/>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83" name="1 DALIS"/>
            <p:cNvSpPr txBox="1"/>
            <p:nvPr/>
          </p:nvSpPr>
          <p:spPr>
            <a:xfrm>
              <a:off x="113710" y="75440"/>
              <a:ext cx="1607800" cy="3133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1600" b="1">
                  <a:solidFill>
                    <a:srgbClr val="F0F1F6"/>
                  </a:solidFill>
                  <a:latin typeface="+mn-lt"/>
                  <a:ea typeface="+mn-ea"/>
                  <a:cs typeface="+mn-cs"/>
                  <a:sym typeface="Arial"/>
                </a:defRPr>
              </a:lvl1pPr>
            </a:lstStyle>
            <a:p>
              <a:r>
                <a:t>1 DALIS</a:t>
              </a:r>
            </a:p>
          </p:txBody>
        </p:sp>
      </p:grpSp>
      <p:sp>
        <p:nvSpPr>
          <p:cNvPr id="185" name="Date Placeholder 7"/>
          <p:cNvSpPr txBox="1"/>
          <p:nvPr/>
        </p:nvSpPr>
        <p:spPr>
          <a:xfrm>
            <a:off x="495611" y="5930347"/>
            <a:ext cx="226750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b="1">
                <a:latin typeface="+mn-lt"/>
                <a:ea typeface="+mn-ea"/>
                <a:cs typeface="+mn-cs"/>
                <a:sym typeface="Arial"/>
              </a:defRPr>
            </a:lvl1pPr>
          </a:lstStyle>
          <a:p>
            <a:r>
              <a:rPr dirty="0"/>
              <a:t>202</a:t>
            </a:r>
            <a:r>
              <a:rPr lang="lt-LT" dirty="0"/>
              <a:t>2</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81;gcd7fa5fea6_0_135"/>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43" name="Google Shape;182;gcd7fa5fea6_0_135"/>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44" name="Google Shape;183;gcd7fa5fea6_0_135"/>
          <p:cNvSpPr txBox="1">
            <a:spLocks noGrp="1"/>
          </p:cNvSpPr>
          <p:nvPr>
            <p:ph type="body" idx="21"/>
          </p:nvPr>
        </p:nvSpPr>
        <p:spPr>
          <a:xfrm>
            <a:off x="480400" y="2671875"/>
            <a:ext cx="10859100" cy="5067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nSpc>
                <a:spcPct val="115000"/>
              </a:lnSpc>
              <a:spcBef>
                <a:spcPts val="0"/>
              </a:spcBef>
              <a:defRPr sz="1400" b="0"/>
            </a:pPr>
            <a:r>
              <a:t>CSS dėžutės modelio (CSS Box Model) skirtingų dalių paaiškinimas:</a:t>
            </a:r>
          </a:p>
          <a:p>
            <a:pPr>
              <a:lnSpc>
                <a:spcPct val="115000"/>
              </a:lnSpc>
              <a:spcBef>
                <a:spcPts val="0"/>
              </a:spcBef>
              <a:defRPr sz="1400" b="0"/>
            </a:pPr>
            <a:endParaRPr/>
          </a:p>
          <a:p>
            <a:pPr>
              <a:lnSpc>
                <a:spcPct val="115000"/>
              </a:lnSpc>
              <a:spcBef>
                <a:spcPts val="0"/>
              </a:spcBef>
              <a:defRPr sz="1400" b="0"/>
            </a:pPr>
            <a:r>
              <a:t>Content – laukelis, kuriame rodomas tekstas ir vaizdai, turinys;</a:t>
            </a:r>
          </a:p>
          <a:p>
            <a:pPr>
              <a:lnSpc>
                <a:spcPct val="115000"/>
              </a:lnSpc>
              <a:spcBef>
                <a:spcPts val="0"/>
              </a:spcBef>
              <a:defRPr sz="1400" b="0"/>
            </a:pPr>
            <a:r>
              <a:t>Padding – laukelis aplink turinį (content), nenurodžius yra skaidrus;</a:t>
            </a:r>
          </a:p>
          <a:p>
            <a:pPr>
              <a:lnSpc>
                <a:spcPct val="115000"/>
              </a:lnSpc>
              <a:spcBef>
                <a:spcPts val="0"/>
              </a:spcBef>
              <a:defRPr sz="1400" b="0"/>
            </a:pPr>
            <a:r>
              <a:t>Border – kraštinė, einanti aplink užpildą (padding) ir turinį (content);</a:t>
            </a:r>
          </a:p>
          <a:p>
            <a:pPr>
              <a:lnSpc>
                <a:spcPct val="115000"/>
              </a:lnSpc>
              <a:spcBef>
                <a:spcPts val="0"/>
              </a:spcBef>
              <a:defRPr sz="1400" b="0"/>
            </a:pPr>
            <a:r>
              <a:t>Margin – laukelis aplink kraštinę, nenurodžius yra skaidri.</a:t>
            </a:r>
          </a:p>
          <a:p>
            <a:pPr>
              <a:lnSpc>
                <a:spcPct val="115000"/>
              </a:lnSpc>
              <a:spcBef>
                <a:spcPts val="0"/>
              </a:spcBef>
              <a:defRPr sz="1400" b="0"/>
            </a:pPr>
            <a:endParaRPr/>
          </a:p>
          <a:p>
            <a:pPr>
              <a:lnSpc>
                <a:spcPct val="115000"/>
              </a:lnSpc>
              <a:spcBef>
                <a:spcPts val="0"/>
              </a:spcBef>
              <a:defRPr sz="1400" b="0"/>
            </a:pPr>
            <a:r>
              <a:t>Pvz.:</a:t>
            </a:r>
          </a:p>
          <a:p>
            <a:pPr>
              <a:lnSpc>
                <a:spcPct val="115000"/>
              </a:lnSpc>
              <a:spcBef>
                <a:spcPts val="0"/>
              </a:spcBef>
              <a:defRPr sz="1400" b="0" i="1"/>
            </a:pPr>
            <a:r>
              <a:t>div {</a:t>
            </a:r>
          </a:p>
          <a:p>
            <a:pPr>
              <a:lnSpc>
                <a:spcPct val="115000"/>
              </a:lnSpc>
              <a:spcBef>
                <a:spcPts val="0"/>
              </a:spcBef>
              <a:defRPr sz="1400" b="0" i="1"/>
            </a:pPr>
            <a:r>
              <a:t>  width: 300px;</a:t>
            </a:r>
          </a:p>
          <a:p>
            <a:pPr>
              <a:lnSpc>
                <a:spcPct val="115000"/>
              </a:lnSpc>
              <a:spcBef>
                <a:spcPts val="0"/>
              </a:spcBef>
              <a:defRPr sz="1400" b="0" i="1"/>
            </a:pPr>
            <a:r>
              <a:t>  border: 15px solid green;</a:t>
            </a:r>
          </a:p>
          <a:p>
            <a:pPr>
              <a:lnSpc>
                <a:spcPct val="115000"/>
              </a:lnSpc>
              <a:spcBef>
                <a:spcPts val="0"/>
              </a:spcBef>
              <a:defRPr sz="1400" b="0" i="1"/>
            </a:pPr>
            <a:r>
              <a:t>  padding: 50px;</a:t>
            </a:r>
          </a:p>
          <a:p>
            <a:pPr>
              <a:lnSpc>
                <a:spcPct val="115000"/>
              </a:lnSpc>
              <a:spcBef>
                <a:spcPts val="0"/>
              </a:spcBef>
              <a:defRPr sz="1400" b="0" i="1"/>
            </a:pPr>
            <a:r>
              <a:t>  margin: 20px;</a:t>
            </a:r>
          </a:p>
          <a:p>
            <a:pPr>
              <a:lnSpc>
                <a:spcPct val="115000"/>
              </a:lnSpc>
              <a:spcBef>
                <a:spcPts val="0"/>
              </a:spcBef>
              <a:defRPr sz="1400" b="0" i="1"/>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88;gcd7fa5fea6_0_142"/>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47" name="Google Shape;189;gcd7fa5fea6_0_142"/>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48" name="Google Shape;190;gcd7fa5fea6_0_142"/>
          <p:cNvSpPr txBox="1">
            <a:spLocks noGrp="1"/>
          </p:cNvSpPr>
          <p:nvPr>
            <p:ph type="body" idx="21"/>
          </p:nvPr>
        </p:nvSpPr>
        <p:spPr>
          <a:xfrm>
            <a:off x="480400" y="2671875"/>
            <a:ext cx="10859100" cy="5067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nSpc>
                <a:spcPct val="115000"/>
              </a:lnSpc>
              <a:spcBef>
                <a:spcPts val="0"/>
              </a:spcBef>
              <a:defRPr sz="1400"/>
            </a:pPr>
            <a:r>
              <a:t>Elemento plotis ir aukštis.</a:t>
            </a:r>
          </a:p>
          <a:p>
            <a:pPr>
              <a:lnSpc>
                <a:spcPct val="115000"/>
              </a:lnSpc>
              <a:spcBef>
                <a:spcPts val="0"/>
              </a:spcBef>
              <a:defRPr sz="1400" b="0"/>
            </a:pPr>
            <a:r>
              <a:t>Norint teisingai nustatyti elemento plotį ir aukštį visose naršyklėse, reikia žinoti, kaip veikia dėžutės modelis.</a:t>
            </a:r>
          </a:p>
          <a:p>
            <a:pPr>
              <a:lnSpc>
                <a:spcPct val="115000"/>
              </a:lnSpc>
              <a:spcBef>
                <a:spcPts val="0"/>
              </a:spcBef>
              <a:defRPr sz="1400" b="0"/>
            </a:pPr>
            <a:endParaRPr/>
          </a:p>
          <a:p>
            <a:pPr>
              <a:lnSpc>
                <a:spcPct val="115000"/>
              </a:lnSpc>
              <a:spcBef>
                <a:spcPts val="0"/>
              </a:spcBef>
              <a:defRPr sz="1400" b="0"/>
            </a:pPr>
            <a:r>
              <a:t>Svarbu: nustatydami elemento pločio ir aukščio ypatybes naudodami CSS, tiesiog nustatote turinio srities plotį ir aukštį. Norėdami apskaičiuoti visą elemento dydį, taip pat turite pridėti užpildą (padding), kraštines (border) ir paraštes (margin).</a:t>
            </a:r>
          </a:p>
          <a:p>
            <a:pPr>
              <a:lnSpc>
                <a:spcPct val="115000"/>
              </a:lnSpc>
              <a:spcBef>
                <a:spcPts val="0"/>
              </a:spcBef>
              <a:defRPr sz="1400" b="0"/>
            </a:pPr>
            <a:endParaRPr/>
          </a:p>
          <a:p>
            <a:pPr>
              <a:lnSpc>
                <a:spcPct val="115000"/>
              </a:lnSpc>
              <a:spcBef>
                <a:spcPts val="0"/>
              </a:spcBef>
              <a:defRPr sz="1400" b="0"/>
            </a:pPr>
            <a:r>
              <a:t>Pvz.:</a:t>
            </a:r>
          </a:p>
        </p:txBody>
      </p:sp>
      <p:graphicFrame>
        <p:nvGraphicFramePr>
          <p:cNvPr id="249" name="Google Shape;191;gcd7fa5fea6_0_142"/>
          <p:cNvGraphicFramePr/>
          <p:nvPr/>
        </p:nvGraphicFramePr>
        <p:xfrm>
          <a:off x="994299" y="4636049"/>
          <a:ext cx="10287000" cy="1645890"/>
        </p:xfrm>
        <a:graphic>
          <a:graphicData uri="http://schemas.openxmlformats.org/drawingml/2006/table">
            <a:tbl>
              <a:tblPr>
                <a:tableStyleId>{4C3C2611-4C71-4FC5-86AE-919BDF0F9419}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0825">
                <a:tc>
                  <a:txBody>
                    <a:bodyPr/>
                    <a:lstStyle/>
                    <a:p>
                      <a:pPr algn="l">
                        <a:defRPr i="1">
                          <a:latin typeface="Montserrat"/>
                          <a:ea typeface="Montserrat"/>
                          <a:cs typeface="Montserrat"/>
                          <a:sym typeface="Montserrat"/>
                        </a:defRPr>
                      </a:pPr>
                      <a:r>
                        <a:t>div {</a:t>
                      </a:r>
                    </a:p>
                    <a:p>
                      <a:pPr algn="l">
                        <a:defRPr i="1">
                          <a:latin typeface="Montserrat"/>
                          <a:ea typeface="Montserrat"/>
                          <a:cs typeface="Montserrat"/>
                          <a:sym typeface="Montserrat"/>
                        </a:defRPr>
                      </a:pPr>
                      <a:r>
                        <a:t>  width: 320px;</a:t>
                      </a:r>
                    </a:p>
                    <a:p>
                      <a:pPr algn="l">
                        <a:defRPr i="1">
                          <a:latin typeface="Montserrat"/>
                          <a:ea typeface="Montserrat"/>
                          <a:cs typeface="Montserrat"/>
                          <a:sym typeface="Montserrat"/>
                        </a:defRPr>
                      </a:pPr>
                      <a:r>
                        <a:t>  padding: 10px;</a:t>
                      </a:r>
                    </a:p>
                    <a:p>
                      <a:pPr algn="l">
                        <a:defRPr i="1">
                          <a:latin typeface="Montserrat"/>
                          <a:ea typeface="Montserrat"/>
                          <a:cs typeface="Montserrat"/>
                          <a:sym typeface="Montserrat"/>
                        </a:defRPr>
                      </a:pPr>
                      <a:r>
                        <a:t>  border: 5px solid gray;</a:t>
                      </a:r>
                    </a:p>
                    <a:p>
                      <a:pPr algn="l">
                        <a:defRPr i="1">
                          <a:latin typeface="Montserrat"/>
                          <a:ea typeface="Montserrat"/>
                          <a:cs typeface="Montserrat"/>
                          <a:sym typeface="Montserrat"/>
                        </a:defRPr>
                      </a:pPr>
                      <a:r>
                        <a:t>  margin: 0;</a:t>
                      </a:r>
                    </a:p>
                    <a:p>
                      <a:pPr algn="l">
                        <a:defRPr i="1">
                          <a:latin typeface="Montserrat"/>
                          <a:ea typeface="Montserrat"/>
                          <a:cs typeface="Montserrat"/>
                          <a:sym typeface="Montserrat"/>
                        </a:defRPr>
                      </a:pPr>
                      <a:r>
                        <a:t>}</a:t>
                      </a:r>
                    </a:p>
                  </a:txBody>
                  <a:tcPr marL="91425" marR="91425" marT="91425" marB="91425" horzOverflow="overflow"/>
                </a:tc>
                <a:tc>
                  <a:txBody>
                    <a:bodyPr/>
                    <a:lstStyle/>
                    <a:p>
                      <a:pPr algn="l">
                        <a:defRPr>
                          <a:latin typeface="Montserrat"/>
                          <a:ea typeface="Montserrat"/>
                          <a:cs typeface="Montserrat"/>
                          <a:sym typeface="Montserrat"/>
                        </a:defRPr>
                      </a:pPr>
                      <a:r>
                        <a:t>320px (width)</a:t>
                      </a:r>
                    </a:p>
                    <a:p>
                      <a:pPr algn="l">
                        <a:defRPr>
                          <a:latin typeface="Montserrat"/>
                          <a:ea typeface="Montserrat"/>
                          <a:cs typeface="Montserrat"/>
                          <a:sym typeface="Montserrat"/>
                        </a:defRPr>
                      </a:pPr>
                      <a:r>
                        <a:t>+ 20px (left + right padding)</a:t>
                      </a:r>
                    </a:p>
                    <a:p>
                      <a:pPr algn="l">
                        <a:defRPr>
                          <a:latin typeface="Montserrat"/>
                          <a:ea typeface="Montserrat"/>
                          <a:cs typeface="Montserrat"/>
                          <a:sym typeface="Montserrat"/>
                        </a:defRPr>
                      </a:pPr>
                      <a:r>
                        <a:t>+ 10px (left + right border)</a:t>
                      </a:r>
                    </a:p>
                    <a:p>
                      <a:pPr algn="l">
                        <a:defRPr>
                          <a:latin typeface="Montserrat"/>
                          <a:ea typeface="Montserrat"/>
                          <a:cs typeface="Montserrat"/>
                          <a:sym typeface="Montserrat"/>
                        </a:defRPr>
                      </a:pPr>
                      <a:r>
                        <a:t>+ 0px (left + right margin)</a:t>
                      </a:r>
                    </a:p>
                    <a:p>
                      <a:pPr algn="l">
                        <a:defRPr>
                          <a:latin typeface="Montserrat"/>
                          <a:ea typeface="Montserrat"/>
                          <a:cs typeface="Montserrat"/>
                          <a:sym typeface="Montserrat"/>
                        </a:defRPr>
                      </a:pPr>
                      <a:r>
                        <a:t>= 350px</a:t>
                      </a:r>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Google Shape;196;gcd7fa5fea6_0_149"/>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52" name="Google Shape;197;gcd7fa5fea6_0_149"/>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53" name="Google Shape;198;gcd7fa5fea6_0_149"/>
          <p:cNvSpPr txBox="1">
            <a:spLocks noGrp="1"/>
          </p:cNvSpPr>
          <p:nvPr>
            <p:ph type="body" idx="21"/>
          </p:nvPr>
        </p:nvSpPr>
        <p:spPr>
          <a:xfrm>
            <a:off x="480400" y="2671875"/>
            <a:ext cx="10859100" cy="5067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nSpc>
                <a:spcPct val="115000"/>
              </a:lnSpc>
              <a:spcBef>
                <a:spcPts val="0"/>
              </a:spcBef>
              <a:defRPr sz="1400"/>
            </a:pPr>
            <a:r>
              <a:t>CSS dėžutės dydis (CSS Box Sizing).</a:t>
            </a:r>
          </a:p>
          <a:p>
            <a:pPr>
              <a:lnSpc>
                <a:spcPct val="115000"/>
              </a:lnSpc>
              <a:spcBef>
                <a:spcPts val="0"/>
              </a:spcBef>
              <a:defRPr sz="1400" b="0"/>
            </a:pPr>
            <a:r>
              <a:t>CSS dėžutės dydžio (box-sizing) ypatybė leidžia į pagrindinį plotį ir aukštį įtraukti užpildą (padding) ir kraštinę (border).</a:t>
            </a:r>
          </a:p>
          <a:p>
            <a:pPr>
              <a:lnSpc>
                <a:spcPct val="115000"/>
              </a:lnSpc>
              <a:spcBef>
                <a:spcPts val="0"/>
              </a:spcBef>
              <a:defRPr sz="1400" b="0"/>
            </a:pPr>
            <a:r>
              <a:t>Pagal numatytuosius nustatymus elemento plotis ir aukštis apskaičiuojami taip:</a:t>
            </a:r>
          </a:p>
          <a:p>
            <a:pPr marL="457200" indent="-304800">
              <a:lnSpc>
                <a:spcPct val="115000"/>
              </a:lnSpc>
              <a:spcBef>
                <a:spcPts val="0"/>
              </a:spcBef>
              <a:buClr>
                <a:srgbClr val="000000"/>
              </a:buClr>
              <a:buSzPts val="1200"/>
              <a:buChar char="-"/>
              <a:defRPr sz="1200" b="0"/>
            </a:pPr>
            <a:r>
              <a:t>plotis + užpildas (padding) + kraštinė (border) = tikrasis elemento plotis;</a:t>
            </a:r>
          </a:p>
          <a:p>
            <a:pPr marL="457200" indent="-304800">
              <a:lnSpc>
                <a:spcPct val="115000"/>
              </a:lnSpc>
              <a:spcBef>
                <a:spcPts val="0"/>
              </a:spcBef>
              <a:buClr>
                <a:srgbClr val="000000"/>
              </a:buClr>
              <a:buSzPts val="1200"/>
              <a:buChar char="-"/>
              <a:defRPr sz="1200" b="0"/>
            </a:pPr>
            <a:r>
              <a:t>aukštis + užpildas (padding) + kraštinė (border) = tikrasis elemento aukštis.</a:t>
            </a:r>
          </a:p>
          <a:p>
            <a:pPr>
              <a:lnSpc>
                <a:spcPct val="115000"/>
              </a:lnSpc>
              <a:spcBef>
                <a:spcPts val="0"/>
              </a:spcBef>
              <a:defRPr sz="1000" b="0"/>
            </a:pPr>
            <a:r>
              <a:t>Tai reiškia: kai nustatote elemento plotį / aukštį, elementas dažnai atrodo didesnis nei jūs nustatėte (nes elemento užpildas (padding) ir kraštinė (border) pridedami prie nurodyto elemento pločio / aukščio).</a:t>
            </a:r>
          </a:p>
          <a:p>
            <a:pPr>
              <a:lnSpc>
                <a:spcPct val="115000"/>
              </a:lnSpc>
              <a:spcBef>
                <a:spcPts val="0"/>
              </a:spcBef>
              <a:defRPr sz="1000" b="0"/>
            </a:pPr>
            <a:endParaRPr/>
          </a:p>
          <a:p>
            <a:pPr>
              <a:lnSpc>
                <a:spcPct val="115000"/>
              </a:lnSpc>
              <a:spcBef>
                <a:spcPts val="0"/>
              </a:spcBef>
              <a:defRPr sz="1400" b="0"/>
            </a:pPr>
            <a:r>
              <a:t>Dėžės dydžio (box-sizing) ypatybė išsprendžia </a:t>
            </a:r>
          </a:p>
          <a:p>
            <a:pPr>
              <a:lnSpc>
                <a:spcPct val="115000"/>
              </a:lnSpc>
              <a:spcBef>
                <a:spcPts val="0"/>
              </a:spcBef>
              <a:defRPr sz="1400" b="0"/>
            </a:pPr>
            <a:r>
              <a:t>šią problemą, ji leidžia į pagrindinį plotį ir aukštį </a:t>
            </a:r>
          </a:p>
          <a:p>
            <a:pPr>
              <a:lnSpc>
                <a:spcPct val="115000"/>
              </a:lnSpc>
              <a:spcBef>
                <a:spcPts val="0"/>
              </a:spcBef>
              <a:defRPr sz="1400" b="0"/>
            </a:pPr>
            <a:r>
              <a:t>įtraukti užpildą (padding )ir kraštinę (border).</a:t>
            </a:r>
          </a:p>
        </p:txBody>
      </p:sp>
      <p:pic>
        <p:nvPicPr>
          <p:cNvPr id="254" name="Google Shape;199;gcd7fa5fea6_0_149" descr="Google Shape;199;gcd7fa5fea6_0_149"/>
          <p:cNvPicPr>
            <a:picLocks noChangeAspect="1"/>
          </p:cNvPicPr>
          <p:nvPr/>
        </p:nvPicPr>
        <p:blipFill>
          <a:blip r:embed="rId2"/>
          <a:stretch>
            <a:fillRect/>
          </a:stretch>
        </p:blipFill>
        <p:spPr>
          <a:xfrm>
            <a:off x="1525069" y="1371699"/>
            <a:ext cx="9141861" cy="502565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ontent Placeholder 1"/>
          <p:cNvSpPr txBox="1">
            <a:spLocks noGrp="1"/>
          </p:cNvSpPr>
          <p:nvPr>
            <p:ph type="body" sz="quarter" idx="1"/>
          </p:nvPr>
        </p:nvSpPr>
        <p:spPr>
          <a:xfrm>
            <a:off x="480389" y="460649"/>
            <a:ext cx="5615613" cy="453750"/>
          </a:xfrm>
          <a:prstGeom prst="rect">
            <a:avLst/>
          </a:prstGeom>
        </p:spPr>
        <p:txBody>
          <a:bodyPr/>
          <a:lstStyle/>
          <a:p>
            <a:r>
              <a:t>CSS pagrindai | CSS tekstai, šriftai, spalvos</a:t>
            </a:r>
          </a:p>
        </p:txBody>
      </p:sp>
      <p:grpSp>
        <p:nvGrpSpPr>
          <p:cNvPr id="259" name="Rounded Rectangle 4"/>
          <p:cNvGrpSpPr/>
          <p:nvPr/>
        </p:nvGrpSpPr>
        <p:grpSpPr>
          <a:xfrm>
            <a:off x="480001" y="898237"/>
            <a:ext cx="1835225" cy="464236"/>
            <a:chOff x="0" y="0"/>
            <a:chExt cx="1835223" cy="464234"/>
          </a:xfrm>
        </p:grpSpPr>
        <p:sp>
          <p:nvSpPr>
            <p:cNvPr id="257"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n-lt"/>
                  <a:ea typeface="+mn-ea"/>
                  <a:cs typeface="+mn-cs"/>
                  <a:sym typeface="Arial"/>
                </a:defRPr>
              </a:pPr>
              <a:endParaRPr/>
            </a:p>
          </p:txBody>
        </p:sp>
        <p:sp>
          <p:nvSpPr>
            <p:cNvPr id="258"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1600" b="1">
                  <a:solidFill>
                    <a:srgbClr val="FEFFFF"/>
                  </a:solidFill>
                  <a:latin typeface="+mn-lt"/>
                  <a:ea typeface="+mn-ea"/>
                  <a:cs typeface="+mn-cs"/>
                  <a:sym typeface="Arial"/>
                </a:defRPr>
              </a:lvl1pPr>
            </a:lstStyle>
            <a:p>
              <a:r>
                <a:t>Užduotis nr. 2</a:t>
              </a:r>
            </a:p>
          </p:txBody>
        </p:sp>
      </p:grpSp>
      <p:pic>
        <p:nvPicPr>
          <p:cNvPr id="260" name="Picture Placeholder 2" descr="Picture Placeholder 2"/>
          <p:cNvPicPr>
            <a:picLocks noGrp="1" noChangeAspect="1"/>
          </p:cNvPicPr>
          <p:nvPr>
            <p:ph type="pic" idx="21"/>
          </p:nvPr>
        </p:nvPicPr>
        <p:blipFill>
          <a:blip r:embed="rId2"/>
          <a:stretch>
            <a:fillRect/>
          </a:stretch>
        </p:blipFill>
        <p:spPr>
          <a:xfrm>
            <a:off x="480001" y="1441474"/>
            <a:ext cx="11231997" cy="5228268"/>
          </a:xfrm>
          <a:prstGeom prst="rect">
            <a:avLst/>
          </a:prstGeom>
        </p:spPr>
      </p:pic>
      <p:sp>
        <p:nvSpPr>
          <p:cNvPr id="261" name="Text Placeholder 2"/>
          <p:cNvSpPr txBox="1"/>
          <p:nvPr/>
        </p:nvSpPr>
        <p:spPr>
          <a:xfrm>
            <a:off x="639813" y="1832382"/>
            <a:ext cx="10627928" cy="35769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90000"/>
              </a:lnSpc>
              <a:spcBef>
                <a:spcPts val="1000"/>
              </a:spcBef>
              <a:defRPr sz="1400">
                <a:latin typeface="+mn-lt"/>
                <a:ea typeface="+mn-ea"/>
                <a:cs typeface="+mn-cs"/>
                <a:sym typeface="Arial"/>
              </a:defRPr>
            </a:pPr>
            <a:r>
              <a:rPr dirty="0" err="1"/>
              <a:t>Sukurkite</a:t>
            </a:r>
            <a:r>
              <a:rPr dirty="0"/>
              <a:t> </a:t>
            </a:r>
            <a:r>
              <a:rPr dirty="0" err="1"/>
              <a:t>vieną</a:t>
            </a:r>
            <a:r>
              <a:rPr dirty="0"/>
              <a:t> </a:t>
            </a:r>
            <a:r>
              <a:rPr dirty="0" err="1"/>
              <a:t>didelį</a:t>
            </a:r>
            <a:r>
              <a:rPr dirty="0"/>
              <a:t> </a:t>
            </a:r>
            <a:r>
              <a:rPr dirty="0" err="1"/>
              <a:t>bloką</a:t>
            </a:r>
            <a:r>
              <a:rPr dirty="0"/>
              <a:t>, </a:t>
            </a:r>
            <a:r>
              <a:rPr dirty="0" err="1"/>
              <a:t>kuris</a:t>
            </a:r>
            <a:r>
              <a:rPr dirty="0"/>
              <a:t> </a:t>
            </a:r>
            <a:r>
              <a:rPr dirty="0" err="1"/>
              <a:t>užims</a:t>
            </a:r>
            <a:r>
              <a:rPr dirty="0"/>
              <a:t> 100% </a:t>
            </a:r>
            <a:r>
              <a:rPr dirty="0" err="1"/>
              <a:t>ekrano</a:t>
            </a:r>
            <a:r>
              <a:rPr dirty="0"/>
              <a:t> </a:t>
            </a:r>
            <a:r>
              <a:rPr dirty="0" err="1"/>
              <a:t>pločio</a:t>
            </a:r>
            <a:r>
              <a:rPr dirty="0"/>
              <a:t> </a:t>
            </a:r>
            <a:r>
              <a:rPr dirty="0" err="1"/>
              <a:t>ir</a:t>
            </a:r>
            <a:r>
              <a:rPr dirty="0"/>
              <a:t> </a:t>
            </a:r>
            <a:r>
              <a:rPr dirty="0" err="1"/>
              <a:t>aukščio</a:t>
            </a:r>
            <a:r>
              <a:rPr dirty="0"/>
              <a:t>. Jo </a:t>
            </a:r>
            <a:r>
              <a:rPr dirty="0" err="1"/>
              <a:t>viduje</a:t>
            </a:r>
            <a:r>
              <a:rPr dirty="0"/>
              <a:t> </a:t>
            </a:r>
            <a:r>
              <a:rPr dirty="0" err="1"/>
              <a:t>turi</a:t>
            </a:r>
            <a:r>
              <a:rPr dirty="0"/>
              <a:t> </a:t>
            </a:r>
            <a:r>
              <a:rPr dirty="0" err="1"/>
              <a:t>būti</a:t>
            </a:r>
            <a:r>
              <a:rPr dirty="0"/>
              <a:t> </a:t>
            </a:r>
            <a:r>
              <a:rPr dirty="0" err="1"/>
              <a:t>sukurti</a:t>
            </a:r>
            <a:r>
              <a:rPr dirty="0"/>
              <a:t> 5 </a:t>
            </a:r>
            <a:r>
              <a:rPr dirty="0" err="1"/>
              <a:t>mažesni</a:t>
            </a:r>
            <a:r>
              <a:rPr dirty="0"/>
              <a:t> </a:t>
            </a:r>
            <a:r>
              <a:rPr dirty="0" err="1"/>
              <a:t>blokai</a:t>
            </a:r>
            <a:r>
              <a:rPr dirty="0"/>
              <a:t>, </a:t>
            </a:r>
            <a:r>
              <a:rPr dirty="0" err="1"/>
              <a:t>kurie</a:t>
            </a:r>
            <a:r>
              <a:rPr dirty="0"/>
              <a:t> </a:t>
            </a:r>
            <a:r>
              <a:rPr dirty="0" err="1"/>
              <a:t>tenkins</a:t>
            </a:r>
            <a:r>
              <a:rPr dirty="0"/>
              <a:t> </a:t>
            </a:r>
            <a:r>
              <a:rPr dirty="0" err="1"/>
              <a:t>šiuos</a:t>
            </a:r>
            <a:r>
              <a:rPr dirty="0"/>
              <a:t> </a:t>
            </a:r>
            <a:r>
              <a:rPr dirty="0" err="1"/>
              <a:t>reikalavimus</a:t>
            </a:r>
            <a:r>
              <a:rPr dirty="0"/>
              <a:t>:</a:t>
            </a:r>
            <a:endParaRPr sz="1300" dirty="0"/>
          </a:p>
          <a:p>
            <a:pPr marL="611999" indent="-285750">
              <a:lnSpc>
                <a:spcPct val="90000"/>
              </a:lnSpc>
              <a:spcBef>
                <a:spcPts val="1000"/>
              </a:spcBef>
              <a:buSzPct val="100000"/>
              <a:buFont typeface="Arial"/>
              <a:buChar char="−"/>
              <a:defRPr sz="1400">
                <a:latin typeface="+mn-lt"/>
                <a:ea typeface="+mn-ea"/>
                <a:cs typeface="+mn-cs"/>
                <a:sym typeface="Arial"/>
              </a:defRPr>
            </a:pPr>
            <a:r>
              <a:rPr dirty="0"/>
              <a:t>1 </a:t>
            </a:r>
            <a:r>
              <a:rPr dirty="0" err="1"/>
              <a:t>blokas</a:t>
            </a:r>
            <a:r>
              <a:rPr dirty="0"/>
              <a:t>: </a:t>
            </a:r>
            <a:r>
              <a:rPr dirty="0" err="1"/>
              <a:t>bendras</a:t>
            </a:r>
            <a:r>
              <a:rPr dirty="0"/>
              <a:t> </a:t>
            </a:r>
            <a:r>
              <a:rPr dirty="0" err="1"/>
              <a:t>elemento</a:t>
            </a:r>
            <a:r>
              <a:rPr dirty="0"/>
              <a:t> </a:t>
            </a:r>
            <a:r>
              <a:rPr dirty="0" err="1"/>
              <a:t>aukštis</a:t>
            </a:r>
            <a:r>
              <a:rPr dirty="0"/>
              <a:t> </a:t>
            </a:r>
            <a:r>
              <a:rPr dirty="0" err="1"/>
              <a:t>ir</a:t>
            </a:r>
            <a:r>
              <a:rPr dirty="0"/>
              <a:t> </a:t>
            </a:r>
            <a:r>
              <a:rPr dirty="0" err="1"/>
              <a:t>plotis</a:t>
            </a:r>
            <a:r>
              <a:rPr dirty="0"/>
              <a:t> 300px, </a:t>
            </a:r>
            <a:r>
              <a:rPr dirty="0" err="1"/>
              <a:t>kurį</a:t>
            </a:r>
            <a:r>
              <a:rPr dirty="0"/>
              <a:t> </a:t>
            </a:r>
            <a:r>
              <a:rPr dirty="0" err="1"/>
              <a:t>sudarys</a:t>
            </a:r>
            <a:r>
              <a:rPr dirty="0"/>
              <a:t> 30px padding </a:t>
            </a:r>
            <a:r>
              <a:rPr dirty="0" err="1"/>
              <a:t>ir</a:t>
            </a:r>
            <a:r>
              <a:rPr dirty="0"/>
              <a:t> 4px border;</a:t>
            </a:r>
            <a:endParaRPr sz="1300" dirty="0"/>
          </a:p>
          <a:p>
            <a:pPr marL="611999" indent="-285750">
              <a:lnSpc>
                <a:spcPct val="90000"/>
              </a:lnSpc>
              <a:spcBef>
                <a:spcPts val="1000"/>
              </a:spcBef>
              <a:buSzPct val="100000"/>
              <a:buFont typeface="Arial"/>
              <a:buChar char="−"/>
              <a:defRPr sz="1400">
                <a:latin typeface="+mn-lt"/>
                <a:ea typeface="+mn-ea"/>
                <a:cs typeface="+mn-cs"/>
                <a:sym typeface="Arial"/>
              </a:defRPr>
            </a:pPr>
            <a:r>
              <a:rPr dirty="0"/>
              <a:t>2 </a:t>
            </a:r>
            <a:r>
              <a:rPr dirty="0" err="1"/>
              <a:t>blokas</a:t>
            </a:r>
            <a:r>
              <a:rPr dirty="0"/>
              <a:t>: </a:t>
            </a:r>
            <a:r>
              <a:rPr dirty="0" err="1"/>
              <a:t>bendras</a:t>
            </a:r>
            <a:r>
              <a:rPr dirty="0"/>
              <a:t> </a:t>
            </a:r>
            <a:r>
              <a:rPr dirty="0" err="1"/>
              <a:t>elemento</a:t>
            </a:r>
            <a:r>
              <a:rPr dirty="0"/>
              <a:t> </a:t>
            </a:r>
            <a:r>
              <a:rPr dirty="0" err="1"/>
              <a:t>aukštis</a:t>
            </a:r>
            <a:r>
              <a:rPr dirty="0"/>
              <a:t> </a:t>
            </a:r>
            <a:r>
              <a:rPr dirty="0" err="1"/>
              <a:t>ir</a:t>
            </a:r>
            <a:r>
              <a:rPr dirty="0"/>
              <a:t> </a:t>
            </a:r>
            <a:r>
              <a:rPr dirty="0" err="1"/>
              <a:t>plotis</a:t>
            </a:r>
            <a:r>
              <a:rPr dirty="0"/>
              <a:t> 300px, </a:t>
            </a:r>
            <a:r>
              <a:rPr dirty="0" err="1"/>
              <a:t>kurį</a:t>
            </a:r>
            <a:r>
              <a:rPr dirty="0"/>
              <a:t> </a:t>
            </a:r>
            <a:r>
              <a:rPr dirty="0" err="1"/>
              <a:t>sudarys</a:t>
            </a:r>
            <a:r>
              <a:rPr dirty="0"/>
              <a:t> 50px padding </a:t>
            </a:r>
            <a:r>
              <a:rPr dirty="0" err="1"/>
              <a:t>ir</a:t>
            </a:r>
            <a:r>
              <a:rPr dirty="0"/>
              <a:t> 4px border;</a:t>
            </a:r>
            <a:endParaRPr sz="1300" dirty="0"/>
          </a:p>
          <a:p>
            <a:pPr marL="611999" indent="-285750">
              <a:lnSpc>
                <a:spcPct val="90000"/>
              </a:lnSpc>
              <a:spcBef>
                <a:spcPts val="1000"/>
              </a:spcBef>
              <a:buSzPct val="100000"/>
              <a:buFont typeface="Arial"/>
              <a:buChar char="−"/>
              <a:defRPr sz="1400" i="1">
                <a:latin typeface="+mn-lt"/>
                <a:ea typeface="+mn-ea"/>
                <a:cs typeface="+mn-cs"/>
                <a:sym typeface="Arial"/>
              </a:defRPr>
            </a:pPr>
            <a:r>
              <a:rPr dirty="0"/>
              <a:t>-- 1 </a:t>
            </a:r>
            <a:r>
              <a:rPr dirty="0" err="1"/>
              <a:t>ir</a:t>
            </a:r>
            <a:r>
              <a:rPr dirty="0"/>
              <a:t> 2 </a:t>
            </a:r>
            <a:r>
              <a:rPr dirty="0" err="1"/>
              <a:t>blokas</a:t>
            </a:r>
            <a:r>
              <a:rPr dirty="0"/>
              <a:t> </a:t>
            </a:r>
            <a:r>
              <a:rPr dirty="0" err="1"/>
              <a:t>turi</a:t>
            </a:r>
            <a:r>
              <a:rPr dirty="0"/>
              <a:t> </a:t>
            </a:r>
            <a:r>
              <a:rPr dirty="0" err="1"/>
              <a:t>atrodyti</a:t>
            </a:r>
            <a:r>
              <a:rPr dirty="0"/>
              <a:t> </a:t>
            </a:r>
            <a:r>
              <a:rPr dirty="0" err="1"/>
              <a:t>vienodai</a:t>
            </a:r>
            <a:r>
              <a:rPr dirty="0"/>
              <a:t>;</a:t>
            </a:r>
            <a:endParaRPr sz="1300" dirty="0"/>
          </a:p>
          <a:p>
            <a:pPr marL="611999" indent="-285750">
              <a:lnSpc>
                <a:spcPct val="90000"/>
              </a:lnSpc>
              <a:spcBef>
                <a:spcPts val="1000"/>
              </a:spcBef>
              <a:buSzPct val="100000"/>
              <a:buFont typeface="Arial"/>
              <a:buChar char="−"/>
              <a:defRPr sz="1400">
                <a:latin typeface="+mn-lt"/>
                <a:ea typeface="+mn-ea"/>
                <a:cs typeface="+mn-cs"/>
                <a:sym typeface="Arial"/>
              </a:defRPr>
            </a:pPr>
            <a:r>
              <a:rPr dirty="0"/>
              <a:t>3 </a:t>
            </a:r>
            <a:r>
              <a:rPr dirty="0" err="1"/>
              <a:t>blokas</a:t>
            </a:r>
            <a:r>
              <a:rPr dirty="0"/>
              <a:t>: </a:t>
            </a:r>
            <a:r>
              <a:rPr dirty="0" err="1"/>
              <a:t>Turi</a:t>
            </a:r>
            <a:r>
              <a:rPr dirty="0"/>
              <a:t> </a:t>
            </a:r>
            <a:r>
              <a:rPr dirty="0" err="1"/>
              <a:t>užimti</a:t>
            </a:r>
            <a:r>
              <a:rPr dirty="0"/>
              <a:t> 45% </a:t>
            </a:r>
            <a:r>
              <a:rPr dirty="0" err="1"/>
              <a:t>tėvinio</a:t>
            </a:r>
            <a:r>
              <a:rPr dirty="0"/>
              <a:t> </a:t>
            </a:r>
            <a:r>
              <a:rPr dirty="0" err="1"/>
              <a:t>elemento</a:t>
            </a:r>
            <a:r>
              <a:rPr dirty="0"/>
              <a:t> </a:t>
            </a:r>
            <a:r>
              <a:rPr dirty="0" err="1"/>
              <a:t>pločio</a:t>
            </a:r>
            <a:r>
              <a:rPr dirty="0"/>
              <a:t> </a:t>
            </a:r>
            <a:r>
              <a:rPr dirty="0" err="1"/>
              <a:t>ir</a:t>
            </a:r>
            <a:r>
              <a:rPr dirty="0"/>
              <a:t>  100px </a:t>
            </a:r>
            <a:r>
              <a:rPr dirty="0" err="1"/>
              <a:t>aukščio</a:t>
            </a:r>
            <a:r>
              <a:rPr dirty="0"/>
              <a:t>;</a:t>
            </a:r>
            <a:endParaRPr sz="1300" dirty="0"/>
          </a:p>
          <a:p>
            <a:pPr marL="611999" indent="-285750">
              <a:lnSpc>
                <a:spcPct val="90000"/>
              </a:lnSpc>
              <a:spcBef>
                <a:spcPts val="1000"/>
              </a:spcBef>
              <a:buSzPct val="100000"/>
              <a:buFont typeface="Arial"/>
              <a:buChar char="−"/>
              <a:defRPr sz="1400">
                <a:latin typeface="+mn-lt"/>
                <a:ea typeface="+mn-ea"/>
                <a:cs typeface="+mn-cs"/>
                <a:sym typeface="Arial"/>
              </a:defRPr>
            </a:pPr>
            <a:r>
              <a:rPr dirty="0"/>
              <a:t>4 </a:t>
            </a:r>
            <a:r>
              <a:rPr dirty="0" err="1"/>
              <a:t>blokas</a:t>
            </a:r>
            <a:r>
              <a:rPr dirty="0"/>
              <a:t>: </a:t>
            </a:r>
            <a:r>
              <a:rPr dirty="0" err="1"/>
              <a:t>Turi</a:t>
            </a:r>
            <a:r>
              <a:rPr dirty="0"/>
              <a:t> </a:t>
            </a:r>
            <a:r>
              <a:rPr dirty="0" err="1"/>
              <a:t>turėti</a:t>
            </a:r>
            <a:r>
              <a:rPr dirty="0"/>
              <a:t> </a:t>
            </a:r>
            <a:r>
              <a:rPr dirty="0" err="1"/>
              <a:t>būti</a:t>
            </a:r>
            <a:r>
              <a:rPr dirty="0"/>
              <a:t> 250px </a:t>
            </a:r>
            <a:r>
              <a:rPr dirty="0" err="1"/>
              <a:t>aukščio</a:t>
            </a:r>
            <a:r>
              <a:rPr dirty="0"/>
              <a:t> </a:t>
            </a:r>
            <a:r>
              <a:rPr dirty="0" err="1"/>
              <a:t>ir</a:t>
            </a:r>
            <a:r>
              <a:rPr dirty="0"/>
              <a:t> 200px </a:t>
            </a:r>
            <a:r>
              <a:rPr dirty="0" err="1"/>
              <a:t>pločio</a:t>
            </a:r>
            <a:r>
              <a:rPr dirty="0"/>
              <a:t>, </a:t>
            </a:r>
            <a:r>
              <a:rPr dirty="0" err="1"/>
              <a:t>bei</a:t>
            </a:r>
            <a:r>
              <a:rPr dirty="0"/>
              <a:t> </a:t>
            </a:r>
            <a:r>
              <a:rPr dirty="0" err="1"/>
              <a:t>viduje</a:t>
            </a:r>
            <a:r>
              <a:rPr dirty="0"/>
              <a:t> </a:t>
            </a:r>
            <a:r>
              <a:rPr dirty="0" err="1"/>
              <a:t>turėti</a:t>
            </a:r>
            <a:r>
              <a:rPr dirty="0"/>
              <a:t> </a:t>
            </a:r>
            <a:r>
              <a:rPr dirty="0" err="1"/>
              <a:t>paveikslėlį</a:t>
            </a:r>
            <a:r>
              <a:rPr dirty="0"/>
              <a:t> </a:t>
            </a:r>
            <a:r>
              <a:rPr dirty="0" err="1"/>
              <a:t>ir</a:t>
            </a:r>
            <a:r>
              <a:rPr dirty="0"/>
              <a:t> 5px </a:t>
            </a:r>
            <a:r>
              <a:rPr dirty="0" err="1"/>
              <a:t>rėmelį</a:t>
            </a:r>
            <a:r>
              <a:rPr dirty="0"/>
              <a:t>;</a:t>
            </a:r>
            <a:endParaRPr sz="1300" dirty="0"/>
          </a:p>
          <a:p>
            <a:pPr marL="611999" indent="-285750">
              <a:lnSpc>
                <a:spcPct val="90000"/>
              </a:lnSpc>
              <a:spcBef>
                <a:spcPts val="1000"/>
              </a:spcBef>
              <a:buSzPct val="100000"/>
              <a:buFont typeface="Arial"/>
              <a:buChar char="−"/>
              <a:defRPr sz="1400">
                <a:latin typeface="+mn-lt"/>
                <a:ea typeface="+mn-ea"/>
                <a:cs typeface="+mn-cs"/>
                <a:sym typeface="Arial"/>
              </a:defRPr>
            </a:pPr>
            <a:r>
              <a:rPr dirty="0"/>
              <a:t>5 </a:t>
            </a:r>
            <a:r>
              <a:rPr dirty="0" err="1"/>
              <a:t>blokas</a:t>
            </a:r>
            <a:r>
              <a:rPr dirty="0"/>
              <a:t>: </a:t>
            </a:r>
            <a:r>
              <a:rPr dirty="0" err="1"/>
              <a:t>Turi</a:t>
            </a:r>
            <a:r>
              <a:rPr dirty="0"/>
              <a:t> </a:t>
            </a:r>
            <a:r>
              <a:rPr dirty="0" err="1"/>
              <a:t>būti</a:t>
            </a:r>
            <a:r>
              <a:rPr dirty="0"/>
              <a:t> </a:t>
            </a:r>
            <a:r>
              <a:rPr dirty="0" err="1"/>
              <a:t>kuriamas</a:t>
            </a:r>
            <a:r>
              <a:rPr dirty="0"/>
              <a:t> </a:t>
            </a:r>
            <a:r>
              <a:rPr dirty="0" err="1"/>
              <a:t>kaip</a:t>
            </a:r>
            <a:r>
              <a:rPr dirty="0"/>
              <a:t> </a:t>
            </a:r>
            <a:r>
              <a:rPr dirty="0" err="1"/>
              <a:t>mygtukas</a:t>
            </a:r>
            <a:r>
              <a:rPr dirty="0"/>
              <a:t> (</a:t>
            </a:r>
            <a:r>
              <a:rPr dirty="0" err="1"/>
              <a:t>jame</a:t>
            </a:r>
            <a:r>
              <a:rPr dirty="0"/>
              <a:t> </a:t>
            </a:r>
            <a:r>
              <a:rPr dirty="0" err="1"/>
              <a:t>turi</a:t>
            </a:r>
            <a:r>
              <a:rPr dirty="0"/>
              <a:t> </a:t>
            </a:r>
            <a:r>
              <a:rPr dirty="0" err="1"/>
              <a:t>būti</a:t>
            </a:r>
            <a:r>
              <a:rPr dirty="0"/>
              <a:t> </a:t>
            </a:r>
            <a:r>
              <a:rPr dirty="0" err="1"/>
              <a:t>panaudojamos</a:t>
            </a:r>
            <a:r>
              <a:rPr dirty="0"/>
              <a:t> width, padding, border, margin </a:t>
            </a:r>
            <a:r>
              <a:rPr dirty="0" err="1"/>
              <a:t>savybės</a:t>
            </a:r>
            <a:r>
              <a:rPr dirty="0"/>
              <a:t>).</a:t>
            </a:r>
            <a:endParaRPr sz="1300" dirty="0"/>
          </a:p>
          <a:p>
            <a:pPr>
              <a:lnSpc>
                <a:spcPct val="90000"/>
              </a:lnSpc>
              <a:spcBef>
                <a:spcPts val="1000"/>
              </a:spcBef>
              <a:defRPr sz="1400">
                <a:latin typeface="+mn-lt"/>
                <a:ea typeface="+mn-ea"/>
                <a:cs typeface="+mn-cs"/>
                <a:sym typeface="Arial"/>
              </a:defRPr>
            </a:pPr>
            <a:endParaRPr sz="1300" dirty="0"/>
          </a:p>
          <a:p>
            <a:pPr>
              <a:lnSpc>
                <a:spcPct val="90000"/>
              </a:lnSpc>
              <a:spcBef>
                <a:spcPts val="1000"/>
              </a:spcBef>
              <a:defRPr sz="1400">
                <a:latin typeface="+mn-lt"/>
                <a:ea typeface="+mn-ea"/>
                <a:cs typeface="+mn-cs"/>
                <a:sym typeface="Arial"/>
              </a:defRPr>
            </a:pPr>
            <a:endParaRPr sz="1300" dirty="0"/>
          </a:p>
          <a:p>
            <a:pPr>
              <a:lnSpc>
                <a:spcPct val="90000"/>
              </a:lnSpc>
              <a:spcBef>
                <a:spcPts val="1000"/>
              </a:spcBef>
              <a:defRPr sz="1400">
                <a:latin typeface="+mn-lt"/>
                <a:ea typeface="+mn-ea"/>
                <a:cs typeface="+mn-cs"/>
                <a:sym typeface="Arial"/>
              </a:defRPr>
            </a:pPr>
            <a:endParaRPr sz="1300" dirty="0"/>
          </a:p>
          <a:p>
            <a:pPr>
              <a:lnSpc>
                <a:spcPct val="90000"/>
              </a:lnSpc>
              <a:spcBef>
                <a:spcPts val="1000"/>
              </a:spcBef>
              <a:defRPr sz="1400" i="1">
                <a:latin typeface="+mn-lt"/>
                <a:ea typeface="+mn-ea"/>
                <a:cs typeface="+mn-cs"/>
                <a:sym typeface="Arial"/>
              </a:defRPr>
            </a:pPr>
            <a:r>
              <a:rPr dirty="0" err="1"/>
              <a:t>Pastaba</a:t>
            </a:r>
            <a:r>
              <a:rPr dirty="0"/>
              <a:t>: </a:t>
            </a:r>
            <a:r>
              <a:rPr dirty="0" err="1"/>
              <a:t>Blokų</a:t>
            </a:r>
            <a:r>
              <a:rPr dirty="0"/>
              <a:t> </a:t>
            </a:r>
            <a:r>
              <a:rPr dirty="0" err="1"/>
              <a:t>turinys</a:t>
            </a:r>
            <a:r>
              <a:rPr dirty="0"/>
              <a:t>, padding </a:t>
            </a:r>
            <a:r>
              <a:rPr dirty="0" err="1"/>
              <a:t>bei</a:t>
            </a:r>
            <a:r>
              <a:rPr dirty="0"/>
              <a:t> border </a:t>
            </a:r>
            <a:r>
              <a:rPr dirty="0" err="1"/>
              <a:t>turi</a:t>
            </a:r>
            <a:r>
              <a:rPr dirty="0"/>
              <a:t> </a:t>
            </a:r>
            <a:r>
              <a:rPr dirty="0" err="1"/>
              <a:t>būti</a:t>
            </a:r>
            <a:r>
              <a:rPr dirty="0"/>
              <a:t> </a:t>
            </a:r>
            <a:r>
              <a:rPr dirty="0" err="1"/>
              <a:t>spalvoti</a:t>
            </a:r>
            <a:r>
              <a:rPr dirty="0"/>
              <a:t>, </a:t>
            </a:r>
            <a:r>
              <a:rPr dirty="0" err="1"/>
              <a:t>kad</a:t>
            </a:r>
            <a:r>
              <a:rPr dirty="0"/>
              <a:t> </a:t>
            </a:r>
            <a:r>
              <a:rPr dirty="0" err="1"/>
              <a:t>pavyktų</a:t>
            </a:r>
            <a:r>
              <a:rPr dirty="0"/>
              <a:t> </a:t>
            </a:r>
            <a:r>
              <a:rPr dirty="0" err="1"/>
              <a:t>matyti</a:t>
            </a:r>
            <a:r>
              <a:rPr dirty="0"/>
              <a:t> </a:t>
            </a:r>
            <a:r>
              <a:rPr dirty="0" err="1"/>
              <a:t>skirtumą</a:t>
            </a:r>
            <a:r>
              <a:rPr dirty="0"/>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 Placeholder 6"/>
          <p:cNvSpPr txBox="1">
            <a:spLocks noGrp="1"/>
          </p:cNvSpPr>
          <p:nvPr>
            <p:ph type="body" sz="quarter" idx="1"/>
          </p:nvPr>
        </p:nvSpPr>
        <p:spPr>
          <a:xfrm>
            <a:off x="480389" y="460649"/>
            <a:ext cx="5615613" cy="453750"/>
          </a:xfrm>
          <a:prstGeom prst="rect">
            <a:avLst/>
          </a:prstGeom>
        </p:spPr>
        <p:txBody>
          <a:bodyPr/>
          <a:lstStyle>
            <a:lvl1pPr>
              <a:defRPr sz="1200"/>
            </a:lvl1pPr>
          </a:lstStyle>
          <a:p>
            <a:r>
              <a:t>HTML puslapio struktūra | HTML formos</a:t>
            </a:r>
          </a:p>
        </p:txBody>
      </p:sp>
      <p:sp>
        <p:nvSpPr>
          <p:cNvPr id="264" name="Text Placeholder 7"/>
          <p:cNvSpPr>
            <a:spLocks noGrp="1"/>
          </p:cNvSpPr>
          <p:nvPr>
            <p:ph type="body" idx="21"/>
          </p:nvPr>
        </p:nvSpPr>
        <p:spPr>
          <a:xfrm>
            <a:off x="6557681" y="3193408"/>
            <a:ext cx="5154708" cy="11430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sz="1400" b="1"/>
            </a:pPr>
            <a:r>
              <a:t>HTML (HyperText Markup Language)</a:t>
            </a:r>
            <a:r>
              <a:rPr b="0"/>
              <a:t> yra pats pagrindinis žiniatinklio kūrimo elementas. Jis apibrėžia interneto turinio prasmę ir struktūrą. Kitos technologijos, išskyrus HTML, paprastai naudojamos aprašyti tinklalapio išvaizdą / pristatymą (</a:t>
            </a:r>
            <a:r>
              <a:t>CSS</a:t>
            </a:r>
            <a:r>
              <a:rPr b="0"/>
              <a:t>) arba funkcionalumą / elgesį (</a:t>
            </a:r>
            <a:r>
              <a:t>JavaScript</a:t>
            </a:r>
            <a:r>
              <a:rPr b="0"/>
              <a:t>).</a:t>
            </a:r>
          </a:p>
        </p:txBody>
      </p:sp>
      <p:sp>
        <p:nvSpPr>
          <p:cNvPr id="265" name="Text Placeholder 8"/>
          <p:cNvSpPr>
            <a:spLocks noGrp="1"/>
          </p:cNvSpPr>
          <p:nvPr>
            <p:ph type="body" idx="22"/>
          </p:nvPr>
        </p:nvSpPr>
        <p:spPr>
          <a:xfrm>
            <a:off x="6557681" y="4450710"/>
            <a:ext cx="5154708" cy="9017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defRPr i="1"/>
            </a:pPr>
            <a:r>
              <a:t>HTML nėra programavimo kalba, tai </a:t>
            </a:r>
            <a:r>
              <a:rPr u="sng"/>
              <a:t>žymėjimo kalba (angl. markup language), apibrėžianti jūsų turinio struktūrą</a:t>
            </a:r>
            <a:r>
              <a:t>.</a:t>
            </a:r>
          </a:p>
        </p:txBody>
      </p:sp>
      <p:sp>
        <p:nvSpPr>
          <p:cNvPr id="266" name="Text Placeholder 9"/>
          <p:cNvSpPr>
            <a:spLocks noGrp="1"/>
          </p:cNvSpPr>
          <p:nvPr>
            <p:ph type="body" idx="23"/>
          </p:nvPr>
        </p:nvSpPr>
        <p:spPr>
          <a:xfrm>
            <a:off x="6557681" y="5479410"/>
            <a:ext cx="5154708" cy="901702"/>
          </a:xfrm>
          <a:prstGeom prst="rect">
            <a:avLst/>
          </a:prstGeom>
        </p:spPr>
        <p:txBody>
          <a:bodyPr/>
          <a:lstStyle/>
          <a:p>
            <a:endParaRPr/>
          </a:p>
        </p:txBody>
      </p:sp>
      <p:pic>
        <p:nvPicPr>
          <p:cNvPr id="267" name="Picture Placeholder 10" descr="Picture Placeholder 10"/>
          <p:cNvPicPr>
            <a:picLocks noGrp="1" noChangeAspect="1"/>
          </p:cNvPicPr>
          <p:nvPr>
            <p:ph type="pic" idx="24"/>
          </p:nvPr>
        </p:nvPicPr>
        <p:blipFill>
          <a:blip r:embed="rId2"/>
          <a:stretch>
            <a:fillRect/>
          </a:stretch>
        </p:blipFill>
        <p:spPr>
          <a:prstGeom prst="rect">
            <a:avLst/>
          </a:prstGeom>
        </p:spPr>
      </p:pic>
      <p:sp>
        <p:nvSpPr>
          <p:cNvPr id="268" name="Title 5"/>
          <p:cNvSpPr txBox="1">
            <a:spLocks noGrp="1"/>
          </p:cNvSpPr>
          <p:nvPr>
            <p:ph type="title"/>
          </p:nvPr>
        </p:nvSpPr>
        <p:spPr>
          <a:xfrm>
            <a:off x="6557681" y="1371706"/>
            <a:ext cx="5153929" cy="1365252"/>
          </a:xfrm>
          <a:prstGeom prst="rect">
            <a:avLst/>
          </a:prstGeom>
        </p:spPr>
        <p:txBody>
          <a:bodyPr/>
          <a:lstStyle>
            <a:lvl1pPr>
              <a:defRPr sz="2800"/>
            </a:lvl1pPr>
          </a:lstStyle>
          <a:p>
            <a:r>
              <a:t>HTML puslapio struktūra</a:t>
            </a:r>
          </a:p>
        </p:txBody>
      </p:sp>
      <p:grpSp>
        <p:nvGrpSpPr>
          <p:cNvPr id="271" name="Group 14"/>
          <p:cNvGrpSpPr/>
          <p:nvPr/>
        </p:nvGrpSpPr>
        <p:grpSpPr>
          <a:xfrm>
            <a:off x="1552575" y="2238375"/>
            <a:ext cx="2895600" cy="2876550"/>
            <a:chOff x="0" y="0"/>
            <a:chExt cx="2895600" cy="2876550"/>
          </a:xfrm>
        </p:grpSpPr>
        <p:sp>
          <p:nvSpPr>
            <p:cNvPr id="269" name="Rectangle 13"/>
            <p:cNvSpPr/>
            <p:nvPr/>
          </p:nvSpPr>
          <p:spPr>
            <a:xfrm>
              <a:off x="0" y="0"/>
              <a:ext cx="2895600" cy="2876550"/>
            </a:xfrm>
            <a:prstGeom prst="rect">
              <a:avLst/>
            </a:prstGeom>
            <a:solidFill>
              <a:srgbClr val="FEFFFF"/>
            </a:solidFill>
            <a:ln w="12700" cap="flat">
              <a:solidFill>
                <a:schemeClr val="accent1"/>
              </a:solidFill>
              <a:prstDash val="solid"/>
              <a:miter lim="800000"/>
            </a:ln>
            <a:effectLst/>
          </p:spPr>
          <p:txBody>
            <a:bodyPr wrap="square" lIns="45718" tIns="45718" rIns="45718" bIns="45718" numCol="1" anchor="ctr">
              <a:noAutofit/>
            </a:bodyPr>
            <a:lstStyle/>
            <a:p>
              <a:pPr>
                <a:defRPr>
                  <a:latin typeface="+mn-lt"/>
                  <a:ea typeface="+mn-ea"/>
                  <a:cs typeface="+mn-cs"/>
                  <a:sym typeface="Arial"/>
                </a:defRPr>
              </a:pPr>
              <a:endParaRPr/>
            </a:p>
          </p:txBody>
        </p:sp>
        <p:pic>
          <p:nvPicPr>
            <p:cNvPr id="270" name="Picture 2" descr="Picture 2"/>
            <p:cNvPicPr>
              <a:picLocks noChangeAspect="1"/>
            </p:cNvPicPr>
            <p:nvPr/>
          </p:nvPicPr>
          <p:blipFill>
            <a:blip r:embed="rId3"/>
            <a:stretch>
              <a:fillRect/>
            </a:stretch>
          </p:blipFill>
          <p:spPr>
            <a:xfrm>
              <a:off x="26479" y="1047"/>
              <a:ext cx="2857501" cy="2857501"/>
            </a:xfrm>
            <a:prstGeom prst="rect">
              <a:avLst/>
            </a:prstGeom>
            <a:ln w="12700" cap="flat">
              <a:noFill/>
              <a:miter lim="400000"/>
            </a:ln>
            <a:effectLst/>
          </p:spPr>
        </p:pic>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Google Shape;133;p3"/>
          <p:cNvSpPr txBox="1">
            <a:spLocks noGrp="1"/>
          </p:cNvSpPr>
          <p:nvPr>
            <p:ph type="title"/>
          </p:nvPr>
        </p:nvSpPr>
        <p:spPr>
          <a:xfrm>
            <a:off x="480400" y="1371699"/>
            <a:ext cx="10800900" cy="1300201"/>
          </a:xfrm>
          <a:prstGeom prst="rect">
            <a:avLst/>
          </a:prstGeom>
        </p:spPr>
        <p:txBody>
          <a:bodyPr/>
          <a:lstStyle/>
          <a:p>
            <a:pPr defTabSz="804672">
              <a:lnSpc>
                <a:spcPct val="100000"/>
              </a:lnSpc>
              <a:defRPr sz="2816"/>
            </a:pPr>
            <a:r>
              <a:t>HTML puslapio struktūra (prisiminkime)</a:t>
            </a:r>
          </a:p>
          <a:p>
            <a:pPr defTabSz="804672">
              <a:lnSpc>
                <a:spcPct val="100000"/>
              </a:lnSpc>
              <a:defRPr sz="2816"/>
            </a:pPr>
            <a:endParaRPr/>
          </a:p>
        </p:txBody>
      </p:sp>
      <p:sp>
        <p:nvSpPr>
          <p:cNvPr id="274" name="Google Shape;134;p3"/>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HTML puslapio struktūra | HTML formos</a:t>
            </a:r>
          </a:p>
        </p:txBody>
      </p:sp>
      <p:pic>
        <p:nvPicPr>
          <p:cNvPr id="275" name="Google Shape;136;p3" descr="Google Shape;136;p3"/>
          <p:cNvPicPr>
            <a:picLocks noChangeAspect="1"/>
          </p:cNvPicPr>
          <p:nvPr/>
        </p:nvPicPr>
        <p:blipFill>
          <a:blip r:embed="rId2"/>
          <a:stretch>
            <a:fillRect/>
          </a:stretch>
        </p:blipFill>
        <p:spPr>
          <a:xfrm>
            <a:off x="3203125" y="2569177"/>
            <a:ext cx="5101050" cy="40569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ontent Placeholder 1"/>
          <p:cNvSpPr txBox="1">
            <a:spLocks noGrp="1"/>
          </p:cNvSpPr>
          <p:nvPr>
            <p:ph type="body" sz="quarter" idx="1"/>
          </p:nvPr>
        </p:nvSpPr>
        <p:spPr>
          <a:xfrm>
            <a:off x="480389" y="460649"/>
            <a:ext cx="5615613" cy="453750"/>
          </a:xfrm>
          <a:prstGeom prst="rect">
            <a:avLst/>
          </a:prstGeom>
        </p:spPr>
        <p:txBody>
          <a:bodyPr/>
          <a:lstStyle>
            <a:lvl1pPr>
              <a:defRPr sz="1200"/>
            </a:lvl1pPr>
          </a:lstStyle>
          <a:p>
            <a:r>
              <a:t>HTML puslapio struktūra | HTML formos</a:t>
            </a:r>
          </a:p>
        </p:txBody>
      </p:sp>
      <p:grpSp>
        <p:nvGrpSpPr>
          <p:cNvPr id="280" name="Rounded Rectangle 4"/>
          <p:cNvGrpSpPr/>
          <p:nvPr/>
        </p:nvGrpSpPr>
        <p:grpSpPr>
          <a:xfrm>
            <a:off x="480001" y="898237"/>
            <a:ext cx="1835225" cy="464236"/>
            <a:chOff x="0" y="0"/>
            <a:chExt cx="1835223" cy="464234"/>
          </a:xfrm>
        </p:grpSpPr>
        <p:sp>
          <p:nvSpPr>
            <p:cNvPr id="278"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n-lt"/>
                  <a:ea typeface="+mn-ea"/>
                  <a:cs typeface="+mn-cs"/>
                  <a:sym typeface="Arial"/>
                </a:defRPr>
              </a:pPr>
              <a:endParaRPr/>
            </a:p>
          </p:txBody>
        </p:sp>
        <p:sp>
          <p:nvSpPr>
            <p:cNvPr id="279"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1600" b="1">
                  <a:solidFill>
                    <a:srgbClr val="FEFFFF"/>
                  </a:solidFill>
                  <a:latin typeface="+mn-lt"/>
                  <a:ea typeface="+mn-ea"/>
                  <a:cs typeface="+mn-cs"/>
                  <a:sym typeface="Arial"/>
                </a:defRPr>
              </a:lvl1pPr>
            </a:lstStyle>
            <a:p>
              <a:r>
                <a:t>Užduotis nr. 1</a:t>
              </a:r>
            </a:p>
          </p:txBody>
        </p:sp>
      </p:grpSp>
      <p:pic>
        <p:nvPicPr>
          <p:cNvPr id="281" name="Picture Placeholder 2" descr="Picture Placeholder 2"/>
          <p:cNvPicPr>
            <a:picLocks noGrp="1" noChangeAspect="1"/>
          </p:cNvPicPr>
          <p:nvPr>
            <p:ph type="pic" idx="21"/>
          </p:nvPr>
        </p:nvPicPr>
        <p:blipFill>
          <a:blip r:embed="rId2"/>
          <a:stretch>
            <a:fillRect/>
          </a:stretch>
        </p:blipFill>
        <p:spPr>
          <a:xfrm>
            <a:off x="480001" y="1441474"/>
            <a:ext cx="11231997" cy="5228268"/>
          </a:xfrm>
          <a:prstGeom prst="rect">
            <a:avLst/>
          </a:prstGeom>
        </p:spPr>
      </p:pic>
      <p:sp>
        <p:nvSpPr>
          <p:cNvPr id="282" name="Text Placeholder 2"/>
          <p:cNvSpPr txBox="1"/>
          <p:nvPr/>
        </p:nvSpPr>
        <p:spPr>
          <a:xfrm>
            <a:off x="639813" y="1832382"/>
            <a:ext cx="10627928" cy="36775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90000"/>
              </a:lnSpc>
              <a:spcBef>
                <a:spcPts val="1000"/>
              </a:spcBef>
              <a:defRPr sz="1400">
                <a:latin typeface="+mn-lt"/>
                <a:ea typeface="+mn-ea"/>
                <a:cs typeface="+mn-cs"/>
                <a:sym typeface="Arial"/>
              </a:defRPr>
            </a:pPr>
            <a:r>
              <a:rPr dirty="0" err="1"/>
              <a:t>Suprogramuokite</a:t>
            </a:r>
            <a:r>
              <a:rPr dirty="0"/>
              <a:t> HTML </a:t>
            </a:r>
            <a:r>
              <a:rPr dirty="0" err="1"/>
              <a:t>puslapį</a:t>
            </a:r>
            <a:r>
              <a:rPr dirty="0"/>
              <a:t> (</a:t>
            </a:r>
            <a:r>
              <a:rPr dirty="0" err="1"/>
              <a:t>galima</a:t>
            </a:r>
            <a:r>
              <a:rPr dirty="0"/>
              <a:t> </a:t>
            </a:r>
            <a:r>
              <a:rPr dirty="0" err="1"/>
              <a:t>naudoti</a:t>
            </a:r>
            <a:r>
              <a:rPr dirty="0"/>
              <a:t> </a:t>
            </a:r>
            <a:r>
              <a:rPr dirty="0" err="1"/>
              <a:t>ir</a:t>
            </a:r>
            <a:r>
              <a:rPr dirty="0"/>
              <a:t> CSS), </a:t>
            </a:r>
            <a:r>
              <a:rPr dirty="0" err="1"/>
              <a:t>kuris</a:t>
            </a:r>
            <a:r>
              <a:rPr dirty="0"/>
              <a:t> </a:t>
            </a:r>
            <a:r>
              <a:rPr dirty="0" err="1"/>
              <a:t>atitiks</a:t>
            </a:r>
            <a:r>
              <a:rPr dirty="0"/>
              <a:t>, </a:t>
            </a:r>
            <a:r>
              <a:rPr dirty="0" err="1"/>
              <a:t>šiuos</a:t>
            </a:r>
            <a:r>
              <a:rPr dirty="0"/>
              <a:t> </a:t>
            </a:r>
            <a:r>
              <a:rPr dirty="0" err="1"/>
              <a:t>reikalavimus</a:t>
            </a:r>
            <a:r>
              <a:rPr dirty="0"/>
              <a:t>:</a:t>
            </a:r>
            <a:endParaRPr sz="1300" dirty="0"/>
          </a:p>
          <a:p>
            <a:pPr marL="285750" indent="-285750">
              <a:lnSpc>
                <a:spcPct val="90000"/>
              </a:lnSpc>
              <a:spcBef>
                <a:spcPts val="1000"/>
              </a:spcBef>
              <a:buSzPct val="100000"/>
              <a:buFont typeface="Arial"/>
              <a:buChar char="−"/>
              <a:defRPr sz="1400">
                <a:latin typeface="+mn-lt"/>
                <a:ea typeface="+mn-ea"/>
                <a:cs typeface="+mn-cs"/>
                <a:sym typeface="Arial"/>
              </a:defRPr>
            </a:pPr>
            <a:r>
              <a:rPr dirty="0" err="1"/>
              <a:t>Pagrindiniai</a:t>
            </a:r>
            <a:r>
              <a:rPr dirty="0"/>
              <a:t> </a:t>
            </a:r>
            <a:r>
              <a:rPr dirty="0" err="1"/>
              <a:t>blokai</a:t>
            </a:r>
            <a:r>
              <a:rPr dirty="0"/>
              <a:t> </a:t>
            </a:r>
            <a:r>
              <a:rPr dirty="0" err="1"/>
              <a:t>talpinami</a:t>
            </a:r>
            <a:r>
              <a:rPr dirty="0"/>
              <a:t> header, nav, main, footer </a:t>
            </a:r>
            <a:r>
              <a:rPr dirty="0" err="1"/>
              <a:t>elementuose</a:t>
            </a:r>
            <a:r>
              <a:rPr dirty="0"/>
              <a:t>;</a:t>
            </a:r>
            <a:endParaRPr sz="1300" dirty="0"/>
          </a:p>
          <a:p>
            <a:pPr marL="285750" indent="-285750">
              <a:lnSpc>
                <a:spcPct val="90000"/>
              </a:lnSpc>
              <a:spcBef>
                <a:spcPts val="1000"/>
              </a:spcBef>
              <a:buSzPct val="100000"/>
              <a:buFont typeface="Arial"/>
              <a:buChar char="−"/>
              <a:defRPr sz="1400">
                <a:latin typeface="+mn-lt"/>
                <a:ea typeface="+mn-ea"/>
                <a:cs typeface="+mn-cs"/>
                <a:sym typeface="Arial"/>
              </a:defRPr>
            </a:pPr>
            <a:r>
              <a:rPr dirty="0" err="1"/>
              <a:t>Puslapio</a:t>
            </a:r>
            <a:r>
              <a:rPr dirty="0"/>
              <a:t> header </a:t>
            </a:r>
            <a:r>
              <a:rPr dirty="0" err="1"/>
              <a:t>dalyje</a:t>
            </a:r>
            <a:r>
              <a:rPr dirty="0"/>
              <a:t> </a:t>
            </a:r>
            <a:r>
              <a:rPr dirty="0" err="1"/>
              <a:t>galima</a:t>
            </a:r>
            <a:r>
              <a:rPr dirty="0"/>
              <a:t> </a:t>
            </a:r>
            <a:r>
              <a:rPr dirty="0" err="1"/>
              <a:t>rasti</a:t>
            </a:r>
            <a:r>
              <a:rPr dirty="0"/>
              <a:t> </a:t>
            </a:r>
            <a:r>
              <a:rPr dirty="0" err="1"/>
              <a:t>logotipą</a:t>
            </a:r>
            <a:r>
              <a:rPr dirty="0"/>
              <a:t> (</a:t>
            </a:r>
            <a:r>
              <a:rPr dirty="0" err="1"/>
              <a:t>arba</a:t>
            </a:r>
            <a:r>
              <a:rPr dirty="0"/>
              <a:t> </a:t>
            </a:r>
            <a:r>
              <a:rPr dirty="0" err="1"/>
              <a:t>žodį</a:t>
            </a:r>
            <a:r>
              <a:rPr dirty="0"/>
              <a:t> “Logo”), </a:t>
            </a:r>
            <a:r>
              <a:rPr dirty="0" err="1"/>
              <a:t>ir</a:t>
            </a:r>
            <a:r>
              <a:rPr dirty="0"/>
              <a:t> </a:t>
            </a:r>
            <a:r>
              <a:rPr dirty="0" err="1"/>
              <a:t>navigacijos</a:t>
            </a:r>
            <a:r>
              <a:rPr dirty="0"/>
              <a:t> </a:t>
            </a:r>
            <a:r>
              <a:rPr dirty="0" err="1"/>
              <a:t>meniu</a:t>
            </a:r>
            <a:r>
              <a:rPr dirty="0"/>
              <a:t> </a:t>
            </a:r>
            <a:r>
              <a:rPr dirty="0" err="1"/>
              <a:t>su</a:t>
            </a:r>
            <a:r>
              <a:rPr dirty="0"/>
              <a:t> 5 </a:t>
            </a:r>
            <a:r>
              <a:rPr dirty="0" err="1"/>
              <a:t>punktais</a:t>
            </a:r>
            <a:r>
              <a:rPr dirty="0"/>
              <a:t> (</a:t>
            </a:r>
            <a:r>
              <a:rPr dirty="0" err="1"/>
              <a:t>pliusas</a:t>
            </a:r>
            <a:r>
              <a:rPr dirty="0"/>
              <a:t>: </a:t>
            </a:r>
            <a:r>
              <a:rPr dirty="0" err="1"/>
              <a:t>logotipas</a:t>
            </a:r>
            <a:r>
              <a:rPr dirty="0"/>
              <a:t> bus </a:t>
            </a:r>
            <a:r>
              <a:rPr dirty="0" err="1"/>
              <a:t>kairėje</a:t>
            </a:r>
            <a:r>
              <a:rPr dirty="0"/>
              <a:t>, o </a:t>
            </a:r>
            <a:r>
              <a:rPr dirty="0" err="1"/>
              <a:t>navigacijos</a:t>
            </a:r>
            <a:r>
              <a:rPr dirty="0"/>
              <a:t> </a:t>
            </a:r>
            <a:r>
              <a:rPr dirty="0" err="1"/>
              <a:t>meniu</a:t>
            </a:r>
            <a:r>
              <a:rPr dirty="0"/>
              <a:t> </a:t>
            </a:r>
            <a:r>
              <a:rPr dirty="0" err="1"/>
              <a:t>dešinėje</a:t>
            </a:r>
            <a:r>
              <a:rPr dirty="0"/>
              <a:t>, jo </a:t>
            </a:r>
            <a:r>
              <a:rPr dirty="0" err="1"/>
              <a:t>elementai</a:t>
            </a:r>
            <a:r>
              <a:rPr dirty="0"/>
              <a:t> </a:t>
            </a:r>
            <a:r>
              <a:rPr dirty="0" err="1"/>
              <a:t>vienoje</a:t>
            </a:r>
            <a:r>
              <a:rPr dirty="0"/>
              <a:t> </a:t>
            </a:r>
            <a:r>
              <a:rPr dirty="0" err="1"/>
              <a:t>eilutėje</a:t>
            </a:r>
            <a:r>
              <a:rPr dirty="0"/>
              <a:t>);</a:t>
            </a:r>
            <a:endParaRPr sz="1300" dirty="0"/>
          </a:p>
          <a:p>
            <a:pPr marL="285750" indent="-285750">
              <a:lnSpc>
                <a:spcPct val="90000"/>
              </a:lnSpc>
              <a:spcBef>
                <a:spcPts val="1000"/>
              </a:spcBef>
              <a:buSzPct val="100000"/>
              <a:buFont typeface="Arial"/>
              <a:buChar char="−"/>
              <a:defRPr sz="1400">
                <a:latin typeface="+mn-lt"/>
                <a:ea typeface="+mn-ea"/>
                <a:cs typeface="+mn-cs"/>
                <a:sym typeface="Arial"/>
              </a:defRPr>
            </a:pPr>
            <a:r>
              <a:rPr dirty="0" err="1"/>
              <a:t>Puslapio</a:t>
            </a:r>
            <a:r>
              <a:rPr dirty="0"/>
              <a:t> main </a:t>
            </a:r>
            <a:r>
              <a:rPr dirty="0" err="1"/>
              <a:t>dalyje</a:t>
            </a:r>
            <a:r>
              <a:rPr dirty="0"/>
              <a:t> bus </a:t>
            </a:r>
            <a:r>
              <a:rPr dirty="0" err="1"/>
              <a:t>galima</a:t>
            </a:r>
            <a:r>
              <a:rPr dirty="0"/>
              <a:t> </a:t>
            </a:r>
            <a:r>
              <a:rPr dirty="0" err="1"/>
              <a:t>rasti</a:t>
            </a:r>
            <a:r>
              <a:rPr dirty="0"/>
              <a:t> tris section/</a:t>
            </a:r>
            <a:r>
              <a:rPr dirty="0" err="1"/>
              <a:t>arba</a:t>
            </a:r>
            <a:r>
              <a:rPr dirty="0"/>
              <a:t> article </a:t>
            </a:r>
            <a:r>
              <a:rPr dirty="0" err="1"/>
              <a:t>blokus</a:t>
            </a:r>
            <a:r>
              <a:rPr dirty="0"/>
              <a:t>, </a:t>
            </a:r>
            <a:r>
              <a:rPr dirty="0" err="1"/>
              <a:t>kurie</a:t>
            </a:r>
            <a:r>
              <a:rPr dirty="0"/>
              <a:t> </a:t>
            </a:r>
            <a:r>
              <a:rPr dirty="0" err="1"/>
              <a:t>turės</a:t>
            </a:r>
            <a:r>
              <a:rPr dirty="0"/>
              <a:t>:</a:t>
            </a:r>
            <a:endParaRPr sz="1300" dirty="0"/>
          </a:p>
          <a:p>
            <a:pPr marL="755999" indent="-285750">
              <a:lnSpc>
                <a:spcPct val="90000"/>
              </a:lnSpc>
              <a:spcBef>
                <a:spcPts val="1000"/>
              </a:spcBef>
              <a:buSzPct val="100000"/>
              <a:buFont typeface="Arial"/>
              <a:buChar char="−"/>
              <a:defRPr sz="1400">
                <a:latin typeface="+mn-lt"/>
                <a:ea typeface="+mn-ea"/>
                <a:cs typeface="+mn-cs"/>
                <a:sym typeface="Arial"/>
              </a:defRPr>
            </a:pPr>
            <a:r>
              <a:rPr dirty="0"/>
              <a:t>1 </a:t>
            </a:r>
            <a:r>
              <a:rPr dirty="0" err="1"/>
              <a:t>blokas</a:t>
            </a:r>
            <a:r>
              <a:rPr dirty="0"/>
              <a:t>: </a:t>
            </a:r>
            <a:r>
              <a:rPr dirty="0" err="1"/>
              <a:t>antraštę</a:t>
            </a:r>
            <a:r>
              <a:rPr dirty="0"/>
              <a:t> </a:t>
            </a:r>
            <a:r>
              <a:rPr dirty="0" err="1"/>
              <a:t>ir</a:t>
            </a:r>
            <a:r>
              <a:rPr dirty="0"/>
              <a:t> </a:t>
            </a:r>
            <a:r>
              <a:rPr dirty="0" err="1"/>
              <a:t>prisistatymo</a:t>
            </a:r>
            <a:r>
              <a:rPr dirty="0"/>
              <a:t> </a:t>
            </a:r>
            <a:r>
              <a:rPr dirty="0" err="1"/>
              <a:t>tekstą</a:t>
            </a:r>
            <a:r>
              <a:rPr dirty="0"/>
              <a:t> (</a:t>
            </a:r>
            <a:r>
              <a:rPr dirty="0" err="1"/>
              <a:t>pliusas</a:t>
            </a:r>
            <a:r>
              <a:rPr dirty="0"/>
              <a:t>: </a:t>
            </a:r>
            <a:r>
              <a:rPr dirty="0" err="1"/>
              <a:t>tekstas</a:t>
            </a:r>
            <a:r>
              <a:rPr dirty="0"/>
              <a:t> bus </a:t>
            </a:r>
            <a:r>
              <a:rPr dirty="0" err="1"/>
              <a:t>centruotas</a:t>
            </a:r>
            <a:r>
              <a:rPr dirty="0"/>
              <a:t>, o </a:t>
            </a:r>
            <a:r>
              <a:rPr dirty="0" err="1"/>
              <a:t>bloko</a:t>
            </a:r>
            <a:r>
              <a:rPr dirty="0"/>
              <a:t> </a:t>
            </a:r>
            <a:r>
              <a:rPr dirty="0" err="1"/>
              <a:t>aukštis</a:t>
            </a:r>
            <a:r>
              <a:rPr dirty="0"/>
              <a:t> bus lygus jo </a:t>
            </a:r>
            <a:r>
              <a:rPr dirty="0" err="1"/>
              <a:t>turiniui</a:t>
            </a:r>
            <a:r>
              <a:rPr dirty="0"/>
              <a:t> + 3 cm </a:t>
            </a:r>
            <a:r>
              <a:rPr dirty="0" err="1"/>
              <a:t>iš</a:t>
            </a:r>
            <a:r>
              <a:rPr dirty="0"/>
              <a:t> </a:t>
            </a:r>
            <a:r>
              <a:rPr dirty="0" err="1"/>
              <a:t>viršaus</a:t>
            </a:r>
            <a:r>
              <a:rPr dirty="0"/>
              <a:t> </a:t>
            </a:r>
            <a:r>
              <a:rPr dirty="0" err="1"/>
              <a:t>ir</a:t>
            </a:r>
            <a:r>
              <a:rPr dirty="0"/>
              <a:t> </a:t>
            </a:r>
            <a:r>
              <a:rPr dirty="0" err="1"/>
              <a:t>apačios</a:t>
            </a:r>
            <a:r>
              <a:rPr dirty="0"/>
              <a:t>, o </a:t>
            </a:r>
            <a:r>
              <a:rPr dirty="0" err="1"/>
              <a:t>plotyje</a:t>
            </a:r>
            <a:r>
              <a:rPr dirty="0"/>
              <a:t> </a:t>
            </a:r>
            <a:r>
              <a:rPr dirty="0" err="1"/>
              <a:t>užims</a:t>
            </a:r>
            <a:r>
              <a:rPr dirty="0"/>
              <a:t> 70% </a:t>
            </a:r>
            <a:r>
              <a:rPr dirty="0" err="1"/>
              <a:t>tėvinio</a:t>
            </a:r>
            <a:r>
              <a:rPr dirty="0"/>
              <a:t> </a:t>
            </a:r>
            <a:r>
              <a:rPr dirty="0" err="1"/>
              <a:t>elemento</a:t>
            </a:r>
            <a:r>
              <a:rPr dirty="0"/>
              <a:t>, </a:t>
            </a:r>
            <a:r>
              <a:rPr dirty="0" err="1"/>
              <a:t>pvz</a:t>
            </a:r>
            <a:r>
              <a:rPr dirty="0"/>
              <a:t>., </a:t>
            </a:r>
            <a:r>
              <a:rPr dirty="0" err="1"/>
              <a:t>kaip</a:t>
            </a:r>
            <a:r>
              <a:rPr dirty="0"/>
              <a:t> </a:t>
            </a:r>
            <a:r>
              <a:rPr dirty="0" err="1"/>
              <a:t>čia</a:t>
            </a:r>
            <a:r>
              <a:rPr dirty="0"/>
              <a:t>);</a:t>
            </a:r>
            <a:endParaRPr sz="1300" dirty="0"/>
          </a:p>
          <a:p>
            <a:pPr marL="755999" indent="-285750">
              <a:lnSpc>
                <a:spcPct val="90000"/>
              </a:lnSpc>
              <a:spcBef>
                <a:spcPts val="1000"/>
              </a:spcBef>
              <a:buSzPct val="100000"/>
              <a:buFont typeface="Arial"/>
              <a:buChar char="−"/>
              <a:defRPr sz="1400">
                <a:latin typeface="+mn-lt"/>
                <a:ea typeface="+mn-ea"/>
                <a:cs typeface="+mn-cs"/>
                <a:sym typeface="Arial"/>
              </a:defRPr>
            </a:pPr>
            <a:r>
              <a:rPr dirty="0"/>
              <a:t>2 </a:t>
            </a:r>
            <a:r>
              <a:rPr dirty="0" err="1"/>
              <a:t>blokas</a:t>
            </a:r>
            <a:r>
              <a:rPr dirty="0"/>
              <a:t>: </a:t>
            </a:r>
            <a:r>
              <a:rPr dirty="0" err="1"/>
              <a:t>turės</a:t>
            </a:r>
            <a:r>
              <a:rPr dirty="0"/>
              <a:t> tris </a:t>
            </a:r>
            <a:r>
              <a:rPr dirty="0" err="1"/>
              <a:t>mažesniu</a:t>
            </a:r>
            <a:r>
              <a:rPr dirty="0"/>
              <a:t> </a:t>
            </a:r>
            <a:r>
              <a:rPr dirty="0" err="1"/>
              <a:t>blokus</a:t>
            </a:r>
            <a:r>
              <a:rPr dirty="0"/>
              <a:t>, </a:t>
            </a:r>
            <a:r>
              <a:rPr dirty="0" err="1"/>
              <a:t>kurie</a:t>
            </a:r>
            <a:r>
              <a:rPr dirty="0"/>
              <a:t> (desktop </a:t>
            </a:r>
            <a:r>
              <a:rPr dirty="0" err="1"/>
              <a:t>versijoje</a:t>
            </a:r>
            <a:r>
              <a:rPr dirty="0"/>
              <a:t>) </a:t>
            </a:r>
            <a:r>
              <a:rPr dirty="0" err="1"/>
              <a:t>viduje</a:t>
            </a:r>
            <a:r>
              <a:rPr dirty="0"/>
              <a:t> </a:t>
            </a:r>
            <a:r>
              <a:rPr dirty="0" err="1"/>
              <a:t>turės</a:t>
            </a:r>
            <a:r>
              <a:rPr dirty="0"/>
              <a:t> </a:t>
            </a:r>
            <a:r>
              <a:rPr dirty="0" err="1"/>
              <a:t>paveikslėlį</a:t>
            </a:r>
            <a:r>
              <a:rPr dirty="0"/>
              <a:t>, </a:t>
            </a:r>
            <a:r>
              <a:rPr dirty="0" err="1"/>
              <a:t>antraštę</a:t>
            </a:r>
            <a:r>
              <a:rPr dirty="0"/>
              <a:t>, </a:t>
            </a:r>
            <a:r>
              <a:rPr dirty="0" err="1"/>
              <a:t>tekstą</a:t>
            </a:r>
            <a:r>
              <a:rPr dirty="0"/>
              <a:t> </a:t>
            </a:r>
            <a:r>
              <a:rPr dirty="0" err="1"/>
              <a:t>ir</a:t>
            </a:r>
            <a:r>
              <a:rPr dirty="0"/>
              <a:t> </a:t>
            </a:r>
            <a:r>
              <a:rPr dirty="0" err="1"/>
              <a:t>mygtuką</a:t>
            </a:r>
            <a:r>
              <a:rPr dirty="0"/>
              <a:t>, </a:t>
            </a:r>
            <a:r>
              <a:rPr dirty="0" err="1"/>
              <a:t>kaip</a:t>
            </a:r>
            <a:r>
              <a:rPr dirty="0"/>
              <a:t> </a:t>
            </a:r>
            <a:r>
              <a:rPr dirty="0" err="1"/>
              <a:t>nuorodą</a:t>
            </a:r>
            <a:r>
              <a:rPr dirty="0"/>
              <a:t> (</a:t>
            </a:r>
            <a:r>
              <a:rPr dirty="0" err="1"/>
              <a:t>pliusas</a:t>
            </a:r>
            <a:r>
              <a:rPr dirty="0"/>
              <a:t>: </a:t>
            </a:r>
            <a:r>
              <a:rPr dirty="0" err="1"/>
              <a:t>blokai</a:t>
            </a:r>
            <a:r>
              <a:rPr dirty="0"/>
              <a:t> </a:t>
            </a:r>
            <a:r>
              <a:rPr dirty="0" err="1"/>
              <a:t>eis</a:t>
            </a:r>
            <a:r>
              <a:rPr dirty="0"/>
              <a:t> </a:t>
            </a:r>
            <a:r>
              <a:rPr dirty="0" err="1"/>
              <a:t>vienoje</a:t>
            </a:r>
            <a:r>
              <a:rPr dirty="0"/>
              <a:t> </a:t>
            </a:r>
            <a:r>
              <a:rPr dirty="0" err="1"/>
              <a:t>eilutėje</a:t>
            </a:r>
            <a:r>
              <a:rPr dirty="0"/>
              <a:t>, </a:t>
            </a:r>
            <a:r>
              <a:rPr dirty="0" err="1"/>
              <a:t>pvz</a:t>
            </a:r>
            <a:r>
              <a:rPr dirty="0"/>
              <a:t>., </a:t>
            </a:r>
            <a:r>
              <a:rPr dirty="0" err="1"/>
              <a:t>kaip</a:t>
            </a:r>
            <a:r>
              <a:rPr dirty="0"/>
              <a:t> </a:t>
            </a:r>
            <a:r>
              <a:rPr dirty="0" err="1"/>
              <a:t>čia</a:t>
            </a:r>
            <a:r>
              <a:rPr dirty="0"/>
              <a:t>) (</a:t>
            </a:r>
            <a:r>
              <a:rPr dirty="0" err="1"/>
              <a:t>paveikslėliai</a:t>
            </a:r>
            <a:r>
              <a:rPr dirty="0"/>
              <a:t>).</a:t>
            </a:r>
            <a:endParaRPr sz="1300" dirty="0"/>
          </a:p>
          <a:p>
            <a:pPr marL="755999" indent="-285750">
              <a:lnSpc>
                <a:spcPct val="90000"/>
              </a:lnSpc>
              <a:spcBef>
                <a:spcPts val="1000"/>
              </a:spcBef>
              <a:buSzPct val="100000"/>
              <a:buFont typeface="Arial"/>
              <a:buChar char="−"/>
              <a:defRPr sz="1400">
                <a:latin typeface="+mn-lt"/>
                <a:ea typeface="+mn-ea"/>
                <a:cs typeface="+mn-cs"/>
                <a:sym typeface="Arial"/>
              </a:defRPr>
            </a:pPr>
            <a:r>
              <a:rPr dirty="0"/>
              <a:t>3 </a:t>
            </a:r>
            <a:r>
              <a:rPr dirty="0" err="1"/>
              <a:t>blokas</a:t>
            </a:r>
            <a:r>
              <a:rPr dirty="0"/>
              <a:t>: </a:t>
            </a:r>
            <a:r>
              <a:rPr dirty="0" err="1"/>
              <a:t>turės</a:t>
            </a:r>
            <a:r>
              <a:rPr dirty="0"/>
              <a:t> du </a:t>
            </a:r>
            <a:r>
              <a:rPr dirty="0" err="1"/>
              <a:t>mažesnius</a:t>
            </a:r>
            <a:r>
              <a:rPr dirty="0"/>
              <a:t> </a:t>
            </a:r>
            <a:r>
              <a:rPr dirty="0" err="1"/>
              <a:t>blokus</a:t>
            </a:r>
            <a:r>
              <a:rPr dirty="0"/>
              <a:t>, </a:t>
            </a:r>
            <a:r>
              <a:rPr dirty="0" err="1"/>
              <a:t>kurie</a:t>
            </a:r>
            <a:r>
              <a:rPr dirty="0"/>
              <a:t> (desktop </a:t>
            </a:r>
            <a:r>
              <a:rPr dirty="0" err="1"/>
              <a:t>versijoje</a:t>
            </a:r>
            <a:r>
              <a:rPr dirty="0"/>
              <a:t>) (</a:t>
            </a:r>
            <a:r>
              <a:rPr dirty="0" err="1"/>
              <a:t>pliusas</a:t>
            </a:r>
            <a:r>
              <a:rPr dirty="0"/>
              <a:t>: </a:t>
            </a:r>
            <a:r>
              <a:rPr dirty="0" err="1"/>
              <a:t>blokai</a:t>
            </a:r>
            <a:r>
              <a:rPr dirty="0"/>
              <a:t> eina </a:t>
            </a:r>
            <a:r>
              <a:rPr dirty="0" err="1"/>
              <a:t>vienoje</a:t>
            </a:r>
            <a:r>
              <a:rPr dirty="0"/>
              <a:t> </a:t>
            </a:r>
            <a:r>
              <a:rPr dirty="0" err="1"/>
              <a:t>eilutėje</a:t>
            </a:r>
            <a:r>
              <a:rPr dirty="0"/>
              <a:t>, </a:t>
            </a:r>
            <a:r>
              <a:rPr dirty="0" err="1"/>
              <a:t>kairėje</a:t>
            </a:r>
            <a:r>
              <a:rPr dirty="0"/>
              <a:t> </a:t>
            </a:r>
            <a:r>
              <a:rPr dirty="0" err="1"/>
              <a:t>pusėje</a:t>
            </a:r>
            <a:r>
              <a:rPr dirty="0"/>
              <a:t> bus </a:t>
            </a:r>
            <a:r>
              <a:rPr dirty="0" err="1"/>
              <a:t>tekstas</a:t>
            </a:r>
            <a:r>
              <a:rPr dirty="0"/>
              <a:t>, o </a:t>
            </a:r>
            <a:r>
              <a:rPr dirty="0" err="1"/>
              <a:t>dešinėje</a:t>
            </a:r>
            <a:r>
              <a:rPr dirty="0"/>
              <a:t> </a:t>
            </a:r>
            <a:r>
              <a:rPr dirty="0" err="1"/>
              <a:t>pusėje</a:t>
            </a:r>
            <a:r>
              <a:rPr dirty="0"/>
              <a:t> bus video </a:t>
            </a:r>
            <a:r>
              <a:rPr dirty="0" err="1"/>
              <a:t>iš</a:t>
            </a:r>
            <a:r>
              <a:rPr dirty="0"/>
              <a:t> </a:t>
            </a:r>
            <a:r>
              <a:rPr dirty="0" err="1"/>
              <a:t>Youtube</a:t>
            </a:r>
            <a:r>
              <a:rPr dirty="0"/>
              <a:t>, </a:t>
            </a:r>
            <a:r>
              <a:rPr dirty="0" err="1"/>
              <a:t>pvz</a:t>
            </a:r>
            <a:r>
              <a:rPr dirty="0"/>
              <a:t>., </a:t>
            </a:r>
            <a:r>
              <a:rPr dirty="0" err="1"/>
              <a:t>kaip</a:t>
            </a:r>
            <a:r>
              <a:rPr dirty="0"/>
              <a:t> </a:t>
            </a:r>
            <a:r>
              <a:rPr dirty="0" err="1"/>
              <a:t>čia</a:t>
            </a:r>
            <a:r>
              <a:rPr dirty="0"/>
              <a:t>). </a:t>
            </a:r>
            <a:endParaRPr sz="1300" dirty="0"/>
          </a:p>
          <a:p>
            <a:pPr marL="285750" indent="-285750">
              <a:lnSpc>
                <a:spcPct val="90000"/>
              </a:lnSpc>
              <a:spcBef>
                <a:spcPts val="1000"/>
              </a:spcBef>
              <a:buSzPct val="100000"/>
              <a:buFont typeface="Arial"/>
              <a:buChar char="−"/>
              <a:defRPr sz="1400">
                <a:latin typeface="+mn-lt"/>
                <a:ea typeface="+mn-ea"/>
                <a:cs typeface="+mn-cs"/>
                <a:sym typeface="Arial"/>
              </a:defRPr>
            </a:pPr>
            <a:r>
              <a:rPr dirty="0" err="1"/>
              <a:t>Puslapio</a:t>
            </a:r>
            <a:r>
              <a:rPr dirty="0"/>
              <a:t> footer </a:t>
            </a:r>
            <a:r>
              <a:rPr dirty="0" err="1"/>
              <a:t>dalyje</a:t>
            </a:r>
            <a:r>
              <a:rPr dirty="0"/>
              <a:t> bus </a:t>
            </a:r>
            <a:r>
              <a:rPr dirty="0" err="1"/>
              <a:t>randami</a:t>
            </a:r>
            <a:r>
              <a:rPr dirty="0"/>
              <a:t> du </a:t>
            </a:r>
            <a:r>
              <a:rPr dirty="0" err="1"/>
              <a:t>blokai</a:t>
            </a:r>
            <a:r>
              <a:rPr dirty="0"/>
              <a:t>, </a:t>
            </a:r>
            <a:r>
              <a:rPr dirty="0" err="1"/>
              <a:t>kurie</a:t>
            </a:r>
            <a:r>
              <a:rPr dirty="0"/>
              <a:t> </a:t>
            </a:r>
            <a:r>
              <a:rPr dirty="0" err="1"/>
              <a:t>eis</a:t>
            </a:r>
            <a:r>
              <a:rPr dirty="0"/>
              <a:t> </a:t>
            </a:r>
            <a:r>
              <a:rPr dirty="0" err="1"/>
              <a:t>vienas</a:t>
            </a:r>
            <a:r>
              <a:rPr dirty="0"/>
              <a:t> po </a:t>
            </a:r>
            <a:r>
              <a:rPr dirty="0" err="1"/>
              <a:t>kitu</a:t>
            </a:r>
            <a:r>
              <a:rPr dirty="0"/>
              <a:t>. </a:t>
            </a:r>
            <a:r>
              <a:rPr dirty="0" err="1"/>
              <a:t>Pirmame</a:t>
            </a:r>
            <a:r>
              <a:rPr dirty="0"/>
              <a:t> (</a:t>
            </a:r>
            <a:r>
              <a:rPr dirty="0" err="1"/>
              <a:t>viršutiniame</a:t>
            </a:r>
            <a:r>
              <a:rPr dirty="0"/>
              <a:t>) bloke bus </a:t>
            </a:r>
            <a:r>
              <a:rPr dirty="0" err="1"/>
              <a:t>navigacijos</a:t>
            </a:r>
            <a:r>
              <a:rPr dirty="0"/>
              <a:t> </a:t>
            </a:r>
            <a:r>
              <a:rPr dirty="0" err="1"/>
              <a:t>meniu</a:t>
            </a:r>
            <a:r>
              <a:rPr dirty="0"/>
              <a:t> (</a:t>
            </a:r>
            <a:r>
              <a:rPr dirty="0" err="1"/>
              <a:t>pliusas</a:t>
            </a:r>
            <a:r>
              <a:rPr dirty="0"/>
              <a:t>: jo </a:t>
            </a:r>
            <a:r>
              <a:rPr dirty="0" err="1"/>
              <a:t>elementai</a:t>
            </a:r>
            <a:r>
              <a:rPr dirty="0"/>
              <a:t> </a:t>
            </a:r>
            <a:r>
              <a:rPr dirty="0" err="1"/>
              <a:t>centruoti</a:t>
            </a:r>
            <a:r>
              <a:rPr dirty="0"/>
              <a:t>, </a:t>
            </a:r>
            <a:r>
              <a:rPr dirty="0" err="1"/>
              <a:t>vienoje</a:t>
            </a:r>
            <a:r>
              <a:rPr dirty="0"/>
              <a:t> </a:t>
            </a:r>
            <a:r>
              <a:rPr dirty="0" err="1"/>
              <a:t>eilutėje</a:t>
            </a:r>
            <a:r>
              <a:rPr dirty="0"/>
              <a:t>). </a:t>
            </a:r>
            <a:r>
              <a:rPr dirty="0" err="1"/>
              <a:t>Antrame</a:t>
            </a:r>
            <a:r>
              <a:rPr dirty="0"/>
              <a:t> </a:t>
            </a:r>
            <a:r>
              <a:rPr dirty="0" err="1"/>
              <a:t>tekstas</a:t>
            </a:r>
            <a:r>
              <a:rPr dirty="0"/>
              <a:t> “All rights reserved” (</a:t>
            </a:r>
            <a:r>
              <a:rPr dirty="0" err="1"/>
              <a:t>pliusas</a:t>
            </a:r>
            <a:r>
              <a:rPr dirty="0"/>
              <a:t>: </a:t>
            </a:r>
            <a:r>
              <a:rPr dirty="0" err="1"/>
              <a:t>tekstas</a:t>
            </a:r>
            <a:r>
              <a:rPr dirty="0"/>
              <a:t> </a:t>
            </a:r>
            <a:r>
              <a:rPr dirty="0" err="1"/>
              <a:t>centruotas</a:t>
            </a:r>
            <a:r>
              <a:rPr dirty="0"/>
              <a:t>).</a:t>
            </a:r>
            <a:endParaRPr sz="1300"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ontent Placeholder 1"/>
          <p:cNvSpPr txBox="1">
            <a:spLocks noGrp="1"/>
          </p:cNvSpPr>
          <p:nvPr>
            <p:ph type="body" sz="quarter" idx="1"/>
          </p:nvPr>
        </p:nvSpPr>
        <p:spPr>
          <a:xfrm>
            <a:off x="480389" y="460649"/>
            <a:ext cx="5615613" cy="453750"/>
          </a:xfrm>
          <a:prstGeom prst="rect">
            <a:avLst/>
          </a:prstGeom>
        </p:spPr>
        <p:txBody>
          <a:bodyPr/>
          <a:lstStyle>
            <a:lvl1pPr>
              <a:defRPr sz="1200"/>
            </a:lvl1pPr>
          </a:lstStyle>
          <a:p>
            <a:r>
              <a:t>HTML puslapio struktūra | HTML formos</a:t>
            </a:r>
          </a:p>
        </p:txBody>
      </p:sp>
      <p:grpSp>
        <p:nvGrpSpPr>
          <p:cNvPr id="287" name="Rounded Rectangle 4"/>
          <p:cNvGrpSpPr/>
          <p:nvPr/>
        </p:nvGrpSpPr>
        <p:grpSpPr>
          <a:xfrm>
            <a:off x="480001" y="898237"/>
            <a:ext cx="1835225" cy="464236"/>
            <a:chOff x="0" y="0"/>
            <a:chExt cx="1835223" cy="464234"/>
          </a:xfrm>
        </p:grpSpPr>
        <p:sp>
          <p:nvSpPr>
            <p:cNvPr id="285"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n-lt"/>
                  <a:ea typeface="+mn-ea"/>
                  <a:cs typeface="+mn-cs"/>
                  <a:sym typeface="Arial"/>
                </a:defRPr>
              </a:pPr>
              <a:endParaRPr/>
            </a:p>
          </p:txBody>
        </p:sp>
        <p:sp>
          <p:nvSpPr>
            <p:cNvPr id="286"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1600" b="1">
                  <a:solidFill>
                    <a:srgbClr val="FEFFFF"/>
                  </a:solidFill>
                  <a:latin typeface="+mn-lt"/>
                  <a:ea typeface="+mn-ea"/>
                  <a:cs typeface="+mn-cs"/>
                  <a:sym typeface="Arial"/>
                </a:defRPr>
              </a:lvl1pPr>
            </a:lstStyle>
            <a:p>
              <a:r>
                <a:t>Užduotis nr. 2</a:t>
              </a:r>
            </a:p>
          </p:txBody>
        </p:sp>
      </p:grpSp>
      <p:pic>
        <p:nvPicPr>
          <p:cNvPr id="288" name="Picture Placeholder 2" descr="Picture Placeholder 2"/>
          <p:cNvPicPr>
            <a:picLocks noGrp="1" noChangeAspect="1"/>
          </p:cNvPicPr>
          <p:nvPr>
            <p:ph type="pic" idx="21"/>
          </p:nvPr>
        </p:nvPicPr>
        <p:blipFill>
          <a:blip r:embed="rId2"/>
          <a:stretch>
            <a:fillRect/>
          </a:stretch>
        </p:blipFill>
        <p:spPr>
          <a:xfrm>
            <a:off x="480001" y="1441474"/>
            <a:ext cx="11231997" cy="5228268"/>
          </a:xfrm>
          <a:prstGeom prst="rect">
            <a:avLst/>
          </a:prstGeom>
        </p:spPr>
      </p:pic>
      <p:sp>
        <p:nvSpPr>
          <p:cNvPr id="289" name="Text Placeholder 2"/>
          <p:cNvSpPr txBox="1"/>
          <p:nvPr/>
        </p:nvSpPr>
        <p:spPr>
          <a:xfrm>
            <a:off x="639813" y="1832382"/>
            <a:ext cx="10627928" cy="9097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90000"/>
              </a:lnSpc>
              <a:spcBef>
                <a:spcPts val="1000"/>
              </a:spcBef>
              <a:defRPr sz="1400">
                <a:latin typeface="+mn-lt"/>
                <a:ea typeface="+mn-ea"/>
                <a:cs typeface="+mn-cs"/>
                <a:sym typeface="Arial"/>
              </a:defRPr>
            </a:pPr>
            <a:r>
              <a:t>Atkurkite šį bloką naudodami HTML (ir CSS);</a:t>
            </a:r>
            <a:endParaRPr sz="1300"/>
          </a:p>
          <a:p>
            <a:pPr>
              <a:lnSpc>
                <a:spcPct val="90000"/>
              </a:lnSpc>
              <a:spcBef>
                <a:spcPts val="1000"/>
              </a:spcBef>
              <a:defRPr sz="1400">
                <a:latin typeface="+mn-lt"/>
                <a:ea typeface="+mn-ea"/>
                <a:cs typeface="+mn-cs"/>
                <a:sym typeface="Arial"/>
              </a:defRPr>
            </a:pPr>
            <a:endParaRPr sz="1300"/>
          </a:p>
        </p:txBody>
      </p:sp>
      <p:pic>
        <p:nvPicPr>
          <p:cNvPr id="290" name="Google Shape;151;gd539487abc_0_19" descr="Google Shape;151;gd539487abc_0_19"/>
          <p:cNvPicPr>
            <a:picLocks noChangeAspect="1"/>
          </p:cNvPicPr>
          <p:nvPr/>
        </p:nvPicPr>
        <p:blipFill>
          <a:blip r:embed="rId3"/>
          <a:stretch>
            <a:fillRect/>
          </a:stretch>
        </p:blipFill>
        <p:spPr>
          <a:xfrm>
            <a:off x="5081349" y="1972899"/>
            <a:ext cx="5174901" cy="394020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 Placeholder 44"/>
          <p:cNvSpPr txBox="1">
            <a:spLocks noGrp="1"/>
          </p:cNvSpPr>
          <p:nvPr>
            <p:ph type="body" sz="quarter" idx="1"/>
          </p:nvPr>
        </p:nvSpPr>
        <p:spPr>
          <a:xfrm>
            <a:off x="480389" y="460649"/>
            <a:ext cx="5615613" cy="453750"/>
          </a:xfrm>
          <a:prstGeom prst="rect">
            <a:avLst/>
          </a:prstGeom>
        </p:spPr>
        <p:txBody>
          <a:bodyPr/>
          <a:lstStyle>
            <a:lvl1pPr>
              <a:defRPr sz="1200"/>
            </a:lvl1pPr>
          </a:lstStyle>
          <a:p>
            <a:r>
              <a:t>CSS pagrindai | CSS tekstai, šriftai, spalvos</a:t>
            </a:r>
          </a:p>
        </p:txBody>
      </p:sp>
      <p:sp>
        <p:nvSpPr>
          <p:cNvPr id="293" name="Text Placeholder 45"/>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HTML formos</a:t>
            </a:r>
          </a:p>
        </p:txBody>
      </p:sp>
      <p:sp>
        <p:nvSpPr>
          <p:cNvPr id="294" name="Text Placeholder 46"/>
          <p:cNvSpPr>
            <a:spLocks noGrp="1"/>
          </p:cNvSpPr>
          <p:nvPr>
            <p:ph type="body" idx="22"/>
          </p:nvPr>
        </p:nvSpPr>
        <p:spPr>
          <a:prstGeom prst="rect">
            <a:avLst/>
          </a:prstGeom>
        </p:spPr>
        <p:txBody>
          <a:bodyPr/>
          <a:lstStyle/>
          <a:p>
            <a:endParaRPr/>
          </a:p>
        </p:txBody>
      </p:sp>
      <p:sp>
        <p:nvSpPr>
          <p:cNvPr id="295" name="Title 43"/>
          <p:cNvSpPr txBox="1">
            <a:spLocks noGrp="1"/>
          </p:cNvSpPr>
          <p:nvPr>
            <p:ph type="title"/>
          </p:nvPr>
        </p:nvSpPr>
        <p:spPr>
          <a:xfrm>
            <a:off x="480390" y="5032099"/>
            <a:ext cx="2343494" cy="1365253"/>
          </a:xfrm>
          <a:prstGeom prst="rect">
            <a:avLst/>
          </a:prstGeom>
        </p:spPr>
        <p:txBody>
          <a:bodyPr/>
          <a:lstStyle/>
          <a:p>
            <a:r>
              <a:t>Naudinga informacija</a:t>
            </a:r>
          </a:p>
        </p:txBody>
      </p:sp>
      <p:sp>
        <p:nvSpPr>
          <p:cNvPr id="296" name="Text Placeholder 47"/>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u="sng">
                <a:solidFill>
                  <a:srgbClr val="0000FF"/>
                </a:solidFill>
                <a:uFill>
                  <a:solidFill>
                    <a:srgbClr val="0000FF"/>
                  </a:solidFill>
                </a:uFill>
                <a:hlinkClick r:id="rId2"/>
              </a:defRPr>
            </a:lvl1pPr>
          </a:lstStyle>
          <a:p>
            <a:pPr>
              <a:defRPr u="none">
                <a:solidFill>
                  <a:schemeClr val="accent3"/>
                </a:solidFill>
                <a:uFillTx/>
              </a:defRPr>
            </a:pPr>
            <a:r>
              <a:rPr u="sng">
                <a:solidFill>
                  <a:srgbClr val="0000FF"/>
                </a:solidFill>
                <a:uFill>
                  <a:solidFill>
                    <a:srgbClr val="0000FF"/>
                  </a:solidFill>
                </a:uFill>
                <a:hlinkClick r:id="rId2"/>
              </a:rPr>
              <a:t>https://developer.mozilla.org/en-US/docs/Web/HTML/Element/form</a:t>
            </a:r>
          </a:p>
        </p:txBody>
      </p:sp>
      <p:sp>
        <p:nvSpPr>
          <p:cNvPr id="297" name="Text Placeholder 48"/>
          <p:cNvSpPr>
            <a:spLocks noGrp="1"/>
          </p:cNvSpPr>
          <p:nvPr>
            <p:ph type="body" idx="24"/>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Savarankiškas CSS mokymasis</a:t>
            </a:r>
          </a:p>
        </p:txBody>
      </p:sp>
      <p:sp>
        <p:nvSpPr>
          <p:cNvPr id="298" name="Text Placeholder 49"/>
          <p:cNvSpPr>
            <a:spLocks noGrp="1"/>
          </p:cNvSpPr>
          <p:nvPr>
            <p:ph type="body" idx="25"/>
          </p:nvPr>
        </p:nvSpPr>
        <p:spPr>
          <a:prstGeom prst="rect">
            <a:avLst/>
          </a:prstGeom>
        </p:spPr>
        <p:txBody>
          <a:bodyPr/>
          <a:lstStyle/>
          <a:p>
            <a:endParaRPr/>
          </a:p>
        </p:txBody>
      </p:sp>
      <p:sp>
        <p:nvSpPr>
          <p:cNvPr id="299" name="Text Placeholder 50"/>
          <p:cNvSpPr>
            <a:spLocks noGrp="1"/>
          </p:cNvSpPr>
          <p:nvPr>
            <p:ph type="body" idx="26"/>
          </p:nvPr>
        </p:nvSpPr>
        <p:spPr>
          <a:xfrm>
            <a:off x="7503551" y="2724846"/>
            <a:ext cx="4208060" cy="27685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3"/>
              </a:rPr>
              <a:t>Backgrounds and borders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4"/>
              </a:rPr>
              <a:t>Handling different text directions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5"/>
              </a:rPr>
              <a:t>Overflowing content</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6"/>
              </a:rPr>
              <a:t>Sizing items in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7"/>
              </a:rPr>
              <a:t>Images, media, and form elements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8"/>
              </a:rPr>
              <a:t>Styling tables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9"/>
              </a:rPr>
              <a:t>Styling lists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0"/>
              </a:rPr>
              <a:t>Debugging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1"/>
              </a:rPr>
              <a:t>Organizing your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2"/>
              </a:rPr>
              <a:t>CSS box model</a:t>
            </a:r>
          </a:p>
        </p:txBody>
      </p:sp>
      <p:sp>
        <p:nvSpPr>
          <p:cNvPr id="300" name="Text Placeholder 51"/>
          <p:cNvSpPr>
            <a:spLocks noGrp="1"/>
          </p:cNvSpPr>
          <p:nvPr>
            <p:ph type="body" idx="27"/>
          </p:nvPr>
        </p:nvSpPr>
        <p:spPr>
          <a:prstGeom prst="rect">
            <a:avLst/>
          </a:prstGeom>
        </p:spPr>
        <p:txBody>
          <a:bodyPr/>
          <a:lstStyle/>
          <a:p>
            <a:endParaRPr/>
          </a:p>
        </p:txBody>
      </p:sp>
      <p:sp>
        <p:nvSpPr>
          <p:cNvPr id="301" name="Text Placeholder 52"/>
          <p:cNvSpPr>
            <a:spLocks noGrp="1"/>
          </p:cNvSpPr>
          <p:nvPr>
            <p:ph type="body" idx="28"/>
          </p:nvPr>
        </p:nvSpPr>
        <p:spPr>
          <a:prstGeom prst="rect">
            <a:avLst/>
          </a:prstGeom>
        </p:spPr>
        <p:txBody>
          <a:bodyPr/>
          <a:lstStyle/>
          <a:p>
            <a:endParaRPr/>
          </a:p>
        </p:txBody>
      </p:sp>
      <p:sp>
        <p:nvSpPr>
          <p:cNvPr id="302" name="Text Placeholder 53"/>
          <p:cNvSpPr>
            <a:spLocks noGrp="1"/>
          </p:cNvSpPr>
          <p:nvPr>
            <p:ph type="body" idx="29"/>
          </p:nvPr>
        </p:nvSpPr>
        <p:spPr>
          <a:xfrm>
            <a:off x="7503551" y="3508361"/>
            <a:ext cx="4208060" cy="1003051"/>
          </a:xfrm>
          <a:prstGeom prst="rect">
            <a:avLst/>
          </a:prstGeom>
        </p:spPr>
        <p:txBody>
          <a:bodyPr/>
          <a:lstStyle/>
          <a:p>
            <a:endParaRPr/>
          </a:p>
        </p:txBody>
      </p:sp>
      <p:sp>
        <p:nvSpPr>
          <p:cNvPr id="303" name="Text Placeholder 54"/>
          <p:cNvSpPr>
            <a:spLocks noGrp="1"/>
          </p:cNvSpPr>
          <p:nvPr>
            <p:ph type="body" idx="30"/>
          </p:nvPr>
        </p:nvSpPr>
        <p:spPr>
          <a:prstGeom prst="rect">
            <a:avLst/>
          </a:prstGeom>
        </p:spPr>
        <p:txBody>
          <a:bodyPr/>
          <a:lstStyle/>
          <a:p>
            <a:endParaRPr/>
          </a:p>
        </p:txBody>
      </p:sp>
      <p:sp>
        <p:nvSpPr>
          <p:cNvPr id="304" name="Text Placeholder 55"/>
          <p:cNvSpPr>
            <a:spLocks noGrp="1"/>
          </p:cNvSpPr>
          <p:nvPr>
            <p:ph type="body" idx="31"/>
          </p:nvPr>
        </p:nvSpPr>
        <p:spPr>
          <a:prstGeom prst="rect">
            <a:avLst/>
          </a:prstGeom>
        </p:spPr>
        <p:txBody>
          <a:bodyPr/>
          <a:lstStyle/>
          <a:p>
            <a:endParaRPr/>
          </a:p>
        </p:txBody>
      </p:sp>
      <p:sp>
        <p:nvSpPr>
          <p:cNvPr id="305" name="Text Placeholder 56"/>
          <p:cNvSpPr>
            <a:spLocks noGrp="1"/>
          </p:cNvSpPr>
          <p:nvPr>
            <p:ph type="body" idx="32"/>
          </p:nvPr>
        </p:nvSpPr>
        <p:spPr>
          <a:prstGeom prst="rect">
            <a:avLst/>
          </a:prstGeom>
        </p:spPr>
        <p:txBody>
          <a:bodyPr/>
          <a:lstStyle/>
          <a:p>
            <a:endParaRPr/>
          </a:p>
        </p:txBody>
      </p:sp>
      <p:sp>
        <p:nvSpPr>
          <p:cNvPr id="306" name="Text Placeholder 57"/>
          <p:cNvSpPr>
            <a:spLocks noGrp="1"/>
          </p:cNvSpPr>
          <p:nvPr>
            <p:ph type="body" idx="33"/>
          </p:nvPr>
        </p:nvSpPr>
        <p:spPr>
          <a:prstGeom prst="rect">
            <a:avLst/>
          </a:prstGeom>
        </p:spPr>
        <p:txBody>
          <a:bodyPr/>
          <a:lstStyle/>
          <a:p>
            <a:endParaRPr/>
          </a:p>
        </p:txBody>
      </p:sp>
      <p:sp>
        <p:nvSpPr>
          <p:cNvPr id="307" name="Text Placeholder 58"/>
          <p:cNvSpPr>
            <a:spLocks noGrp="1"/>
          </p:cNvSpPr>
          <p:nvPr>
            <p:ph type="body" idx="34"/>
          </p:nvPr>
        </p:nvSpPr>
        <p:spPr>
          <a:prstGeom prst="rect">
            <a:avLst/>
          </a:prstGeom>
        </p:spPr>
        <p:txBody>
          <a:bodyPr/>
          <a:lstStyle/>
          <a:p>
            <a:endParaRPr/>
          </a:p>
        </p:txBody>
      </p:sp>
      <p:sp>
        <p:nvSpPr>
          <p:cNvPr id="308" name="Text Placeholder 59"/>
          <p:cNvSpPr>
            <a:spLocks noGrp="1"/>
          </p:cNvSpPr>
          <p:nvPr>
            <p:ph type="body" idx="35"/>
          </p:nvPr>
        </p:nvSpPr>
        <p:spPr>
          <a:prstGeom prst="rect">
            <a:avLst/>
          </a:prstGeom>
        </p:spPr>
        <p:txBody>
          <a:bodyP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Google Shape;111;gc8177118b2_0_0"/>
          <p:cNvSpPr txBox="1">
            <a:spLocks noGrp="1"/>
          </p:cNvSpPr>
          <p:nvPr>
            <p:ph type="body" sz="quarter" idx="1"/>
          </p:nvPr>
        </p:nvSpPr>
        <p:spPr>
          <a:xfrm>
            <a:off x="480402" y="460649"/>
            <a:ext cx="6783000" cy="453600"/>
          </a:xfrm>
          <a:prstGeom prst="rect">
            <a:avLst/>
          </a:prstGeom>
        </p:spPr>
        <p:txBody>
          <a:bodyPr/>
          <a:lstStyle>
            <a:lvl1pPr marL="0">
              <a:spcBef>
                <a:spcPts val="0"/>
              </a:spcBef>
              <a:defRPr sz="1400"/>
            </a:lvl1pPr>
          </a:lstStyle>
          <a:p>
            <a:r>
              <a:t>CSS pagrindai | CSS tekstai, šriftai, spalvos</a:t>
            </a:r>
          </a:p>
        </p:txBody>
      </p:sp>
      <p:sp>
        <p:nvSpPr>
          <p:cNvPr id="188" name="Google Shape;112;gc8177118b2_0_0"/>
          <p:cNvSpPr txBox="1">
            <a:spLocks noGrp="1"/>
          </p:cNvSpPr>
          <p:nvPr>
            <p:ph type="title"/>
          </p:nvPr>
        </p:nvSpPr>
        <p:spPr>
          <a:xfrm>
            <a:off x="480391" y="1371705"/>
            <a:ext cx="5153927" cy="1365253"/>
          </a:xfrm>
          <a:prstGeom prst="rect">
            <a:avLst/>
          </a:prstGeom>
        </p:spPr>
        <p:txBody>
          <a:bodyPr/>
          <a:lstStyle/>
          <a:p>
            <a:r>
              <a:t>Šiandien išmoksite</a:t>
            </a:r>
          </a:p>
        </p:txBody>
      </p:sp>
      <p:sp>
        <p:nvSpPr>
          <p:cNvPr id="189" name="Google Shape;113;gc8177118b2_0_0"/>
          <p:cNvSpPr txBox="1">
            <a:spLocks noGrp="1"/>
          </p:cNvSpPr>
          <p:nvPr>
            <p:ph type="body" idx="21"/>
          </p:nvPr>
        </p:nvSpPr>
        <p:spPr>
          <a:xfrm>
            <a:off x="1355075" y="3354199"/>
            <a:ext cx="4235701" cy="409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nSpc>
                <a:spcPct val="100000"/>
              </a:lnSpc>
              <a:spcBef>
                <a:spcPts val="0"/>
              </a:spcBef>
              <a:defRPr sz="1800" b="0"/>
            </a:lvl1pPr>
          </a:lstStyle>
          <a:p>
            <a:r>
              <a:t>CSS nuorodos</a:t>
            </a:r>
          </a:p>
        </p:txBody>
      </p:sp>
      <p:sp>
        <p:nvSpPr>
          <p:cNvPr id="190" name="Google Shape;115;gc8177118b2_0_0"/>
          <p:cNvSpPr txBox="1">
            <a:spLocks noGrp="1"/>
          </p:cNvSpPr>
          <p:nvPr>
            <p:ph type="body" idx="22"/>
          </p:nvPr>
        </p:nvSpPr>
        <p:spPr>
          <a:xfrm>
            <a:off x="1355075" y="4411824"/>
            <a:ext cx="4235701" cy="409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nSpc>
                <a:spcPct val="100000"/>
              </a:lnSpc>
              <a:spcBef>
                <a:spcPts val="0"/>
              </a:spcBef>
              <a:defRPr sz="1800" b="0"/>
            </a:lvl1pPr>
          </a:lstStyle>
          <a:p>
            <a:r>
              <a:t>CSS vertės ir vienetai</a:t>
            </a:r>
          </a:p>
        </p:txBody>
      </p:sp>
      <p:sp>
        <p:nvSpPr>
          <p:cNvPr id="191" name="Google Shape;117;gc8177118b2_0_0"/>
          <p:cNvSpPr txBox="1">
            <a:spLocks noGrp="1"/>
          </p:cNvSpPr>
          <p:nvPr>
            <p:ph type="body" idx="23"/>
          </p:nvPr>
        </p:nvSpPr>
        <p:spPr>
          <a:xfrm>
            <a:off x="1355088" y="5469449"/>
            <a:ext cx="4235701" cy="409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nSpc>
                <a:spcPct val="100000"/>
              </a:lnSpc>
              <a:spcBef>
                <a:spcPts val="0"/>
              </a:spcBef>
              <a:defRPr sz="1800" b="0"/>
            </a:lvl1pPr>
          </a:lstStyle>
          <a:p>
            <a:r>
              <a:t>CSS dėžutės modelis (CSS Box Model)</a:t>
            </a:r>
          </a:p>
        </p:txBody>
      </p:sp>
      <p:sp>
        <p:nvSpPr>
          <p:cNvPr id="192" name="Google Shape;119;gc8177118b2_0_0"/>
          <p:cNvSpPr txBox="1">
            <a:spLocks noGrp="1"/>
          </p:cNvSpPr>
          <p:nvPr>
            <p:ph type="body" idx="24"/>
          </p:nvPr>
        </p:nvSpPr>
        <p:spPr>
          <a:xfrm>
            <a:off x="7263475" y="3354199"/>
            <a:ext cx="4235701" cy="4098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nSpc>
                <a:spcPct val="100000"/>
              </a:lnSpc>
              <a:spcBef>
                <a:spcPts val="0"/>
              </a:spcBef>
              <a:defRPr sz="1800" b="0"/>
            </a:lvl1pPr>
          </a:lstStyle>
          <a:p>
            <a:r>
              <a:t>HTML puslapio struktūra</a:t>
            </a:r>
          </a:p>
        </p:txBody>
      </p:sp>
      <p:grpSp>
        <p:nvGrpSpPr>
          <p:cNvPr id="195" name="Google Shape;114;gc8177118b2_0_0"/>
          <p:cNvGrpSpPr/>
          <p:nvPr/>
        </p:nvGrpSpPr>
        <p:grpSpPr>
          <a:xfrm>
            <a:off x="480390" y="3193409"/>
            <a:ext cx="731401" cy="731401"/>
            <a:chOff x="0" y="0"/>
            <a:chExt cx="731400" cy="731400"/>
          </a:xfrm>
        </p:grpSpPr>
        <p:sp>
          <p:nvSpPr>
            <p:cNvPr id="193"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94" name="01"/>
            <p:cNvSpPr txBox="1"/>
            <p:nvPr/>
          </p:nvSpPr>
          <p:spPr>
            <a:xfrm>
              <a:off x="152835" y="178104"/>
              <a:ext cx="425730" cy="3751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01</a:t>
              </a:r>
            </a:p>
          </p:txBody>
        </p:sp>
      </p:grpSp>
      <p:grpSp>
        <p:nvGrpSpPr>
          <p:cNvPr id="198" name="Google Shape;116;gc8177118b2_0_0"/>
          <p:cNvGrpSpPr/>
          <p:nvPr/>
        </p:nvGrpSpPr>
        <p:grpSpPr>
          <a:xfrm>
            <a:off x="480390" y="4251035"/>
            <a:ext cx="731401" cy="731401"/>
            <a:chOff x="0" y="0"/>
            <a:chExt cx="731400" cy="731400"/>
          </a:xfrm>
        </p:grpSpPr>
        <p:sp>
          <p:nvSpPr>
            <p:cNvPr id="196"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97" name="02"/>
            <p:cNvSpPr txBox="1"/>
            <p:nvPr/>
          </p:nvSpPr>
          <p:spPr>
            <a:xfrm>
              <a:off x="152835" y="178104"/>
              <a:ext cx="425730" cy="3751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02</a:t>
              </a:r>
            </a:p>
          </p:txBody>
        </p:sp>
      </p:grpSp>
      <p:grpSp>
        <p:nvGrpSpPr>
          <p:cNvPr id="201" name="Google Shape;118;gc8177118b2_0_0"/>
          <p:cNvGrpSpPr/>
          <p:nvPr/>
        </p:nvGrpSpPr>
        <p:grpSpPr>
          <a:xfrm>
            <a:off x="480403" y="5308660"/>
            <a:ext cx="731402" cy="731401"/>
            <a:chOff x="0" y="0"/>
            <a:chExt cx="731400" cy="731400"/>
          </a:xfrm>
        </p:grpSpPr>
        <p:sp>
          <p:nvSpPr>
            <p:cNvPr id="199"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200" name="03"/>
            <p:cNvSpPr txBox="1"/>
            <p:nvPr/>
          </p:nvSpPr>
          <p:spPr>
            <a:xfrm>
              <a:off x="152835" y="178104"/>
              <a:ext cx="425730" cy="3751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03</a:t>
              </a:r>
            </a:p>
          </p:txBody>
        </p:sp>
      </p:grpSp>
      <p:grpSp>
        <p:nvGrpSpPr>
          <p:cNvPr id="204" name="Google Shape;120;gc8177118b2_0_0"/>
          <p:cNvGrpSpPr/>
          <p:nvPr/>
        </p:nvGrpSpPr>
        <p:grpSpPr>
          <a:xfrm>
            <a:off x="6388791" y="3193409"/>
            <a:ext cx="731401" cy="731401"/>
            <a:chOff x="0" y="0"/>
            <a:chExt cx="731400" cy="731400"/>
          </a:xfrm>
        </p:grpSpPr>
        <p:sp>
          <p:nvSpPr>
            <p:cNvPr id="202"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203" name="04"/>
            <p:cNvSpPr txBox="1"/>
            <p:nvPr/>
          </p:nvSpPr>
          <p:spPr>
            <a:xfrm>
              <a:off x="152835" y="178104"/>
              <a:ext cx="425730" cy="3751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04</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Google Shape;129;gd539487abc_0_0"/>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nuorodos (CSS links)</a:t>
            </a:r>
          </a:p>
        </p:txBody>
      </p:sp>
      <p:sp>
        <p:nvSpPr>
          <p:cNvPr id="207" name="Google Shape;130;gd539487abc_0_0"/>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08" name="Google Shape;131;gd539487abc_0_0"/>
          <p:cNvSpPr txBox="1">
            <a:spLocks noGrp="1"/>
          </p:cNvSpPr>
          <p:nvPr>
            <p:ph type="body" idx="21"/>
          </p:nvPr>
        </p:nvSpPr>
        <p:spPr>
          <a:xfrm>
            <a:off x="480400" y="2671875"/>
            <a:ext cx="10859100" cy="5067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t">
            <a:normAutofit/>
          </a:bodyPr>
          <a:lstStyle/>
          <a:p>
            <a:pPr>
              <a:lnSpc>
                <a:spcPct val="115000"/>
              </a:lnSpc>
              <a:spcBef>
                <a:spcPts val="0"/>
              </a:spcBef>
              <a:defRPr sz="1400" b="0"/>
            </a:pPr>
            <a:r>
              <a:rPr lang="lt-LT" dirty="0"/>
              <a:t>Naudojant CSS, nuorodas galima kurti įvairiais būdais (</a:t>
            </a:r>
            <a:r>
              <a:rPr lang="lt-LT" dirty="0" err="1"/>
              <a:t>color</a:t>
            </a:r>
            <a:r>
              <a:rPr lang="lt-LT" dirty="0"/>
              <a:t>, </a:t>
            </a:r>
            <a:r>
              <a:rPr lang="lt-LT" dirty="0" err="1"/>
              <a:t>font-family</a:t>
            </a:r>
            <a:r>
              <a:rPr lang="lt-LT" dirty="0"/>
              <a:t>, </a:t>
            </a:r>
            <a:r>
              <a:rPr lang="lt-LT" dirty="0" err="1"/>
              <a:t>background</a:t>
            </a:r>
            <a:r>
              <a:rPr lang="lt-LT" dirty="0"/>
              <a:t> ir pan.).</a:t>
            </a:r>
          </a:p>
          <a:p>
            <a:pPr>
              <a:lnSpc>
                <a:spcPct val="115000"/>
              </a:lnSpc>
              <a:spcBef>
                <a:spcPts val="0"/>
              </a:spcBef>
              <a:defRPr sz="1400" b="0"/>
            </a:pPr>
            <a:endParaRPr lang="lt-LT" dirty="0"/>
          </a:p>
          <a:p>
            <a:pPr>
              <a:lnSpc>
                <a:spcPct val="115000"/>
              </a:lnSpc>
              <a:spcBef>
                <a:spcPts val="0"/>
              </a:spcBef>
              <a:defRPr sz="1400" b="0"/>
            </a:pPr>
            <a:r>
              <a:rPr lang="lt-LT" dirty="0"/>
              <a:t>Pvz.:</a:t>
            </a:r>
          </a:p>
          <a:p>
            <a:pPr>
              <a:lnSpc>
                <a:spcPct val="115000"/>
              </a:lnSpc>
              <a:spcBef>
                <a:spcPts val="0"/>
              </a:spcBef>
              <a:defRPr sz="1400" b="0"/>
            </a:pPr>
            <a:endParaRPr lang="lt-LT" dirty="0"/>
          </a:p>
          <a:p>
            <a:pPr>
              <a:lnSpc>
                <a:spcPct val="115000"/>
              </a:lnSpc>
              <a:spcBef>
                <a:spcPts val="0"/>
              </a:spcBef>
              <a:defRPr sz="1400" b="0"/>
            </a:pPr>
            <a:r>
              <a:rPr lang="lt-LT" dirty="0"/>
              <a:t>Sintaksė: </a:t>
            </a:r>
          </a:p>
          <a:p>
            <a:pPr>
              <a:lnSpc>
                <a:spcPct val="115000"/>
              </a:lnSpc>
              <a:spcBef>
                <a:spcPts val="0"/>
              </a:spcBef>
              <a:defRPr sz="1400" b="0"/>
            </a:pPr>
            <a:r>
              <a:rPr lang="lt-LT" dirty="0"/>
              <a:t>A: {</a:t>
            </a:r>
          </a:p>
          <a:p>
            <a:pPr>
              <a:lnSpc>
                <a:spcPct val="115000"/>
              </a:lnSpc>
              <a:spcBef>
                <a:spcPts val="0"/>
              </a:spcBef>
              <a:defRPr sz="1400" b="0" i="1"/>
            </a:pPr>
            <a:r>
              <a:rPr lang="lt-LT" dirty="0"/>
              <a:t>  </a:t>
            </a:r>
            <a:r>
              <a:rPr lang="lt-LT" dirty="0" err="1"/>
              <a:t>color</a:t>
            </a:r>
            <a:r>
              <a:rPr lang="lt-LT" dirty="0"/>
              <a:t>: </a:t>
            </a:r>
            <a:r>
              <a:rPr lang="lt-LT" dirty="0" err="1"/>
              <a:t>hotpink</a:t>
            </a:r>
            <a:r>
              <a:rPr lang="lt-LT" dirty="0"/>
              <a:t>;</a:t>
            </a:r>
          </a:p>
          <a:p>
            <a:pPr>
              <a:lnSpc>
                <a:spcPct val="115000"/>
              </a:lnSpc>
              <a:spcBef>
                <a:spcPts val="0"/>
              </a:spcBef>
              <a:defRPr sz="1400" b="0" i="1"/>
            </a:pPr>
            <a:r>
              <a:rPr lang="lt-LT" dirty="0"/>
              <a:t>}</a:t>
            </a:r>
          </a:p>
          <a:p>
            <a:pPr>
              <a:lnSpc>
                <a:spcPct val="115000"/>
              </a:lnSpc>
              <a:spcBef>
                <a:spcPts val="0"/>
              </a:spcBef>
              <a:defRPr sz="1400" b="0"/>
            </a:pPr>
            <a:endParaRPr lang="lt-LT" dirty="0"/>
          </a:p>
          <a:p>
            <a:pPr>
              <a:lnSpc>
                <a:spcPct val="115000"/>
              </a:lnSpc>
              <a:spcBef>
                <a:spcPts val="0"/>
              </a:spcBef>
              <a:defRPr sz="1400" b="0"/>
            </a:pPr>
            <a:r>
              <a:rPr lang="lt-LT" dirty="0"/>
              <a:t>Be to, nuorodos gali būti kuriamos skirtingai, atsižvelgiant į tai, kurioje būsenoje jos yra.</a:t>
            </a:r>
          </a:p>
          <a:p>
            <a:pPr marL="457200" indent="-317500">
              <a:lnSpc>
                <a:spcPct val="115000"/>
              </a:lnSpc>
              <a:spcBef>
                <a:spcPts val="0"/>
              </a:spcBef>
              <a:buClr>
                <a:srgbClr val="000000"/>
              </a:buClr>
              <a:buSzPts val="1400"/>
              <a:buChar char="-"/>
              <a:defRPr sz="1400" b="0"/>
            </a:pPr>
            <a:r>
              <a:rPr lang="lt-LT" dirty="0" err="1"/>
              <a:t>a:link</a:t>
            </a:r>
            <a:r>
              <a:rPr lang="lt-LT" dirty="0"/>
              <a:t> – įprasta, neaplankyta nuoroda.</a:t>
            </a:r>
          </a:p>
          <a:p>
            <a:pPr marL="457200" indent="-317500">
              <a:lnSpc>
                <a:spcPct val="115000"/>
              </a:lnSpc>
              <a:spcBef>
                <a:spcPts val="0"/>
              </a:spcBef>
              <a:buClr>
                <a:srgbClr val="000000"/>
              </a:buClr>
              <a:buSzPts val="1400"/>
              <a:buChar char="-"/>
              <a:defRPr sz="1400" b="0"/>
            </a:pPr>
            <a:r>
              <a:rPr lang="lt-LT" dirty="0" err="1"/>
              <a:t>a:visited</a:t>
            </a:r>
            <a:r>
              <a:rPr lang="lt-LT" dirty="0"/>
              <a:t> – nuoroda, kurią aplankė vartotojas.</a:t>
            </a:r>
          </a:p>
          <a:p>
            <a:pPr marL="457200" indent="-317500">
              <a:lnSpc>
                <a:spcPct val="115000"/>
              </a:lnSpc>
              <a:spcBef>
                <a:spcPts val="0"/>
              </a:spcBef>
              <a:buClr>
                <a:srgbClr val="000000"/>
              </a:buClr>
              <a:buSzPts val="1400"/>
              <a:buChar char="-"/>
              <a:defRPr sz="1400" b="0"/>
            </a:pPr>
            <a:r>
              <a:rPr lang="lt-LT" dirty="0" err="1"/>
              <a:t>a:hover</a:t>
            </a:r>
            <a:r>
              <a:rPr lang="lt-LT" dirty="0"/>
              <a:t> – nuoroda, kai vartotojas užveda pelės žymeklį ant jos.</a:t>
            </a:r>
          </a:p>
          <a:p>
            <a:pPr marL="457200" indent="-317500">
              <a:lnSpc>
                <a:spcPct val="115000"/>
              </a:lnSpc>
              <a:spcBef>
                <a:spcPts val="0"/>
              </a:spcBef>
              <a:buClr>
                <a:srgbClr val="000000"/>
              </a:buClr>
              <a:buSzPts val="1400"/>
              <a:buChar char="-"/>
              <a:defRPr sz="1400" b="0"/>
            </a:pPr>
            <a:r>
              <a:rPr lang="en-US" dirty="0" err="1"/>
              <a:t>a:active</a:t>
            </a:r>
            <a:r>
              <a:rPr lang="lt-LT" dirty="0"/>
              <a:t> – nuoroda tuo momentu, kai spustelėjama.</a:t>
            </a:r>
          </a:p>
        </p:txBody>
      </p:sp>
      <p:pic>
        <p:nvPicPr>
          <p:cNvPr id="209" name="Google Shape;132;gd539487abc_0_0" descr="Google Shape;132;gd539487abc_0_0"/>
          <p:cNvPicPr>
            <a:picLocks noChangeAspect="1"/>
          </p:cNvPicPr>
          <p:nvPr/>
        </p:nvPicPr>
        <p:blipFill>
          <a:blip r:embed="rId2"/>
          <a:stretch>
            <a:fillRect/>
          </a:stretch>
        </p:blipFill>
        <p:spPr>
          <a:xfrm>
            <a:off x="1075813" y="2947142"/>
            <a:ext cx="4867276" cy="7620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ontent Placeholder 1"/>
          <p:cNvSpPr txBox="1">
            <a:spLocks noGrp="1"/>
          </p:cNvSpPr>
          <p:nvPr>
            <p:ph type="body" sz="quarter" idx="1"/>
          </p:nvPr>
        </p:nvSpPr>
        <p:spPr>
          <a:xfrm>
            <a:off x="480389" y="460649"/>
            <a:ext cx="5615613" cy="453750"/>
          </a:xfrm>
          <a:prstGeom prst="rect">
            <a:avLst/>
          </a:prstGeom>
        </p:spPr>
        <p:txBody>
          <a:bodyPr/>
          <a:lstStyle/>
          <a:p>
            <a:r>
              <a:t>CSS pagrindai | CSS tekstai, šriftai, spalvos</a:t>
            </a:r>
          </a:p>
        </p:txBody>
      </p:sp>
      <p:grpSp>
        <p:nvGrpSpPr>
          <p:cNvPr id="214" name="Rounded Rectangle 4"/>
          <p:cNvGrpSpPr/>
          <p:nvPr/>
        </p:nvGrpSpPr>
        <p:grpSpPr>
          <a:xfrm>
            <a:off x="480001" y="898237"/>
            <a:ext cx="1835225" cy="464236"/>
            <a:chOff x="0" y="0"/>
            <a:chExt cx="1835223" cy="464234"/>
          </a:xfrm>
        </p:grpSpPr>
        <p:sp>
          <p:nvSpPr>
            <p:cNvPr id="212" name="Rounded Rectangle"/>
            <p:cNvSpPr/>
            <p:nvPr/>
          </p:nvSpPr>
          <p:spPr>
            <a:xfrm>
              <a:off x="0" y="0"/>
              <a:ext cx="1835224" cy="464235"/>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a:solidFill>
                    <a:srgbClr val="FEFFFF"/>
                  </a:solidFill>
                  <a:latin typeface="+mn-lt"/>
                  <a:ea typeface="+mn-ea"/>
                  <a:cs typeface="+mn-cs"/>
                  <a:sym typeface="Arial"/>
                </a:defRPr>
              </a:pPr>
              <a:endParaRPr/>
            </a:p>
          </p:txBody>
        </p:sp>
        <p:sp>
          <p:nvSpPr>
            <p:cNvPr id="213" name="2 LYGIS"/>
            <p:cNvSpPr txBox="1"/>
            <p:nvPr/>
          </p:nvSpPr>
          <p:spPr>
            <a:xfrm>
              <a:off x="113705" y="75421"/>
              <a:ext cx="1607812" cy="313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1600" b="1">
                  <a:solidFill>
                    <a:srgbClr val="FEFFFF"/>
                  </a:solidFill>
                  <a:latin typeface="+mn-lt"/>
                  <a:ea typeface="+mn-ea"/>
                  <a:cs typeface="+mn-cs"/>
                  <a:sym typeface="Arial"/>
                </a:defRPr>
              </a:lvl1pPr>
            </a:lstStyle>
            <a:p>
              <a:r>
                <a:t>Užduotis nr. 1</a:t>
              </a:r>
            </a:p>
          </p:txBody>
        </p:sp>
      </p:grpSp>
      <p:pic>
        <p:nvPicPr>
          <p:cNvPr id="215" name="Picture Placeholder 2" descr="Picture Placeholder 2"/>
          <p:cNvPicPr>
            <a:picLocks noGrp="1" noChangeAspect="1"/>
          </p:cNvPicPr>
          <p:nvPr>
            <p:ph type="pic" idx="21"/>
          </p:nvPr>
        </p:nvPicPr>
        <p:blipFill>
          <a:blip r:embed="rId2"/>
          <a:stretch>
            <a:fillRect/>
          </a:stretch>
        </p:blipFill>
        <p:spPr>
          <a:xfrm>
            <a:off x="480001" y="1441474"/>
            <a:ext cx="11231997" cy="5228268"/>
          </a:xfrm>
          <a:prstGeom prst="rect">
            <a:avLst/>
          </a:prstGeom>
        </p:spPr>
      </p:pic>
      <p:sp>
        <p:nvSpPr>
          <p:cNvPr id="216" name="Text Placeholder 2"/>
          <p:cNvSpPr txBox="1"/>
          <p:nvPr/>
        </p:nvSpPr>
        <p:spPr>
          <a:xfrm>
            <a:off x="639813" y="1832382"/>
            <a:ext cx="10627928" cy="1714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90000"/>
              </a:lnSpc>
              <a:spcBef>
                <a:spcPts val="1000"/>
              </a:spcBef>
              <a:defRPr sz="1400">
                <a:latin typeface="+mn-lt"/>
                <a:ea typeface="+mn-ea"/>
                <a:cs typeface="+mn-cs"/>
                <a:sym typeface="Arial"/>
              </a:defRPr>
            </a:pPr>
            <a:r>
              <a:rPr dirty="0" err="1"/>
              <a:t>Sukurkite</a:t>
            </a:r>
            <a:r>
              <a:rPr dirty="0"/>
              <a:t> </a:t>
            </a:r>
            <a:r>
              <a:rPr dirty="0" err="1"/>
              <a:t>fotografui</a:t>
            </a:r>
            <a:r>
              <a:rPr dirty="0"/>
              <a:t> portfolio </a:t>
            </a:r>
            <a:r>
              <a:rPr dirty="0" err="1"/>
              <a:t>puslapį</a:t>
            </a:r>
            <a:r>
              <a:rPr dirty="0"/>
              <a:t>, </a:t>
            </a:r>
            <a:r>
              <a:rPr dirty="0" err="1"/>
              <a:t>kuris</a:t>
            </a:r>
            <a:r>
              <a:rPr dirty="0"/>
              <a:t> </a:t>
            </a:r>
            <a:r>
              <a:rPr dirty="0" err="1"/>
              <a:t>turės</a:t>
            </a:r>
            <a:r>
              <a:rPr dirty="0"/>
              <a:t> </a:t>
            </a:r>
            <a:r>
              <a:rPr dirty="0" err="1"/>
              <a:t>ir</a:t>
            </a:r>
            <a:r>
              <a:rPr dirty="0"/>
              <a:t> </a:t>
            </a:r>
            <a:r>
              <a:rPr dirty="0" err="1"/>
              <a:t>žemiau</a:t>
            </a:r>
            <a:r>
              <a:rPr dirty="0"/>
              <a:t> </a:t>
            </a:r>
            <a:r>
              <a:rPr dirty="0" err="1"/>
              <a:t>pateiktus</a:t>
            </a:r>
            <a:r>
              <a:rPr dirty="0"/>
              <a:t> </a:t>
            </a:r>
            <a:r>
              <a:rPr dirty="0" err="1"/>
              <a:t>elementus</a:t>
            </a:r>
            <a:r>
              <a:rPr dirty="0"/>
              <a:t>:</a:t>
            </a:r>
            <a:endParaRPr sz="1300" dirty="0"/>
          </a:p>
          <a:p>
            <a:pPr marL="468000" indent="-285750">
              <a:lnSpc>
                <a:spcPct val="90000"/>
              </a:lnSpc>
              <a:spcBef>
                <a:spcPts val="1000"/>
              </a:spcBef>
              <a:buSzPct val="100000"/>
              <a:buFont typeface="Arial"/>
              <a:buChar char="−"/>
              <a:defRPr sz="1400">
                <a:latin typeface="+mn-lt"/>
                <a:ea typeface="+mn-ea"/>
                <a:cs typeface="+mn-cs"/>
                <a:sym typeface="Arial"/>
              </a:defRPr>
            </a:pPr>
            <a:r>
              <a:rPr dirty="0"/>
              <a:t>Section 1 – bus </a:t>
            </a:r>
            <a:r>
              <a:rPr dirty="0" err="1"/>
              <a:t>pilno</a:t>
            </a:r>
            <a:r>
              <a:rPr dirty="0"/>
              <a:t> </a:t>
            </a:r>
            <a:r>
              <a:rPr dirty="0" err="1"/>
              <a:t>ekrano</a:t>
            </a:r>
            <a:r>
              <a:rPr dirty="0"/>
              <a:t> </a:t>
            </a:r>
            <a:r>
              <a:rPr dirty="0" err="1"/>
              <a:t>pločio</a:t>
            </a:r>
            <a:r>
              <a:rPr dirty="0"/>
              <a:t> </a:t>
            </a:r>
            <a:r>
              <a:rPr dirty="0" err="1"/>
              <a:t>ir</a:t>
            </a:r>
            <a:r>
              <a:rPr dirty="0"/>
              <a:t> </a:t>
            </a:r>
            <a:r>
              <a:rPr dirty="0" err="1"/>
              <a:t>aukščio</a:t>
            </a:r>
            <a:r>
              <a:rPr dirty="0"/>
              <a:t>, </a:t>
            </a:r>
            <a:r>
              <a:rPr dirty="0" err="1"/>
              <a:t>centre</a:t>
            </a:r>
            <a:r>
              <a:rPr dirty="0"/>
              <a:t> bus h1 </a:t>
            </a:r>
            <a:r>
              <a:rPr dirty="0" err="1"/>
              <a:t>tekstas</a:t>
            </a:r>
            <a:r>
              <a:rPr dirty="0"/>
              <a:t> </a:t>
            </a:r>
            <a:r>
              <a:rPr dirty="0" err="1"/>
              <a:t>ir</a:t>
            </a:r>
            <a:r>
              <a:rPr dirty="0"/>
              <a:t> </a:t>
            </a:r>
            <a:r>
              <a:rPr dirty="0" err="1"/>
              <a:t>žemiau</a:t>
            </a:r>
            <a:r>
              <a:rPr dirty="0"/>
              <a:t> </a:t>
            </a:r>
            <a:r>
              <a:rPr dirty="0" err="1"/>
              <a:t>mygtukas</a:t>
            </a:r>
            <a:r>
              <a:rPr dirty="0"/>
              <a:t>;</a:t>
            </a:r>
            <a:endParaRPr sz="1300" dirty="0"/>
          </a:p>
          <a:p>
            <a:pPr marL="468000" indent="-285750">
              <a:lnSpc>
                <a:spcPct val="90000"/>
              </a:lnSpc>
              <a:spcBef>
                <a:spcPts val="1000"/>
              </a:spcBef>
              <a:buSzPct val="100000"/>
              <a:buFont typeface="Arial"/>
              <a:buChar char="−"/>
              <a:defRPr sz="1400">
                <a:latin typeface="+mn-lt"/>
                <a:ea typeface="+mn-ea"/>
                <a:cs typeface="+mn-cs"/>
                <a:sym typeface="Arial"/>
              </a:defRPr>
            </a:pPr>
            <a:r>
              <a:rPr dirty="0"/>
              <a:t>Section 2 – bus </a:t>
            </a:r>
            <a:r>
              <a:rPr dirty="0" err="1"/>
              <a:t>pilno</a:t>
            </a:r>
            <a:r>
              <a:rPr dirty="0"/>
              <a:t> </a:t>
            </a:r>
            <a:r>
              <a:rPr dirty="0" err="1"/>
              <a:t>ekrano</a:t>
            </a:r>
            <a:r>
              <a:rPr dirty="0"/>
              <a:t> </a:t>
            </a:r>
            <a:r>
              <a:rPr dirty="0" err="1"/>
              <a:t>pločio</a:t>
            </a:r>
            <a:r>
              <a:rPr dirty="0"/>
              <a:t> </a:t>
            </a:r>
            <a:r>
              <a:rPr dirty="0" err="1"/>
              <a:t>ir</a:t>
            </a:r>
            <a:r>
              <a:rPr dirty="0"/>
              <a:t> </a:t>
            </a:r>
            <a:r>
              <a:rPr dirty="0" err="1"/>
              <a:t>aukščio</a:t>
            </a:r>
            <a:r>
              <a:rPr dirty="0"/>
              <a:t>, </a:t>
            </a:r>
            <a:r>
              <a:rPr dirty="0" err="1"/>
              <a:t>viduje</a:t>
            </a:r>
            <a:r>
              <a:rPr dirty="0"/>
              <a:t> bus </a:t>
            </a:r>
            <a:r>
              <a:rPr dirty="0" err="1"/>
              <a:t>trys</a:t>
            </a:r>
            <a:r>
              <a:rPr dirty="0"/>
              <a:t> </a:t>
            </a:r>
            <a:r>
              <a:rPr dirty="0" err="1"/>
              <a:t>blokai</a:t>
            </a:r>
            <a:r>
              <a:rPr dirty="0"/>
              <a:t> (</a:t>
            </a:r>
            <a:r>
              <a:rPr dirty="0" err="1"/>
              <a:t>pateikti</a:t>
            </a:r>
            <a:r>
              <a:rPr dirty="0"/>
              <a:t> </a:t>
            </a:r>
            <a:r>
              <a:rPr dirty="0" err="1"/>
              <a:t>stulpeliu</a:t>
            </a:r>
            <a:r>
              <a:rPr dirty="0"/>
              <a:t>), </a:t>
            </a:r>
            <a:r>
              <a:rPr dirty="0" err="1"/>
              <a:t>kurių</a:t>
            </a:r>
            <a:r>
              <a:rPr dirty="0"/>
              <a:t> </a:t>
            </a:r>
            <a:r>
              <a:rPr dirty="0" err="1"/>
              <a:t>kiekviename</a:t>
            </a:r>
            <a:r>
              <a:rPr dirty="0"/>
              <a:t> bs po </a:t>
            </a:r>
            <a:r>
              <a:rPr dirty="0" err="1"/>
              <a:t>vertikalų</a:t>
            </a:r>
            <a:r>
              <a:rPr dirty="0"/>
              <a:t> </a:t>
            </a:r>
            <a:r>
              <a:rPr dirty="0" err="1"/>
              <a:t>paveikslėlį</a:t>
            </a:r>
            <a:r>
              <a:rPr dirty="0"/>
              <a:t> (</a:t>
            </a:r>
            <a:r>
              <a:rPr dirty="0" err="1"/>
              <a:t>centruoti</a:t>
            </a:r>
            <a:r>
              <a:rPr dirty="0"/>
              <a:t>).</a:t>
            </a:r>
            <a:endParaRPr sz="1300" dirty="0"/>
          </a:p>
          <a:p>
            <a:pPr>
              <a:lnSpc>
                <a:spcPct val="90000"/>
              </a:lnSpc>
              <a:spcBef>
                <a:spcPts val="1000"/>
              </a:spcBef>
              <a:defRPr sz="1400">
                <a:latin typeface="+mn-lt"/>
                <a:ea typeface="+mn-ea"/>
                <a:cs typeface="+mn-cs"/>
                <a:sym typeface="Arial"/>
              </a:defRPr>
            </a:pPr>
            <a:endParaRPr sz="1300" dirty="0"/>
          </a:p>
          <a:p>
            <a:pPr>
              <a:lnSpc>
                <a:spcPct val="90000"/>
              </a:lnSpc>
              <a:spcBef>
                <a:spcPts val="1000"/>
              </a:spcBef>
              <a:defRPr sz="1400">
                <a:latin typeface="+mn-lt"/>
                <a:ea typeface="+mn-ea"/>
                <a:cs typeface="+mn-cs"/>
                <a:sym typeface="Arial"/>
              </a:defRPr>
            </a:pPr>
            <a:r>
              <a:rPr dirty="0"/>
              <a:t>Schema:</a:t>
            </a:r>
          </a:p>
        </p:txBody>
      </p:sp>
      <p:pic>
        <p:nvPicPr>
          <p:cNvPr id="217" name="Google Shape;140;gcd7fa5fea6_0_12" descr="Google Shape;140;gcd7fa5fea6_0_12"/>
          <p:cNvPicPr>
            <a:picLocks noChangeAspect="1"/>
          </p:cNvPicPr>
          <p:nvPr/>
        </p:nvPicPr>
        <p:blipFill>
          <a:blip r:embed="rId3"/>
          <a:stretch>
            <a:fillRect/>
          </a:stretch>
        </p:blipFill>
        <p:spPr>
          <a:xfrm>
            <a:off x="2065595" y="-759940"/>
            <a:ext cx="6965224" cy="783591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145;gcd7fa5fea6_0_4"/>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vertės ir vienetai</a:t>
            </a:r>
          </a:p>
        </p:txBody>
      </p:sp>
      <p:sp>
        <p:nvSpPr>
          <p:cNvPr id="220" name="Google Shape;146;gcd7fa5fea6_0_4"/>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21" name="Google Shape;147;gcd7fa5fea6_0_4"/>
          <p:cNvSpPr txBox="1">
            <a:spLocks noGrp="1"/>
          </p:cNvSpPr>
          <p:nvPr>
            <p:ph type="body" idx="21"/>
          </p:nvPr>
        </p:nvSpPr>
        <p:spPr>
          <a:xfrm>
            <a:off x="480400" y="2671875"/>
            <a:ext cx="10859100" cy="5067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nSpc>
                <a:spcPct val="115000"/>
              </a:lnSpc>
              <a:spcBef>
                <a:spcPts val="0"/>
              </a:spcBef>
              <a:defRPr sz="1400" b="0"/>
            </a:pPr>
            <a:r>
              <a:rPr dirty="0"/>
              <a:t>CSS </a:t>
            </a:r>
            <a:r>
              <a:rPr dirty="0" err="1"/>
              <a:t>turi</a:t>
            </a:r>
            <a:r>
              <a:rPr dirty="0"/>
              <a:t> </a:t>
            </a:r>
            <a:r>
              <a:rPr dirty="0" err="1"/>
              <a:t>kelis</a:t>
            </a:r>
            <a:r>
              <a:rPr dirty="0"/>
              <a:t> </a:t>
            </a:r>
            <a:r>
              <a:rPr dirty="0" err="1"/>
              <a:t>skirtingus</a:t>
            </a:r>
            <a:r>
              <a:rPr dirty="0"/>
              <a:t> </a:t>
            </a:r>
            <a:r>
              <a:rPr dirty="0" err="1"/>
              <a:t>vienetus</a:t>
            </a:r>
            <a:r>
              <a:rPr dirty="0"/>
              <a:t> </a:t>
            </a:r>
            <a:r>
              <a:rPr dirty="0" err="1"/>
              <a:t>ilgiui</a:t>
            </a:r>
            <a:r>
              <a:rPr dirty="0"/>
              <a:t> </a:t>
            </a:r>
            <a:r>
              <a:rPr dirty="0" err="1"/>
              <a:t>išreikšti</a:t>
            </a:r>
            <a:r>
              <a:rPr dirty="0"/>
              <a:t>.</a:t>
            </a:r>
          </a:p>
          <a:p>
            <a:pPr>
              <a:lnSpc>
                <a:spcPct val="115000"/>
              </a:lnSpc>
              <a:spcBef>
                <a:spcPts val="0"/>
              </a:spcBef>
              <a:defRPr sz="1400" b="0"/>
            </a:pPr>
            <a:endParaRPr dirty="0"/>
          </a:p>
          <a:p>
            <a:pPr>
              <a:lnSpc>
                <a:spcPct val="115000"/>
              </a:lnSpc>
              <a:spcBef>
                <a:spcPts val="0"/>
              </a:spcBef>
              <a:defRPr sz="1400" b="0"/>
            </a:pPr>
            <a:r>
              <a:rPr dirty="0" err="1"/>
              <a:t>Daugelis</a:t>
            </a:r>
            <a:r>
              <a:rPr dirty="0"/>
              <a:t> CSS </a:t>
            </a:r>
            <a:r>
              <a:rPr dirty="0" err="1"/>
              <a:t>ypatybių</a:t>
            </a:r>
            <a:r>
              <a:rPr dirty="0"/>
              <a:t> </a:t>
            </a:r>
            <a:r>
              <a:rPr dirty="0" err="1"/>
              <a:t>turi</a:t>
            </a:r>
            <a:r>
              <a:rPr dirty="0"/>
              <a:t> „</a:t>
            </a:r>
            <a:r>
              <a:rPr dirty="0" err="1"/>
              <a:t>ilgio</a:t>
            </a:r>
            <a:r>
              <a:rPr dirty="0"/>
              <a:t>“ </a:t>
            </a:r>
            <a:r>
              <a:rPr dirty="0" err="1"/>
              <a:t>vertes</a:t>
            </a:r>
            <a:r>
              <a:rPr dirty="0"/>
              <a:t>, </a:t>
            </a:r>
            <a:r>
              <a:rPr dirty="0" err="1"/>
              <a:t>tokias</a:t>
            </a:r>
            <a:r>
              <a:rPr dirty="0"/>
              <a:t> </a:t>
            </a:r>
            <a:r>
              <a:rPr dirty="0" err="1"/>
              <a:t>kaip</a:t>
            </a:r>
            <a:r>
              <a:rPr dirty="0"/>
              <a:t>:</a:t>
            </a:r>
          </a:p>
          <a:p>
            <a:pPr marL="457200" indent="-317500">
              <a:lnSpc>
                <a:spcPct val="115000"/>
              </a:lnSpc>
              <a:spcBef>
                <a:spcPts val="0"/>
              </a:spcBef>
              <a:buClr>
                <a:srgbClr val="000000"/>
              </a:buClr>
              <a:buSzPts val="1400"/>
              <a:buChar char="-"/>
              <a:defRPr sz="1400" b="0"/>
            </a:pPr>
            <a:r>
              <a:rPr dirty="0" err="1"/>
              <a:t>plotis</a:t>
            </a:r>
            <a:r>
              <a:rPr dirty="0"/>
              <a:t> (width);</a:t>
            </a:r>
          </a:p>
          <a:p>
            <a:pPr marL="457200" indent="-317500">
              <a:lnSpc>
                <a:spcPct val="115000"/>
              </a:lnSpc>
              <a:spcBef>
                <a:spcPts val="0"/>
              </a:spcBef>
              <a:buClr>
                <a:srgbClr val="000000"/>
              </a:buClr>
              <a:buSzPts val="1400"/>
              <a:buChar char="-"/>
              <a:defRPr sz="1400" b="0"/>
            </a:pPr>
            <a:r>
              <a:rPr dirty="0" err="1"/>
              <a:t>paraštė</a:t>
            </a:r>
            <a:r>
              <a:rPr dirty="0"/>
              <a:t> (margin);</a:t>
            </a:r>
          </a:p>
          <a:p>
            <a:pPr marL="457200" indent="-317500">
              <a:lnSpc>
                <a:spcPct val="115000"/>
              </a:lnSpc>
              <a:spcBef>
                <a:spcPts val="0"/>
              </a:spcBef>
              <a:buClr>
                <a:srgbClr val="000000"/>
              </a:buClr>
              <a:buSzPts val="1400"/>
              <a:buChar char="-"/>
              <a:defRPr sz="1400" b="0"/>
            </a:pPr>
            <a:r>
              <a:rPr dirty="0" err="1"/>
              <a:t>Užpildymas</a:t>
            </a:r>
            <a:r>
              <a:rPr dirty="0"/>
              <a:t> (padding);</a:t>
            </a:r>
            <a:r>
              <a:rPr lang="lt-LT" dirty="0"/>
              <a:t> </a:t>
            </a:r>
          </a:p>
          <a:p>
            <a:pPr marL="457200" indent="-317500">
              <a:lnSpc>
                <a:spcPct val="115000"/>
              </a:lnSpc>
              <a:spcBef>
                <a:spcPts val="0"/>
              </a:spcBef>
              <a:buClr>
                <a:srgbClr val="000000"/>
              </a:buClr>
              <a:buSzPts val="1400"/>
              <a:buChar char="-"/>
              <a:defRPr sz="1400" b="0"/>
            </a:pPr>
            <a:r>
              <a:rPr dirty="0" err="1"/>
              <a:t>šrifto</a:t>
            </a:r>
            <a:r>
              <a:rPr dirty="0"/>
              <a:t> </a:t>
            </a:r>
            <a:r>
              <a:rPr dirty="0" err="1"/>
              <a:t>dydis</a:t>
            </a:r>
            <a:r>
              <a:rPr dirty="0"/>
              <a:t> (font-size) </a:t>
            </a:r>
            <a:r>
              <a:rPr dirty="0" err="1"/>
              <a:t>ir</a:t>
            </a:r>
            <a:r>
              <a:rPr dirty="0"/>
              <a:t> kt.</a:t>
            </a:r>
          </a:p>
          <a:p>
            <a:pPr>
              <a:lnSpc>
                <a:spcPct val="115000"/>
              </a:lnSpc>
              <a:spcBef>
                <a:spcPts val="0"/>
              </a:spcBef>
              <a:defRPr sz="1400" b="0"/>
            </a:pPr>
            <a:endParaRPr dirty="0"/>
          </a:p>
          <a:p>
            <a:pPr>
              <a:lnSpc>
                <a:spcPct val="115000"/>
              </a:lnSpc>
              <a:spcBef>
                <a:spcPts val="0"/>
              </a:spcBef>
              <a:defRPr sz="1400" b="0"/>
            </a:pPr>
            <a:r>
              <a:rPr dirty="0" err="1"/>
              <a:t>Ilgis</a:t>
            </a:r>
            <a:r>
              <a:rPr dirty="0"/>
              <a:t> </a:t>
            </a:r>
            <a:r>
              <a:rPr dirty="0" err="1"/>
              <a:t>yra</a:t>
            </a:r>
            <a:r>
              <a:rPr dirty="0"/>
              <a:t> </a:t>
            </a:r>
            <a:r>
              <a:rPr dirty="0" err="1"/>
              <a:t>skaičius</a:t>
            </a:r>
            <a:r>
              <a:rPr dirty="0"/>
              <a:t>, po </a:t>
            </a:r>
            <a:r>
              <a:rPr dirty="0" err="1"/>
              <a:t>kurio</a:t>
            </a:r>
            <a:r>
              <a:rPr dirty="0"/>
              <a:t> </a:t>
            </a:r>
            <a:r>
              <a:rPr dirty="0" err="1"/>
              <a:t>nurodomas</a:t>
            </a:r>
            <a:r>
              <a:rPr dirty="0"/>
              <a:t> </a:t>
            </a:r>
            <a:r>
              <a:rPr dirty="0" err="1"/>
              <a:t>ilgio</a:t>
            </a:r>
            <a:r>
              <a:rPr dirty="0"/>
              <a:t> </a:t>
            </a:r>
            <a:r>
              <a:rPr dirty="0" err="1"/>
              <a:t>vienetas</a:t>
            </a:r>
            <a:r>
              <a:rPr dirty="0"/>
              <a:t>, </a:t>
            </a:r>
            <a:r>
              <a:rPr dirty="0" err="1"/>
              <a:t>pvz</a:t>
            </a:r>
            <a:r>
              <a:rPr dirty="0"/>
              <a:t>., 10px, 2em </a:t>
            </a:r>
            <a:r>
              <a:rPr dirty="0" err="1"/>
              <a:t>ir</a:t>
            </a:r>
            <a:r>
              <a:rPr dirty="0"/>
              <a:t> kt.</a:t>
            </a:r>
          </a:p>
          <a:p>
            <a:pPr>
              <a:lnSpc>
                <a:spcPct val="115000"/>
              </a:lnSpc>
              <a:spcBef>
                <a:spcPts val="0"/>
              </a:spcBef>
              <a:defRPr sz="1400" b="0"/>
            </a:pPr>
            <a:endParaRPr dirty="0"/>
          </a:p>
          <a:p>
            <a:pPr>
              <a:lnSpc>
                <a:spcPct val="115000"/>
              </a:lnSpc>
              <a:spcBef>
                <a:spcPts val="0"/>
              </a:spcBef>
              <a:defRPr sz="1400" b="0"/>
            </a:pPr>
            <a:r>
              <a:rPr dirty="0" err="1"/>
              <a:t>Pvz</a:t>
            </a:r>
            <a:r>
              <a:rPr dirty="0"/>
              <a:t>., </a:t>
            </a:r>
            <a:r>
              <a:rPr dirty="0" err="1"/>
              <a:t>skirtingos</a:t>
            </a:r>
            <a:r>
              <a:rPr dirty="0"/>
              <a:t> </a:t>
            </a:r>
            <a:r>
              <a:rPr dirty="0" err="1"/>
              <a:t>ilgių</a:t>
            </a:r>
            <a:r>
              <a:rPr dirty="0"/>
              <a:t> </a:t>
            </a:r>
            <a:r>
              <a:rPr dirty="0" err="1"/>
              <a:t>vertės</a:t>
            </a:r>
            <a:r>
              <a:rPr dirty="0"/>
              <a:t> </a:t>
            </a:r>
            <a:r>
              <a:rPr dirty="0" err="1"/>
              <a:t>nustatytos</a:t>
            </a:r>
            <a:r>
              <a:rPr dirty="0"/>
              <a:t> </a:t>
            </a:r>
            <a:r>
              <a:rPr dirty="0" err="1"/>
              <a:t>px</a:t>
            </a:r>
            <a:r>
              <a:rPr dirty="0"/>
              <a:t> (</a:t>
            </a:r>
            <a:r>
              <a:rPr dirty="0" err="1"/>
              <a:t>pikseliais</a:t>
            </a:r>
            <a:r>
              <a:rPr dirty="0"/>
              <a:t>):</a:t>
            </a:r>
          </a:p>
          <a:p>
            <a:pPr>
              <a:lnSpc>
                <a:spcPct val="115000"/>
              </a:lnSpc>
              <a:spcBef>
                <a:spcPts val="0"/>
              </a:spcBef>
              <a:defRPr sz="1400" b="0" i="1"/>
            </a:pPr>
            <a:r>
              <a:rPr dirty="0"/>
              <a:t>p {</a:t>
            </a:r>
          </a:p>
          <a:p>
            <a:pPr>
              <a:lnSpc>
                <a:spcPct val="115000"/>
              </a:lnSpc>
              <a:spcBef>
                <a:spcPts val="0"/>
              </a:spcBef>
              <a:defRPr sz="1400" b="0" i="1"/>
            </a:pPr>
            <a:r>
              <a:rPr dirty="0"/>
              <a:t> </a:t>
            </a:r>
            <a:r>
              <a:rPr lang="lt-LT" dirty="0"/>
              <a:t> </a:t>
            </a:r>
            <a:r>
              <a:rPr dirty="0"/>
              <a:t>font-size: 25px;</a:t>
            </a:r>
          </a:p>
          <a:p>
            <a:pPr>
              <a:lnSpc>
                <a:spcPct val="115000"/>
              </a:lnSpc>
              <a:spcBef>
                <a:spcPts val="0"/>
              </a:spcBef>
              <a:defRPr sz="1400" b="0" i="1"/>
            </a:pPr>
            <a:r>
              <a:rPr lang="lt-LT" dirty="0"/>
              <a:t> </a:t>
            </a:r>
            <a:r>
              <a:rPr dirty="0"/>
              <a:t> line-height: 50px;</a:t>
            </a:r>
          </a:p>
          <a:p>
            <a:pPr>
              <a:lnSpc>
                <a:spcPct val="115000"/>
              </a:lnSpc>
              <a:spcBef>
                <a:spcPts val="0"/>
              </a:spcBef>
              <a:defRPr sz="1400" b="0" i="1"/>
            </a:pPr>
            <a:r>
              <a:rPr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152;gcd7fa5fea6_0_107"/>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vertės ir vienetai</a:t>
            </a:r>
          </a:p>
        </p:txBody>
      </p:sp>
      <p:sp>
        <p:nvSpPr>
          <p:cNvPr id="224" name="Google Shape;153;gcd7fa5fea6_0_107"/>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25" name="Google Shape;154;gcd7fa5fea6_0_107"/>
          <p:cNvSpPr txBox="1">
            <a:spLocks noGrp="1"/>
          </p:cNvSpPr>
          <p:nvPr>
            <p:ph type="body" idx="21"/>
          </p:nvPr>
        </p:nvSpPr>
        <p:spPr>
          <a:xfrm>
            <a:off x="480400" y="2671875"/>
            <a:ext cx="10859100" cy="5067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nSpc>
                <a:spcPct val="115000"/>
              </a:lnSpc>
              <a:spcBef>
                <a:spcPts val="0"/>
              </a:spcBef>
              <a:defRPr sz="1400" b="0"/>
            </a:pPr>
            <a:r>
              <a:t>Yra dviejų tipų ilgio vienetai: </a:t>
            </a:r>
            <a:r>
              <a:rPr b="1"/>
              <a:t>absoliutūs (absolute)</a:t>
            </a:r>
            <a:r>
              <a:t> ir </a:t>
            </a:r>
            <a:r>
              <a:rPr b="1"/>
              <a:t>santykiniai (relative)</a:t>
            </a:r>
            <a:r>
              <a:t>.</a:t>
            </a:r>
          </a:p>
          <a:p>
            <a:pPr>
              <a:lnSpc>
                <a:spcPct val="115000"/>
              </a:lnSpc>
              <a:spcBef>
                <a:spcPts val="0"/>
              </a:spcBef>
              <a:defRPr sz="1400" b="0"/>
            </a:pPr>
            <a:endParaRPr/>
          </a:p>
          <a:p>
            <a:pPr>
              <a:lnSpc>
                <a:spcPct val="115000"/>
              </a:lnSpc>
              <a:spcBef>
                <a:spcPts val="0"/>
              </a:spcBef>
              <a:defRPr sz="1400"/>
            </a:pPr>
            <a:r>
              <a:t>Absoliutūs (absolute)</a:t>
            </a:r>
          </a:p>
          <a:p>
            <a:pPr>
              <a:lnSpc>
                <a:spcPct val="115000"/>
              </a:lnSpc>
              <a:spcBef>
                <a:spcPts val="0"/>
              </a:spcBef>
              <a:defRPr sz="1200" b="0"/>
            </a:pPr>
            <a:r>
              <a:t>Absoliutaus ilgio vienetai yra fiksuoti, o ilgis, išreikštas bet kuriuo iš jų, bus rodomas būtent tokio dydžio.</a:t>
            </a:r>
          </a:p>
          <a:p>
            <a:pPr>
              <a:lnSpc>
                <a:spcPct val="115000"/>
              </a:lnSpc>
              <a:spcBef>
                <a:spcPts val="0"/>
              </a:spcBef>
              <a:defRPr sz="1200" b="0"/>
            </a:pPr>
            <a:endParaRPr/>
          </a:p>
          <a:p>
            <a:pPr>
              <a:lnSpc>
                <a:spcPct val="115000"/>
              </a:lnSpc>
              <a:spcBef>
                <a:spcPts val="0"/>
              </a:spcBef>
              <a:defRPr sz="1200" b="0"/>
            </a:pPr>
            <a:r>
              <a:t>Absoliutaus ilgio vienetų nerekomenduojama naudoti ekrane, nes ekrano dydžiai labai skiriasi. Tačiau juos galima naudoti, jei žinoma išvesties terpė, pavyzdžiui, spausdinimo maketui.</a:t>
            </a:r>
          </a:p>
          <a:p>
            <a:pPr>
              <a:lnSpc>
                <a:spcPct val="115000"/>
              </a:lnSpc>
              <a:spcBef>
                <a:spcPts val="0"/>
              </a:spcBef>
              <a:defRPr sz="1200" b="0"/>
            </a:pPr>
            <a:endParaRPr/>
          </a:p>
          <a:p>
            <a:pPr>
              <a:lnSpc>
                <a:spcPct val="115000"/>
              </a:lnSpc>
              <a:spcBef>
                <a:spcPts val="0"/>
              </a:spcBef>
              <a:defRPr sz="1200" b="0" u="sng">
                <a:solidFill>
                  <a:srgbClr val="0097A7"/>
                </a:solidFill>
              </a:defRPr>
            </a:pPr>
            <a:r>
              <a:rPr>
                <a:solidFill>
                  <a:srgbClr val="0000FF"/>
                </a:solidFill>
                <a:uFill>
                  <a:solidFill>
                    <a:srgbClr val="0000FF"/>
                  </a:solidFill>
                </a:uFill>
                <a:hlinkClick r:id="rId2"/>
              </a:rPr>
              <a:t>Absoliutūs vienetai</a:t>
            </a:r>
          </a:p>
          <a:p>
            <a:pPr>
              <a:lnSpc>
                <a:spcPct val="115000"/>
              </a:lnSpc>
              <a:spcBef>
                <a:spcPts val="0"/>
              </a:spcBef>
              <a:defRPr sz="1400" b="0"/>
            </a:pPr>
            <a:endParaRPr>
              <a:solidFill>
                <a:srgbClr val="0000FF"/>
              </a:solidFill>
              <a:uFill>
                <a:solidFill>
                  <a:srgbClr val="0000FF"/>
                </a:solidFill>
              </a:uFill>
              <a:hlinkClick r:id="rId2"/>
            </a:endParaRPr>
          </a:p>
          <a:p>
            <a:pPr>
              <a:lnSpc>
                <a:spcPct val="115000"/>
              </a:lnSpc>
              <a:spcBef>
                <a:spcPts val="0"/>
              </a:spcBef>
              <a:defRPr sz="1400"/>
            </a:pPr>
            <a:r>
              <a:t>Santykiniai (relative)</a:t>
            </a:r>
          </a:p>
          <a:p>
            <a:pPr>
              <a:lnSpc>
                <a:spcPct val="115000"/>
              </a:lnSpc>
              <a:spcBef>
                <a:spcPts val="0"/>
              </a:spcBef>
              <a:defRPr sz="1200" b="0"/>
            </a:pPr>
            <a:r>
              <a:t>Santykiniai ilgio vienetai nurodo ilgį, palygintą su kita ilgio savybe. Santykinio ilgio vienetai geriau skirstomi tarp skirtingų atvaizdavimo terpių.</a:t>
            </a:r>
          </a:p>
          <a:p>
            <a:pPr>
              <a:lnSpc>
                <a:spcPct val="115000"/>
              </a:lnSpc>
              <a:spcBef>
                <a:spcPts val="0"/>
              </a:spcBef>
              <a:defRPr sz="1400"/>
            </a:pPr>
            <a:endParaRPr/>
          </a:p>
          <a:p>
            <a:pPr>
              <a:lnSpc>
                <a:spcPct val="115000"/>
              </a:lnSpc>
              <a:spcBef>
                <a:spcPts val="0"/>
              </a:spcBef>
              <a:defRPr sz="1200" b="0" u="sng">
                <a:solidFill>
                  <a:srgbClr val="0097A7"/>
                </a:solidFill>
              </a:defRPr>
            </a:pPr>
            <a:r>
              <a:rPr>
                <a:solidFill>
                  <a:srgbClr val="0000FF"/>
                </a:solidFill>
                <a:uFill>
                  <a:solidFill>
                    <a:srgbClr val="0000FF"/>
                  </a:solidFill>
                </a:uFill>
                <a:hlinkClick r:id="rId3"/>
              </a:rPr>
              <a:t>Santykiniai vienetai</a:t>
            </a:r>
          </a:p>
          <a:p>
            <a:pPr>
              <a:lnSpc>
                <a:spcPct val="115000"/>
              </a:lnSpc>
              <a:spcBef>
                <a:spcPts val="0"/>
              </a:spcBef>
              <a:defRPr sz="1400" b="0"/>
            </a:pPr>
            <a:endParaRPr>
              <a:solidFill>
                <a:srgbClr val="0000FF"/>
              </a:solidFill>
              <a:uFill>
                <a:solidFill>
                  <a:srgbClr val="0000FF"/>
                </a:solidFill>
              </a:uFill>
              <a:hlinkClick r:id="rId3"/>
            </a:endParaRPr>
          </a:p>
          <a:p>
            <a:pPr>
              <a:lnSpc>
                <a:spcPct val="115000"/>
              </a:lnSpc>
              <a:spcBef>
                <a:spcPts val="0"/>
              </a:spcBef>
              <a:defRPr sz="1400" b="0"/>
            </a:pPr>
            <a:r>
              <a:t>Plačiau apie CSS vertes ir vientes skaitykite </a:t>
            </a:r>
            <a:r>
              <a:rPr u="sng">
                <a:solidFill>
                  <a:srgbClr val="0000FF"/>
                </a:solidFill>
                <a:uFill>
                  <a:solidFill>
                    <a:srgbClr val="0000FF"/>
                  </a:solidFill>
                </a:uFill>
                <a:hlinkClick r:id="rId4"/>
              </a:rPr>
              <a:t>čia</a:t>
            </a:r>
            <a: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159;gcd7fa5fea6_0_114"/>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vertės ir vienetai</a:t>
            </a:r>
          </a:p>
        </p:txBody>
      </p:sp>
      <p:sp>
        <p:nvSpPr>
          <p:cNvPr id="228" name="Google Shape;160;gcd7fa5fea6_0_114"/>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29" name="Google Shape;161;gcd7fa5fea6_0_114"/>
          <p:cNvSpPr txBox="1">
            <a:spLocks noGrp="1"/>
          </p:cNvSpPr>
          <p:nvPr>
            <p:ph type="body" idx="21"/>
          </p:nvPr>
        </p:nvSpPr>
        <p:spPr>
          <a:xfrm>
            <a:off x="480400" y="2671875"/>
            <a:ext cx="10859100" cy="5067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nSpc>
                <a:spcPct val="115000"/>
              </a:lnSpc>
              <a:spcBef>
                <a:spcPts val="0"/>
              </a:spcBef>
              <a:defRPr sz="1400"/>
            </a:pPr>
            <a:r>
              <a:t>CSS aukštis ir plotis (CSS Height and Width)</a:t>
            </a:r>
          </a:p>
          <a:p>
            <a:pPr>
              <a:lnSpc>
                <a:spcPct val="115000"/>
              </a:lnSpc>
              <a:spcBef>
                <a:spcPts val="0"/>
              </a:spcBef>
              <a:defRPr sz="1400" b="0"/>
            </a:pPr>
            <a:r>
              <a:t>Aukščio (height) ir pločio (width) savybės naudojamos nustatant elemento aukštį ir plotį.</a:t>
            </a:r>
          </a:p>
          <a:p>
            <a:pPr>
              <a:lnSpc>
                <a:spcPct val="115000"/>
              </a:lnSpc>
              <a:spcBef>
                <a:spcPts val="0"/>
              </a:spcBef>
              <a:defRPr sz="1400" b="0"/>
            </a:pPr>
            <a:endParaRPr/>
          </a:p>
          <a:p>
            <a:pPr>
              <a:lnSpc>
                <a:spcPct val="115000"/>
              </a:lnSpc>
              <a:spcBef>
                <a:spcPts val="0"/>
              </a:spcBef>
              <a:defRPr sz="1400" b="0" i="1"/>
            </a:pPr>
            <a:r>
              <a:t>Svarbu: Į aukščio ir pločio savybes neįtraukiami užpildai (paddings), kraštinės (borders) ar paraštės (margins).</a:t>
            </a:r>
          </a:p>
          <a:p>
            <a:pPr>
              <a:lnSpc>
                <a:spcPct val="115000"/>
              </a:lnSpc>
              <a:spcBef>
                <a:spcPts val="0"/>
              </a:spcBef>
              <a:defRPr sz="1400" b="0" i="1"/>
            </a:pPr>
            <a:endParaRPr/>
          </a:p>
          <a:p>
            <a:pPr>
              <a:lnSpc>
                <a:spcPct val="115000"/>
              </a:lnSpc>
              <a:spcBef>
                <a:spcPts val="0"/>
              </a:spcBef>
              <a:defRPr sz="1400" b="0"/>
            </a:pPr>
            <a:r>
              <a:t>Pvz.:</a:t>
            </a:r>
          </a:p>
          <a:p>
            <a:pPr>
              <a:lnSpc>
                <a:spcPct val="115000"/>
              </a:lnSpc>
              <a:spcBef>
                <a:spcPts val="0"/>
              </a:spcBef>
              <a:defRPr sz="1400" b="0"/>
            </a:pPr>
            <a:endParaRPr/>
          </a:p>
          <a:p>
            <a:pPr>
              <a:lnSpc>
                <a:spcPct val="115000"/>
              </a:lnSpc>
              <a:spcBef>
                <a:spcPts val="0"/>
              </a:spcBef>
              <a:defRPr sz="1400" b="0" i="1"/>
            </a:pPr>
            <a:r>
              <a:t>div {</a:t>
            </a:r>
          </a:p>
          <a:p>
            <a:pPr>
              <a:lnSpc>
                <a:spcPct val="115000"/>
              </a:lnSpc>
              <a:spcBef>
                <a:spcPts val="0"/>
              </a:spcBef>
              <a:defRPr sz="1400" b="0" i="1"/>
            </a:pPr>
            <a:r>
              <a:t>  height: 200px;</a:t>
            </a:r>
          </a:p>
          <a:p>
            <a:pPr>
              <a:lnSpc>
                <a:spcPct val="115000"/>
              </a:lnSpc>
              <a:spcBef>
                <a:spcPts val="0"/>
              </a:spcBef>
              <a:defRPr sz="1400" b="0" i="1"/>
            </a:pPr>
            <a:r>
              <a:t>  width: 50%;</a:t>
            </a:r>
          </a:p>
          <a:p>
            <a:pPr>
              <a:lnSpc>
                <a:spcPct val="115000"/>
              </a:lnSpc>
              <a:spcBef>
                <a:spcPts val="0"/>
              </a:spcBef>
              <a:defRPr sz="1400" b="0" i="1"/>
            </a:pPr>
            <a:r>
              <a:t>  background-color: powderblue;</a:t>
            </a:r>
          </a:p>
          <a:p>
            <a:pPr>
              <a:lnSpc>
                <a:spcPct val="115000"/>
              </a:lnSpc>
              <a:spcBef>
                <a:spcPts val="0"/>
              </a:spcBef>
              <a:defRPr sz="1400" b="0" i="1"/>
            </a:pPr>
            <a: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Google Shape;166;gcd7fa5fea6_0_120"/>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vertės ir vienetai</a:t>
            </a:r>
          </a:p>
        </p:txBody>
      </p:sp>
      <p:sp>
        <p:nvSpPr>
          <p:cNvPr id="232" name="Google Shape;167;gcd7fa5fea6_0_120"/>
          <p:cNvSpPr txBox="1">
            <a:spLocks noGrp="1"/>
          </p:cNvSpPr>
          <p:nvPr>
            <p:ph type="body" sz="quarter" idx="1"/>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33" name="Google Shape;168;gcd7fa5fea6_0_120"/>
          <p:cNvSpPr txBox="1">
            <a:spLocks noGrp="1"/>
          </p:cNvSpPr>
          <p:nvPr>
            <p:ph type="body" idx="21"/>
          </p:nvPr>
        </p:nvSpPr>
        <p:spPr>
          <a:xfrm>
            <a:off x="480400" y="2671875"/>
            <a:ext cx="10859100" cy="5067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nSpc>
                <a:spcPct val="115000"/>
              </a:lnSpc>
              <a:spcBef>
                <a:spcPts val="0"/>
              </a:spcBef>
              <a:defRPr sz="1400"/>
            </a:pPr>
            <a:r>
              <a:t>CSS aukštis ir plotis (CSS Height and Width)</a:t>
            </a:r>
          </a:p>
          <a:p>
            <a:pPr>
              <a:lnSpc>
                <a:spcPct val="115000"/>
              </a:lnSpc>
              <a:spcBef>
                <a:spcPts val="0"/>
              </a:spcBef>
              <a:defRPr sz="1400" b="0"/>
            </a:pPr>
            <a:r>
              <a:t>Maksimalaus elemento pločio nustatymas yra atliekamas su </a:t>
            </a:r>
            <a:r>
              <a:rPr i="1"/>
              <a:t>max-width</a:t>
            </a:r>
            <a:r>
              <a:t> savybe.</a:t>
            </a:r>
          </a:p>
          <a:p>
            <a:pPr>
              <a:lnSpc>
                <a:spcPct val="115000"/>
              </a:lnSpc>
              <a:spcBef>
                <a:spcPts val="0"/>
              </a:spcBef>
              <a:defRPr sz="1400" b="0"/>
            </a:pPr>
            <a:r>
              <a:t>Maksimalų plotį galima nurodyti pagal ilgio vertes, pvz., px, cm, procentais (%) arba nenustatyti jokio (tai reiškia, kad nėra didžiausio pločio).</a:t>
            </a:r>
          </a:p>
          <a:p>
            <a:pPr>
              <a:lnSpc>
                <a:spcPct val="115000"/>
              </a:lnSpc>
              <a:spcBef>
                <a:spcPts val="0"/>
              </a:spcBef>
              <a:defRPr sz="1400" b="0"/>
            </a:pPr>
            <a:endParaRPr/>
          </a:p>
          <a:p>
            <a:pPr>
              <a:lnSpc>
                <a:spcPct val="115000"/>
              </a:lnSpc>
              <a:spcBef>
                <a:spcPts val="0"/>
              </a:spcBef>
              <a:defRPr sz="1400" b="0"/>
            </a:pPr>
            <a:r>
              <a:t>Pvz.: (su width: 500px mažesniame nei 500px ekrane atsiras scrollbar, o su max-width ne):</a:t>
            </a:r>
          </a:p>
          <a:p>
            <a:pPr>
              <a:lnSpc>
                <a:spcPct val="115000"/>
              </a:lnSpc>
              <a:spcBef>
                <a:spcPts val="0"/>
              </a:spcBef>
              <a:defRPr sz="1400" b="0" i="1"/>
            </a:pPr>
            <a:r>
              <a:t>div {</a:t>
            </a:r>
          </a:p>
          <a:p>
            <a:pPr>
              <a:lnSpc>
                <a:spcPct val="115000"/>
              </a:lnSpc>
              <a:spcBef>
                <a:spcPts val="0"/>
              </a:spcBef>
              <a:defRPr sz="1400" b="0" i="1"/>
            </a:pPr>
            <a:r>
              <a:t>  max-width: 500px; </a:t>
            </a:r>
          </a:p>
          <a:p>
            <a:pPr>
              <a:lnSpc>
                <a:spcPct val="115000"/>
              </a:lnSpc>
              <a:spcBef>
                <a:spcPts val="0"/>
              </a:spcBef>
              <a:defRPr sz="1400" b="0" i="1"/>
            </a:pPr>
            <a:r>
              <a:t>  height: 100px;</a:t>
            </a:r>
          </a:p>
          <a:p>
            <a:pPr>
              <a:lnSpc>
                <a:spcPct val="115000"/>
              </a:lnSpc>
              <a:spcBef>
                <a:spcPts val="0"/>
              </a:spcBef>
              <a:defRPr sz="1400" b="0" i="1"/>
            </a:pPr>
            <a:r>
              <a:t>  background-color: blue;</a:t>
            </a:r>
          </a:p>
          <a:p>
            <a:pPr>
              <a:lnSpc>
                <a:spcPct val="115000"/>
              </a:lnSpc>
              <a:spcBef>
                <a:spcPts val="0"/>
              </a:spcBef>
              <a:defRPr sz="1400" b="0" i="1"/>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 Placeholder 1"/>
          <p:cNvSpPr txBox="1">
            <a:spLocks noGrp="1"/>
          </p:cNvSpPr>
          <p:nvPr>
            <p:ph type="body" sz="quarter" idx="1"/>
          </p:nvPr>
        </p:nvSpPr>
        <p:spPr>
          <a:xfrm>
            <a:off x="480389" y="460649"/>
            <a:ext cx="5615613" cy="453750"/>
          </a:xfrm>
          <a:prstGeom prst="rect">
            <a:avLst/>
          </a:prstGeom>
        </p:spPr>
        <p:txBody>
          <a:bodyPr/>
          <a:lstStyle/>
          <a:p>
            <a:r>
              <a:t>CSS pagrindai | CSS tekstai, šriftai, spalvos</a:t>
            </a:r>
          </a:p>
        </p:txBody>
      </p:sp>
      <p:sp>
        <p:nvSpPr>
          <p:cNvPr id="236" name="Text Placeholder 2"/>
          <p:cNvSpPr>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Kiekvienas elementas html dokumente yra laikomas stačiakampiu (box).</a:t>
            </a:r>
          </a:p>
        </p:txBody>
      </p:sp>
      <p:sp>
        <p:nvSpPr>
          <p:cNvPr id="237" name="Text Placeholder 3"/>
          <p:cNvSpPr>
            <a:spLocks noGrp="1"/>
          </p:cNvSpPr>
          <p:nvPr>
            <p:ph type="body" idx="22"/>
          </p:nvPr>
        </p:nvSpPr>
        <p:spPr>
          <a:prstGeom prst="rect">
            <a:avLst/>
          </a:prstGeom>
        </p:spPr>
        <p:txBody>
          <a:bodyPr/>
          <a:lstStyle/>
          <a:p>
            <a:endParaRPr/>
          </a:p>
        </p:txBody>
      </p:sp>
      <p:sp>
        <p:nvSpPr>
          <p:cNvPr id="238" name="Text Placeholder 4"/>
          <p:cNvSpPr>
            <a:spLocks noGrp="1"/>
          </p:cNvSpPr>
          <p:nvPr>
            <p:ph type="body" idx="23"/>
          </p:nvPr>
        </p:nvSpPr>
        <p:spPr>
          <a:prstGeom prst="rect">
            <a:avLst/>
          </a:prstGeom>
        </p:spPr>
        <p:txBody>
          <a:bodyPr/>
          <a:lstStyle/>
          <a:p>
            <a:endParaRPr/>
          </a:p>
        </p:txBody>
      </p:sp>
      <p:sp>
        <p:nvSpPr>
          <p:cNvPr id="239" name="Title 6"/>
          <p:cNvSpPr txBox="1">
            <a:spLocks noGrp="1"/>
          </p:cNvSpPr>
          <p:nvPr>
            <p:ph type="title"/>
          </p:nvPr>
        </p:nvSpPr>
        <p:spPr>
          <a:xfrm>
            <a:off x="6557681" y="1371705"/>
            <a:ext cx="5153929" cy="1365253"/>
          </a:xfrm>
          <a:prstGeom prst="rect">
            <a:avLst/>
          </a:prstGeom>
        </p:spPr>
        <p:txBody>
          <a:bodyPr/>
          <a:lstStyle/>
          <a:p>
            <a:r>
              <a:t>CSS dežutės modelis (CSS Box Model)</a:t>
            </a:r>
          </a:p>
        </p:txBody>
      </p:sp>
      <p:pic>
        <p:nvPicPr>
          <p:cNvPr id="240" name="Google Shape;176;gcd7fa5fea6_0_126" descr="Google Shape;176;gcd7fa5fea6_0_126"/>
          <p:cNvPicPr>
            <a:picLocks noChangeAspect="1"/>
          </p:cNvPicPr>
          <p:nvPr/>
        </p:nvPicPr>
        <p:blipFill>
          <a:blip r:embed="rId2"/>
          <a:stretch>
            <a:fillRect/>
          </a:stretch>
        </p:blipFill>
        <p:spPr>
          <a:xfrm>
            <a:off x="479612" y="2603102"/>
            <a:ext cx="4894130" cy="233137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Arial"/>
        <a:ea typeface="Arial"/>
        <a:cs typeface="Arial"/>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Arial"/>
        <a:ea typeface="Arial"/>
        <a:cs typeface="Arial"/>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5abb41c-0e85-465d-961d-74f94abd7873">
      <Terms xmlns="http://schemas.microsoft.com/office/infopath/2007/PartnerControls"/>
    </lcf76f155ced4ddcb4097134ff3c332f>
    <TaxCatchAll xmlns="7ece2107-18a0-4a00-a486-2284580f9d0d" xsi:nil="true"/>
    <SharedWithUsers xmlns="7ece2107-18a0-4a00-a486-2284580f9d0d">
      <UserInfo>
        <DisplayName>VIGI 31 Kaunas Members</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9E73A1A723D547A9E78A3FD5B288F7" ma:contentTypeVersion="12" ma:contentTypeDescription="Create a new document." ma:contentTypeScope="" ma:versionID="167b4af99f56178dd5c68e858e1ea50a">
  <xsd:schema xmlns:xsd="http://www.w3.org/2001/XMLSchema" xmlns:xs="http://www.w3.org/2001/XMLSchema" xmlns:p="http://schemas.microsoft.com/office/2006/metadata/properties" xmlns:ns2="55abb41c-0e85-465d-961d-74f94abd7873" xmlns:ns3="7ece2107-18a0-4a00-a486-2284580f9d0d" targetNamespace="http://schemas.microsoft.com/office/2006/metadata/properties" ma:root="true" ma:fieldsID="695d46c66e31a5017ef38d464f1fa058" ns2:_="" ns3:_="">
    <xsd:import namespace="55abb41c-0e85-465d-961d-74f94abd7873"/>
    <xsd:import namespace="7ece2107-18a0-4a00-a486-2284580f9d0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abb41c-0e85-465d-961d-74f94abd78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f00a109-fcd0-44f6-b988-7507babe269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ce2107-18a0-4a00-a486-2284580f9d0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52f0da1-20f2-4f3f-ac70-72a10eb7d9b6}" ma:internalName="TaxCatchAll" ma:showField="CatchAllData" ma:web="7ece2107-18a0-4a00-a486-2284580f9d0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0F50FF-A055-44E2-ADC4-29C9B618076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90571E9-3E45-4AB1-B15F-6B885A1CD99B}">
  <ds:schemaRefs>
    <ds:schemaRef ds:uri="http://schemas.microsoft.com/sharepoint/v3/contenttype/forms"/>
  </ds:schemaRefs>
</ds:datastoreItem>
</file>

<file path=customXml/itemProps3.xml><?xml version="1.0" encoding="utf-8"?>
<ds:datastoreItem xmlns:ds="http://schemas.openxmlformats.org/officeDocument/2006/customXml" ds:itemID="{856B988F-52E6-4AA5-8156-7FB976106B3A}"/>
</file>

<file path=docProps/app.xml><?xml version="1.0" encoding="utf-8"?>
<Properties xmlns="http://schemas.openxmlformats.org/officeDocument/2006/extended-properties" xmlns:vt="http://schemas.openxmlformats.org/officeDocument/2006/docPropsVTypes">
  <TotalTime>186</TotalTime>
  <Words>1637</Words>
  <Application>Microsoft Macintosh PowerPoint</Application>
  <PresentationFormat>Widescreen</PresentationFormat>
  <Paragraphs>197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Montserrat</vt:lpstr>
      <vt:lpstr>Naujas šablonas</vt:lpstr>
      <vt:lpstr>CSS pagrindai CSS tekstai, šriftai, spalvos</vt:lpstr>
      <vt:lpstr>Šiandien išmoksite</vt:lpstr>
      <vt:lpstr>CSS nuorodos (CSS links)</vt:lpstr>
      <vt:lpstr>PowerPoint Presentation</vt:lpstr>
      <vt:lpstr>CSS vertės ir vienetai</vt:lpstr>
      <vt:lpstr>CSS vertės ir vienetai</vt:lpstr>
      <vt:lpstr>CSS vertės ir vienetai</vt:lpstr>
      <vt:lpstr>CSS vertės ir vienetai</vt:lpstr>
      <vt:lpstr>CSS dežutės modelis (CSS Box Model)</vt:lpstr>
      <vt:lpstr>CSS dėžutės modelis (CSS Box Model)</vt:lpstr>
      <vt:lpstr>CSS dėžutės modelis (CSS Box Model)</vt:lpstr>
      <vt:lpstr>CSS dėžutės modelis (CSS Box Model)</vt:lpstr>
      <vt:lpstr>PowerPoint Presentation</vt:lpstr>
      <vt:lpstr>HTML puslapio struktūra</vt:lpstr>
      <vt:lpstr>HTML puslapio struktūra (prisiminkime) </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pagrindai CSS tekstai, šriftai, spalvos</dc:title>
  <cp:lastModifiedBy>Marius Matulevicius</cp:lastModifiedBy>
  <cp:revision>3</cp:revision>
  <dcterms:modified xsi:type="dcterms:W3CDTF">2022-05-03T17:36:20Z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0x010100919E73A1A723D547A9E78A3FD5B288F7</vt:lpwstr>
  </property>
</Properties>
</file>