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924425" cy="3109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0" userDrawn="1">
          <p15:clr>
            <a:srgbClr val="A4A3A4"/>
          </p15:clr>
        </p15:guide>
        <p15:guide id="2" pos="15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76" autoAdjust="0"/>
    <p:restoredTop sz="94633" autoAdjust="0"/>
  </p:normalViewPr>
  <p:slideViewPr>
    <p:cSldViewPr snapToGrid="0" showGuides="1">
      <p:cViewPr varScale="1">
        <p:scale>
          <a:sx n="326" d="100"/>
          <a:sy n="326" d="100"/>
        </p:scale>
        <p:origin x="1818" y="258"/>
      </p:cViewPr>
      <p:guideLst>
        <p:guide orient="horz" pos="980"/>
        <p:guide pos="15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5553" y="508961"/>
            <a:ext cx="3693319" cy="1082710"/>
          </a:xfrm>
        </p:spPr>
        <p:txBody>
          <a:bodyPr anchor="b"/>
          <a:lstStyle>
            <a:lvl1pPr algn="ctr">
              <a:defRPr sz="24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5553" y="1633425"/>
            <a:ext cx="3693319" cy="750842"/>
          </a:xfrm>
        </p:spPr>
        <p:txBody>
          <a:bodyPr/>
          <a:lstStyle>
            <a:lvl1pPr marL="0" indent="0" algn="ctr">
              <a:buNone/>
              <a:defRPr sz="969"/>
            </a:lvl1pPr>
            <a:lvl2pPr marL="184663" indent="0" algn="ctr">
              <a:buNone/>
              <a:defRPr sz="808"/>
            </a:lvl2pPr>
            <a:lvl3pPr marL="369326" indent="0" algn="ctr">
              <a:buNone/>
              <a:defRPr sz="727"/>
            </a:lvl3pPr>
            <a:lvl4pPr marL="553989" indent="0" algn="ctr">
              <a:buNone/>
              <a:defRPr sz="646"/>
            </a:lvl4pPr>
            <a:lvl5pPr marL="738652" indent="0" algn="ctr">
              <a:buNone/>
              <a:defRPr sz="646"/>
            </a:lvl5pPr>
            <a:lvl6pPr marL="923315" indent="0" algn="ctr">
              <a:buNone/>
              <a:defRPr sz="646"/>
            </a:lvl6pPr>
            <a:lvl7pPr marL="1107978" indent="0" algn="ctr">
              <a:buNone/>
              <a:defRPr sz="646"/>
            </a:lvl7pPr>
            <a:lvl8pPr marL="1292642" indent="0" algn="ctr">
              <a:buNone/>
              <a:defRPr sz="646"/>
            </a:lvl8pPr>
            <a:lvl9pPr marL="1477305" indent="0" algn="ctr">
              <a:buNone/>
              <a:defRPr sz="64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7DA-BF90-4276-B939-E767C7ED3842}" type="datetimeFigureOut">
              <a:rPr lang="en-GB" smtClean="0"/>
              <a:t>23/02/2024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476F-7B4B-4E8B-8A7B-C1373263722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857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7DA-BF90-4276-B939-E767C7ED3842}" type="datetimeFigureOut">
              <a:rPr lang="en-GB" smtClean="0"/>
              <a:t>23/02/2024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476F-7B4B-4E8B-8A7B-C1373263722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749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24042" y="165574"/>
            <a:ext cx="1061829" cy="263550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8554" y="165574"/>
            <a:ext cx="3123932" cy="263550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7DA-BF90-4276-B939-E767C7ED3842}" type="datetimeFigureOut">
              <a:rPr lang="en-GB" smtClean="0"/>
              <a:t>23/02/2024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476F-7B4B-4E8B-8A7B-C1373263722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223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7DA-BF90-4276-B939-E767C7ED3842}" type="datetimeFigureOut">
              <a:rPr lang="en-GB" smtClean="0"/>
              <a:t>23/02/2024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476F-7B4B-4E8B-8A7B-C1373263722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072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89" y="775319"/>
            <a:ext cx="4247317" cy="1293637"/>
          </a:xfrm>
        </p:spPr>
        <p:txBody>
          <a:bodyPr anchor="b"/>
          <a:lstStyle>
            <a:lvl1pPr>
              <a:defRPr sz="24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989" y="2081195"/>
            <a:ext cx="4247317" cy="680293"/>
          </a:xfrm>
        </p:spPr>
        <p:txBody>
          <a:bodyPr/>
          <a:lstStyle>
            <a:lvl1pPr marL="0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1pPr>
            <a:lvl2pPr marL="184663" indent="0">
              <a:buNone/>
              <a:defRPr sz="808">
                <a:solidFill>
                  <a:schemeClr val="tx1">
                    <a:tint val="75000"/>
                  </a:schemeClr>
                </a:solidFill>
              </a:defRPr>
            </a:lvl2pPr>
            <a:lvl3pPr marL="369326" indent="0">
              <a:buNone/>
              <a:defRPr sz="727">
                <a:solidFill>
                  <a:schemeClr val="tx1">
                    <a:tint val="75000"/>
                  </a:schemeClr>
                </a:solidFill>
              </a:defRPr>
            </a:lvl3pPr>
            <a:lvl4pPr marL="553989" indent="0">
              <a:buNone/>
              <a:defRPr sz="646">
                <a:solidFill>
                  <a:schemeClr val="tx1">
                    <a:tint val="75000"/>
                  </a:schemeClr>
                </a:solidFill>
              </a:defRPr>
            </a:lvl4pPr>
            <a:lvl5pPr marL="738652" indent="0">
              <a:buNone/>
              <a:defRPr sz="646">
                <a:solidFill>
                  <a:schemeClr val="tx1">
                    <a:tint val="75000"/>
                  </a:schemeClr>
                </a:solidFill>
              </a:defRPr>
            </a:lvl5pPr>
            <a:lvl6pPr marL="923315" indent="0">
              <a:buNone/>
              <a:defRPr sz="646">
                <a:solidFill>
                  <a:schemeClr val="tx1">
                    <a:tint val="75000"/>
                  </a:schemeClr>
                </a:solidFill>
              </a:defRPr>
            </a:lvl6pPr>
            <a:lvl7pPr marL="1107978" indent="0">
              <a:buNone/>
              <a:defRPr sz="646">
                <a:solidFill>
                  <a:schemeClr val="tx1">
                    <a:tint val="75000"/>
                  </a:schemeClr>
                </a:solidFill>
              </a:defRPr>
            </a:lvl7pPr>
            <a:lvl8pPr marL="1292642" indent="0">
              <a:buNone/>
              <a:defRPr sz="646">
                <a:solidFill>
                  <a:schemeClr val="tx1">
                    <a:tint val="75000"/>
                  </a:schemeClr>
                </a:solidFill>
              </a:defRPr>
            </a:lvl8pPr>
            <a:lvl9pPr marL="1477305" indent="0">
              <a:buNone/>
              <a:defRPr sz="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7DA-BF90-4276-B939-E767C7ED3842}" type="datetimeFigureOut">
              <a:rPr lang="en-GB" smtClean="0"/>
              <a:t>23/02/2024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476F-7B4B-4E8B-8A7B-C1373263722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897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8554" y="827870"/>
            <a:ext cx="2092881" cy="19732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2990" y="827870"/>
            <a:ext cx="2092881" cy="19732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7DA-BF90-4276-B939-E767C7ED3842}" type="datetimeFigureOut">
              <a:rPr lang="en-GB" smtClean="0"/>
              <a:t>23/02/2024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476F-7B4B-4E8B-8A7B-C1373263722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712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195" y="165574"/>
            <a:ext cx="4247317" cy="60110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196" y="762361"/>
            <a:ext cx="2083262" cy="373621"/>
          </a:xfrm>
        </p:spPr>
        <p:txBody>
          <a:bodyPr anchor="b"/>
          <a:lstStyle>
            <a:lvl1pPr marL="0" indent="0">
              <a:buNone/>
              <a:defRPr sz="969" b="1"/>
            </a:lvl1pPr>
            <a:lvl2pPr marL="184663" indent="0">
              <a:buNone/>
              <a:defRPr sz="808" b="1"/>
            </a:lvl2pPr>
            <a:lvl3pPr marL="369326" indent="0">
              <a:buNone/>
              <a:defRPr sz="727" b="1"/>
            </a:lvl3pPr>
            <a:lvl4pPr marL="553989" indent="0">
              <a:buNone/>
              <a:defRPr sz="646" b="1"/>
            </a:lvl4pPr>
            <a:lvl5pPr marL="738652" indent="0">
              <a:buNone/>
              <a:defRPr sz="646" b="1"/>
            </a:lvl5pPr>
            <a:lvl6pPr marL="923315" indent="0">
              <a:buNone/>
              <a:defRPr sz="646" b="1"/>
            </a:lvl6pPr>
            <a:lvl7pPr marL="1107978" indent="0">
              <a:buNone/>
              <a:defRPr sz="646" b="1"/>
            </a:lvl7pPr>
            <a:lvl8pPr marL="1292642" indent="0">
              <a:buNone/>
              <a:defRPr sz="646" b="1"/>
            </a:lvl8pPr>
            <a:lvl9pPr marL="1477305" indent="0">
              <a:buNone/>
              <a:defRPr sz="64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9196" y="1135982"/>
            <a:ext cx="2083262" cy="16708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2990" y="762361"/>
            <a:ext cx="2093522" cy="373621"/>
          </a:xfrm>
        </p:spPr>
        <p:txBody>
          <a:bodyPr anchor="b"/>
          <a:lstStyle>
            <a:lvl1pPr marL="0" indent="0">
              <a:buNone/>
              <a:defRPr sz="969" b="1"/>
            </a:lvl1pPr>
            <a:lvl2pPr marL="184663" indent="0">
              <a:buNone/>
              <a:defRPr sz="808" b="1"/>
            </a:lvl2pPr>
            <a:lvl3pPr marL="369326" indent="0">
              <a:buNone/>
              <a:defRPr sz="727" b="1"/>
            </a:lvl3pPr>
            <a:lvl4pPr marL="553989" indent="0">
              <a:buNone/>
              <a:defRPr sz="646" b="1"/>
            </a:lvl4pPr>
            <a:lvl5pPr marL="738652" indent="0">
              <a:buNone/>
              <a:defRPr sz="646" b="1"/>
            </a:lvl5pPr>
            <a:lvl6pPr marL="923315" indent="0">
              <a:buNone/>
              <a:defRPr sz="646" b="1"/>
            </a:lvl6pPr>
            <a:lvl7pPr marL="1107978" indent="0">
              <a:buNone/>
              <a:defRPr sz="646" b="1"/>
            </a:lvl7pPr>
            <a:lvl8pPr marL="1292642" indent="0">
              <a:buNone/>
              <a:defRPr sz="646" b="1"/>
            </a:lvl8pPr>
            <a:lvl9pPr marL="1477305" indent="0">
              <a:buNone/>
              <a:defRPr sz="64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92990" y="1135982"/>
            <a:ext cx="2093522" cy="16708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7DA-BF90-4276-B939-E767C7ED3842}" type="datetimeFigureOut">
              <a:rPr lang="en-GB" smtClean="0"/>
              <a:t>23/02/2024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476F-7B4B-4E8B-8A7B-C1373263722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164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7DA-BF90-4276-B939-E767C7ED3842}" type="datetimeFigureOut">
              <a:rPr lang="en-GB" smtClean="0"/>
              <a:t>23/02/2024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476F-7B4B-4E8B-8A7B-C1373263722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351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7DA-BF90-4276-B939-E767C7ED3842}" type="datetimeFigureOut">
              <a:rPr lang="en-GB" smtClean="0"/>
              <a:t>23/02/2024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476F-7B4B-4E8B-8A7B-C1373263722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602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196" y="207328"/>
            <a:ext cx="1588255" cy="725646"/>
          </a:xfrm>
        </p:spPr>
        <p:txBody>
          <a:bodyPr anchor="b"/>
          <a:lstStyle>
            <a:lvl1pPr>
              <a:defRPr sz="129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3522" y="447770"/>
            <a:ext cx="2492990" cy="2210054"/>
          </a:xfrm>
        </p:spPr>
        <p:txBody>
          <a:bodyPr/>
          <a:lstStyle>
            <a:lvl1pPr>
              <a:defRPr sz="1292"/>
            </a:lvl1pPr>
            <a:lvl2pPr>
              <a:defRPr sz="1131"/>
            </a:lvl2pPr>
            <a:lvl3pPr>
              <a:defRPr sz="969"/>
            </a:lvl3pPr>
            <a:lvl4pPr>
              <a:defRPr sz="808"/>
            </a:lvl4pPr>
            <a:lvl5pPr>
              <a:defRPr sz="808"/>
            </a:lvl5pPr>
            <a:lvl6pPr>
              <a:defRPr sz="808"/>
            </a:lvl6pPr>
            <a:lvl7pPr>
              <a:defRPr sz="808"/>
            </a:lvl7pPr>
            <a:lvl8pPr>
              <a:defRPr sz="808"/>
            </a:lvl8pPr>
            <a:lvl9pPr>
              <a:defRPr sz="80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196" y="932974"/>
            <a:ext cx="1588255" cy="1728450"/>
          </a:xfrm>
        </p:spPr>
        <p:txBody>
          <a:bodyPr/>
          <a:lstStyle>
            <a:lvl1pPr marL="0" indent="0">
              <a:buNone/>
              <a:defRPr sz="646"/>
            </a:lvl1pPr>
            <a:lvl2pPr marL="184663" indent="0">
              <a:buNone/>
              <a:defRPr sz="565"/>
            </a:lvl2pPr>
            <a:lvl3pPr marL="369326" indent="0">
              <a:buNone/>
              <a:defRPr sz="485"/>
            </a:lvl3pPr>
            <a:lvl4pPr marL="553989" indent="0">
              <a:buNone/>
              <a:defRPr sz="404"/>
            </a:lvl4pPr>
            <a:lvl5pPr marL="738652" indent="0">
              <a:buNone/>
              <a:defRPr sz="404"/>
            </a:lvl5pPr>
            <a:lvl6pPr marL="923315" indent="0">
              <a:buNone/>
              <a:defRPr sz="404"/>
            </a:lvl6pPr>
            <a:lvl7pPr marL="1107978" indent="0">
              <a:buNone/>
              <a:defRPr sz="404"/>
            </a:lvl7pPr>
            <a:lvl8pPr marL="1292642" indent="0">
              <a:buNone/>
              <a:defRPr sz="404"/>
            </a:lvl8pPr>
            <a:lvl9pPr marL="1477305" indent="0">
              <a:buNone/>
              <a:defRPr sz="4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7DA-BF90-4276-B939-E767C7ED3842}" type="datetimeFigureOut">
              <a:rPr lang="en-GB" smtClean="0"/>
              <a:t>23/02/2024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476F-7B4B-4E8B-8A7B-C1373263722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019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196" y="207328"/>
            <a:ext cx="1588255" cy="725646"/>
          </a:xfrm>
        </p:spPr>
        <p:txBody>
          <a:bodyPr anchor="b"/>
          <a:lstStyle>
            <a:lvl1pPr>
              <a:defRPr sz="129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93522" y="447770"/>
            <a:ext cx="2492990" cy="2210054"/>
          </a:xfrm>
        </p:spPr>
        <p:txBody>
          <a:bodyPr anchor="t"/>
          <a:lstStyle>
            <a:lvl1pPr marL="0" indent="0">
              <a:buNone/>
              <a:defRPr sz="1292"/>
            </a:lvl1pPr>
            <a:lvl2pPr marL="184663" indent="0">
              <a:buNone/>
              <a:defRPr sz="1131"/>
            </a:lvl2pPr>
            <a:lvl3pPr marL="369326" indent="0">
              <a:buNone/>
              <a:defRPr sz="969"/>
            </a:lvl3pPr>
            <a:lvl4pPr marL="553989" indent="0">
              <a:buNone/>
              <a:defRPr sz="808"/>
            </a:lvl4pPr>
            <a:lvl5pPr marL="738652" indent="0">
              <a:buNone/>
              <a:defRPr sz="808"/>
            </a:lvl5pPr>
            <a:lvl6pPr marL="923315" indent="0">
              <a:buNone/>
              <a:defRPr sz="808"/>
            </a:lvl6pPr>
            <a:lvl7pPr marL="1107978" indent="0">
              <a:buNone/>
              <a:defRPr sz="808"/>
            </a:lvl7pPr>
            <a:lvl8pPr marL="1292642" indent="0">
              <a:buNone/>
              <a:defRPr sz="808"/>
            </a:lvl8pPr>
            <a:lvl9pPr marL="1477305" indent="0">
              <a:buNone/>
              <a:defRPr sz="808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196" y="932974"/>
            <a:ext cx="1588255" cy="1728450"/>
          </a:xfrm>
        </p:spPr>
        <p:txBody>
          <a:bodyPr/>
          <a:lstStyle>
            <a:lvl1pPr marL="0" indent="0">
              <a:buNone/>
              <a:defRPr sz="646"/>
            </a:lvl1pPr>
            <a:lvl2pPr marL="184663" indent="0">
              <a:buNone/>
              <a:defRPr sz="565"/>
            </a:lvl2pPr>
            <a:lvl3pPr marL="369326" indent="0">
              <a:buNone/>
              <a:defRPr sz="485"/>
            </a:lvl3pPr>
            <a:lvl4pPr marL="553989" indent="0">
              <a:buNone/>
              <a:defRPr sz="404"/>
            </a:lvl4pPr>
            <a:lvl5pPr marL="738652" indent="0">
              <a:buNone/>
              <a:defRPr sz="404"/>
            </a:lvl5pPr>
            <a:lvl6pPr marL="923315" indent="0">
              <a:buNone/>
              <a:defRPr sz="404"/>
            </a:lvl6pPr>
            <a:lvl7pPr marL="1107978" indent="0">
              <a:buNone/>
              <a:defRPr sz="404"/>
            </a:lvl7pPr>
            <a:lvl8pPr marL="1292642" indent="0">
              <a:buNone/>
              <a:defRPr sz="404"/>
            </a:lvl8pPr>
            <a:lvl9pPr marL="1477305" indent="0">
              <a:buNone/>
              <a:defRPr sz="4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7DA-BF90-4276-B939-E767C7ED3842}" type="datetimeFigureOut">
              <a:rPr lang="en-GB" smtClean="0"/>
              <a:t>23/02/2024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476F-7B4B-4E8B-8A7B-C1373263722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917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8554" y="165574"/>
            <a:ext cx="4247317" cy="601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554" y="827870"/>
            <a:ext cx="4247317" cy="197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8554" y="2882429"/>
            <a:ext cx="1107996" cy="165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207DA-BF90-4276-B939-E767C7ED3842}" type="datetimeFigureOut">
              <a:rPr lang="en-GB" smtClean="0"/>
              <a:t>23/02/2024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1216" y="2882429"/>
            <a:ext cx="1661993" cy="165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77875" y="2882429"/>
            <a:ext cx="1107996" cy="1655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1476F-7B4B-4E8B-8A7B-C1373263722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59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9326" rtl="0" eaLnBrk="1" latinLnBrk="0" hangingPunct="1">
        <a:lnSpc>
          <a:spcPct val="90000"/>
        </a:lnSpc>
        <a:spcBef>
          <a:spcPct val="0"/>
        </a:spcBef>
        <a:buNone/>
        <a:defRPr sz="177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2332" indent="-92332" algn="l" defTabSz="369326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131" kern="1200">
          <a:solidFill>
            <a:schemeClr val="tx1"/>
          </a:solidFill>
          <a:latin typeface="+mn-lt"/>
          <a:ea typeface="+mn-ea"/>
          <a:cs typeface="+mn-cs"/>
        </a:defRPr>
      </a:lvl1pPr>
      <a:lvl2pPr marL="276995" indent="-92332" algn="l" defTabSz="369326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969" kern="1200">
          <a:solidFill>
            <a:schemeClr val="tx1"/>
          </a:solidFill>
          <a:latin typeface="+mn-lt"/>
          <a:ea typeface="+mn-ea"/>
          <a:cs typeface="+mn-cs"/>
        </a:defRPr>
      </a:lvl2pPr>
      <a:lvl3pPr marL="461658" indent="-92332" algn="l" defTabSz="369326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808" kern="1200">
          <a:solidFill>
            <a:schemeClr val="tx1"/>
          </a:solidFill>
          <a:latin typeface="+mn-lt"/>
          <a:ea typeface="+mn-ea"/>
          <a:cs typeface="+mn-cs"/>
        </a:defRPr>
      </a:lvl3pPr>
      <a:lvl4pPr marL="646321" indent="-92332" algn="l" defTabSz="369326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727" kern="1200">
          <a:solidFill>
            <a:schemeClr val="tx1"/>
          </a:solidFill>
          <a:latin typeface="+mn-lt"/>
          <a:ea typeface="+mn-ea"/>
          <a:cs typeface="+mn-cs"/>
        </a:defRPr>
      </a:lvl4pPr>
      <a:lvl5pPr marL="830984" indent="-92332" algn="l" defTabSz="369326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727" kern="1200">
          <a:solidFill>
            <a:schemeClr val="tx1"/>
          </a:solidFill>
          <a:latin typeface="+mn-lt"/>
          <a:ea typeface="+mn-ea"/>
          <a:cs typeface="+mn-cs"/>
        </a:defRPr>
      </a:lvl5pPr>
      <a:lvl6pPr marL="1015647" indent="-92332" algn="l" defTabSz="369326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727" kern="1200">
          <a:solidFill>
            <a:schemeClr val="tx1"/>
          </a:solidFill>
          <a:latin typeface="+mn-lt"/>
          <a:ea typeface="+mn-ea"/>
          <a:cs typeface="+mn-cs"/>
        </a:defRPr>
      </a:lvl6pPr>
      <a:lvl7pPr marL="1200310" indent="-92332" algn="l" defTabSz="369326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727" kern="1200">
          <a:solidFill>
            <a:schemeClr val="tx1"/>
          </a:solidFill>
          <a:latin typeface="+mn-lt"/>
          <a:ea typeface="+mn-ea"/>
          <a:cs typeface="+mn-cs"/>
        </a:defRPr>
      </a:lvl7pPr>
      <a:lvl8pPr marL="1384973" indent="-92332" algn="l" defTabSz="369326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727" kern="1200">
          <a:solidFill>
            <a:schemeClr val="tx1"/>
          </a:solidFill>
          <a:latin typeface="+mn-lt"/>
          <a:ea typeface="+mn-ea"/>
          <a:cs typeface="+mn-cs"/>
        </a:defRPr>
      </a:lvl8pPr>
      <a:lvl9pPr marL="1569636" indent="-92332" algn="l" defTabSz="369326" rtl="0" eaLnBrk="1" latinLnBrk="0" hangingPunct="1">
        <a:lnSpc>
          <a:spcPct val="90000"/>
        </a:lnSpc>
        <a:spcBef>
          <a:spcPts val="202"/>
        </a:spcBef>
        <a:buFont typeface="Arial" panose="020B0604020202020204" pitchFamily="34" charset="0"/>
        <a:buChar char="•"/>
        <a:defRPr sz="7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9326" rtl="0" eaLnBrk="1" latinLnBrk="0" hangingPunct="1">
        <a:defRPr sz="727" kern="1200">
          <a:solidFill>
            <a:schemeClr val="tx1"/>
          </a:solidFill>
          <a:latin typeface="+mn-lt"/>
          <a:ea typeface="+mn-ea"/>
          <a:cs typeface="+mn-cs"/>
        </a:defRPr>
      </a:lvl1pPr>
      <a:lvl2pPr marL="184663" algn="l" defTabSz="369326" rtl="0" eaLnBrk="1" latinLnBrk="0" hangingPunct="1">
        <a:defRPr sz="727" kern="1200">
          <a:solidFill>
            <a:schemeClr val="tx1"/>
          </a:solidFill>
          <a:latin typeface="+mn-lt"/>
          <a:ea typeface="+mn-ea"/>
          <a:cs typeface="+mn-cs"/>
        </a:defRPr>
      </a:lvl2pPr>
      <a:lvl3pPr marL="369326" algn="l" defTabSz="369326" rtl="0" eaLnBrk="1" latinLnBrk="0" hangingPunct="1">
        <a:defRPr sz="727" kern="1200">
          <a:solidFill>
            <a:schemeClr val="tx1"/>
          </a:solidFill>
          <a:latin typeface="+mn-lt"/>
          <a:ea typeface="+mn-ea"/>
          <a:cs typeface="+mn-cs"/>
        </a:defRPr>
      </a:lvl3pPr>
      <a:lvl4pPr marL="553989" algn="l" defTabSz="369326" rtl="0" eaLnBrk="1" latinLnBrk="0" hangingPunct="1">
        <a:defRPr sz="727" kern="1200">
          <a:solidFill>
            <a:schemeClr val="tx1"/>
          </a:solidFill>
          <a:latin typeface="+mn-lt"/>
          <a:ea typeface="+mn-ea"/>
          <a:cs typeface="+mn-cs"/>
        </a:defRPr>
      </a:lvl4pPr>
      <a:lvl5pPr marL="738652" algn="l" defTabSz="369326" rtl="0" eaLnBrk="1" latinLnBrk="0" hangingPunct="1">
        <a:defRPr sz="727" kern="1200">
          <a:solidFill>
            <a:schemeClr val="tx1"/>
          </a:solidFill>
          <a:latin typeface="+mn-lt"/>
          <a:ea typeface="+mn-ea"/>
          <a:cs typeface="+mn-cs"/>
        </a:defRPr>
      </a:lvl5pPr>
      <a:lvl6pPr marL="923315" algn="l" defTabSz="369326" rtl="0" eaLnBrk="1" latinLnBrk="0" hangingPunct="1">
        <a:defRPr sz="727" kern="1200">
          <a:solidFill>
            <a:schemeClr val="tx1"/>
          </a:solidFill>
          <a:latin typeface="+mn-lt"/>
          <a:ea typeface="+mn-ea"/>
          <a:cs typeface="+mn-cs"/>
        </a:defRPr>
      </a:lvl6pPr>
      <a:lvl7pPr marL="1107978" algn="l" defTabSz="369326" rtl="0" eaLnBrk="1" latinLnBrk="0" hangingPunct="1">
        <a:defRPr sz="727" kern="1200">
          <a:solidFill>
            <a:schemeClr val="tx1"/>
          </a:solidFill>
          <a:latin typeface="+mn-lt"/>
          <a:ea typeface="+mn-ea"/>
          <a:cs typeface="+mn-cs"/>
        </a:defRPr>
      </a:lvl7pPr>
      <a:lvl8pPr marL="1292642" algn="l" defTabSz="369326" rtl="0" eaLnBrk="1" latinLnBrk="0" hangingPunct="1">
        <a:defRPr sz="727" kern="1200">
          <a:solidFill>
            <a:schemeClr val="tx1"/>
          </a:solidFill>
          <a:latin typeface="+mn-lt"/>
          <a:ea typeface="+mn-ea"/>
          <a:cs typeface="+mn-cs"/>
        </a:defRPr>
      </a:lvl8pPr>
      <a:lvl9pPr marL="1477305" algn="l" defTabSz="369326" rtl="0" eaLnBrk="1" latinLnBrk="0" hangingPunct="1">
        <a:defRPr sz="7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57">
              <a:schemeClr val="bg1">
                <a:lumMod val="75000"/>
              </a:schemeClr>
            </a:gs>
            <a:gs pos="78000">
              <a:schemeClr val="bg1"/>
            </a:gs>
            <a:gs pos="28000">
              <a:schemeClr val="bg1">
                <a:lumMod val="95000"/>
              </a:schemeClr>
            </a:gs>
            <a:gs pos="100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38F4-5D76-92B2-6C03-B4C9C04A6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26" y="1369819"/>
            <a:ext cx="3693319" cy="589415"/>
          </a:xfrm>
        </p:spPr>
        <p:txBody>
          <a:bodyPr>
            <a:normAutofit fontScale="90000"/>
          </a:bodyPr>
          <a:lstStyle/>
          <a:p>
            <a:r>
              <a:rPr lang="en-GB" sz="3837" dirty="0"/>
              <a:t>ROBUST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AA173-1556-B6DA-E4EF-498E4C4C5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126" y="2111670"/>
            <a:ext cx="3693319" cy="668773"/>
          </a:xfrm>
        </p:spPr>
        <p:txBody>
          <a:bodyPr>
            <a:normAutofit/>
          </a:bodyPr>
          <a:lstStyle/>
          <a:p>
            <a:r>
              <a:rPr lang="en-GB" sz="1818" dirty="0">
                <a:solidFill>
                  <a:srgbClr val="FF0000"/>
                </a:solidFill>
              </a:rPr>
              <a:t>R</a:t>
            </a:r>
            <a:r>
              <a:rPr lang="en-GB" sz="1818" dirty="0"/>
              <a:t>ealtime </a:t>
            </a:r>
            <a:r>
              <a:rPr lang="en-GB" sz="1818" dirty="0">
                <a:solidFill>
                  <a:srgbClr val="FF0000"/>
                </a:solidFill>
              </a:rPr>
              <a:t>O</a:t>
            </a:r>
            <a:r>
              <a:rPr lang="en-GB" sz="1818" dirty="0"/>
              <a:t>bservation of radio-</a:t>
            </a:r>
            <a:r>
              <a:rPr lang="en-GB" sz="1818" dirty="0" err="1">
                <a:solidFill>
                  <a:srgbClr val="FF0000"/>
                </a:solidFill>
              </a:rPr>
              <a:t>BU</a:t>
            </a:r>
            <a:r>
              <a:rPr lang="en-GB" sz="1818" dirty="0" err="1"/>
              <a:t>r</a:t>
            </a:r>
            <a:r>
              <a:rPr lang="en-GB" sz="1818" dirty="0" err="1">
                <a:solidFill>
                  <a:srgbClr val="FF0000"/>
                </a:solidFill>
              </a:rPr>
              <a:t>ST</a:t>
            </a:r>
            <a:r>
              <a:rPr lang="en-GB" sz="1818" dirty="0" err="1"/>
              <a:t>s</a:t>
            </a:r>
            <a:endParaRPr lang="en-GB" sz="1818" dirty="0"/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B9BC547-6F07-C44B-844A-1B1573A67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31" y="398592"/>
            <a:ext cx="4646709" cy="59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5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ROBUST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</dc:title>
  <dc:creator>Lukas H</dc:creator>
  <cp:lastModifiedBy>Lukas H</cp:lastModifiedBy>
  <cp:revision>3</cp:revision>
  <dcterms:created xsi:type="dcterms:W3CDTF">2024-02-23T14:02:16Z</dcterms:created>
  <dcterms:modified xsi:type="dcterms:W3CDTF">2024-02-23T15:14:20Z</dcterms:modified>
</cp:coreProperties>
</file>