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6"/>
  </p:notesMasterIdLst>
  <p:sldIdLst>
    <p:sldId id="256" r:id="rId2"/>
    <p:sldId id="323" r:id="rId3"/>
    <p:sldId id="257" r:id="rId4"/>
    <p:sldId id="325" r:id="rId5"/>
    <p:sldId id="259" r:id="rId6"/>
    <p:sldId id="302" r:id="rId7"/>
    <p:sldId id="326" r:id="rId8"/>
    <p:sldId id="297" r:id="rId9"/>
    <p:sldId id="322" r:id="rId10"/>
    <p:sldId id="315" r:id="rId11"/>
    <p:sldId id="316" r:id="rId12"/>
    <p:sldId id="328" r:id="rId13"/>
    <p:sldId id="327" r:id="rId14"/>
    <p:sldId id="329" r:id="rId15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7"/>
    </p:embeddedFont>
    <p:embeddedFont>
      <p:font typeface="Roboto Black" panose="02000000000000000000" pitchFamily="2" charset="0"/>
      <p:bold r:id="rId18"/>
      <p:italic r:id="rId19"/>
      <p:boldItalic r:id="rId20"/>
    </p:embeddedFont>
    <p:embeddedFont>
      <p:font typeface="Roboto Light" panose="02000000000000000000" pitchFamily="2" charset="0"/>
      <p:regular r:id="rId21"/>
      <p:bold r:id="rId22"/>
      <p:italic r:id="rId23"/>
      <p:boldItalic r:id="rId24"/>
    </p:embeddedFont>
    <p:embeddedFont>
      <p:font typeface="Roboto Mono Thin" panose="00000009000000000000" pitchFamily="49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223C"/>
    <a:srgbClr val="00CCCC"/>
    <a:srgbClr val="003359"/>
    <a:srgbClr val="A3FFFF"/>
    <a:srgbClr val="AFFFFF"/>
    <a:srgbClr val="5F7D95"/>
    <a:srgbClr val="00A29E"/>
    <a:srgbClr val="A3E7FF"/>
    <a:srgbClr val="1C3F67"/>
    <a:srgbClr val="0053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49EC2C-0B0F-44E0-84A4-4DFF2F060296}">
  <a:tblStyle styleId="{0C49EC2C-0B0F-44E0-84A4-4DFF2F0602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4650"/>
  </p:normalViewPr>
  <p:slideViewPr>
    <p:cSldViewPr snapToGrid="0">
      <p:cViewPr>
        <p:scale>
          <a:sx n="100" d="100"/>
          <a:sy n="100" d="100"/>
        </p:scale>
        <p:origin x="2093" y="-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" name="Google Shape;37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>
          <a:extLst>
            <a:ext uri="{FF2B5EF4-FFF2-40B4-BE49-F238E27FC236}">
              <a16:creationId xmlns:a16="http://schemas.microsoft.com/office/drawing/2014/main" id="{8A2D1001-B497-D83D-5CD4-B8024953C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>
            <a:extLst>
              <a:ext uri="{FF2B5EF4-FFF2-40B4-BE49-F238E27FC236}">
                <a16:creationId xmlns:a16="http://schemas.microsoft.com/office/drawing/2014/main" id="{7331434E-54A9-FBA8-3324-37573B64EB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>
            <a:extLst>
              <a:ext uri="{FF2B5EF4-FFF2-40B4-BE49-F238E27FC236}">
                <a16:creationId xmlns:a16="http://schemas.microsoft.com/office/drawing/2014/main" id="{B73562C2-6D4C-ED2C-7094-7C25B00438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933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>
          <a:extLst>
            <a:ext uri="{FF2B5EF4-FFF2-40B4-BE49-F238E27FC236}">
              <a16:creationId xmlns:a16="http://schemas.microsoft.com/office/drawing/2014/main" id="{46038FD8-F5DC-67C1-2970-AB5A99689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>
            <a:extLst>
              <a:ext uri="{FF2B5EF4-FFF2-40B4-BE49-F238E27FC236}">
                <a16:creationId xmlns:a16="http://schemas.microsoft.com/office/drawing/2014/main" id="{07ABFEB0-8451-F1C3-0B17-30E0733274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>
            <a:extLst>
              <a:ext uri="{FF2B5EF4-FFF2-40B4-BE49-F238E27FC236}">
                <a16:creationId xmlns:a16="http://schemas.microsoft.com/office/drawing/2014/main" id="{88D04FC9-48EB-6A4E-AD5E-F1425D4971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00304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>
          <a:extLst>
            <a:ext uri="{FF2B5EF4-FFF2-40B4-BE49-F238E27FC236}">
              <a16:creationId xmlns:a16="http://schemas.microsoft.com/office/drawing/2014/main" id="{2B807EE5-0F50-34C0-214F-BE45CF853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>
            <a:extLst>
              <a:ext uri="{FF2B5EF4-FFF2-40B4-BE49-F238E27FC236}">
                <a16:creationId xmlns:a16="http://schemas.microsoft.com/office/drawing/2014/main" id="{10F8EE67-0012-4C6B-D1F6-53A4A0E416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>
            <a:extLst>
              <a:ext uri="{FF2B5EF4-FFF2-40B4-BE49-F238E27FC236}">
                <a16:creationId xmlns:a16="http://schemas.microsoft.com/office/drawing/2014/main" id="{D3382771-625C-7308-E561-884E4CF282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6051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206F5502-E440-65A1-9966-BD10A0F01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>
            <a:extLst>
              <a:ext uri="{FF2B5EF4-FFF2-40B4-BE49-F238E27FC236}">
                <a16:creationId xmlns:a16="http://schemas.microsoft.com/office/drawing/2014/main" id="{D5E7430B-9AB1-A893-B487-E0A94FF7B1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>
            <a:extLst>
              <a:ext uri="{FF2B5EF4-FFF2-40B4-BE49-F238E27FC236}">
                <a16:creationId xmlns:a16="http://schemas.microsoft.com/office/drawing/2014/main" id="{9DF20DF2-4844-17A3-0F49-265127C5F4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468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>
          <a:extLst>
            <a:ext uri="{FF2B5EF4-FFF2-40B4-BE49-F238E27FC236}">
              <a16:creationId xmlns:a16="http://schemas.microsoft.com/office/drawing/2014/main" id="{64864BF7-923A-0F8E-9F08-6955B4DCB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>
            <a:extLst>
              <a:ext uri="{FF2B5EF4-FFF2-40B4-BE49-F238E27FC236}">
                <a16:creationId xmlns:a16="http://schemas.microsoft.com/office/drawing/2014/main" id="{A76465DD-2D9A-9B04-4666-FBF322EF27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>
            <a:extLst>
              <a:ext uri="{FF2B5EF4-FFF2-40B4-BE49-F238E27FC236}">
                <a16:creationId xmlns:a16="http://schemas.microsoft.com/office/drawing/2014/main" id="{14E7603A-B7D4-DFF2-C97D-26F16BC003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7956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>
          <a:extLst>
            <a:ext uri="{FF2B5EF4-FFF2-40B4-BE49-F238E27FC236}">
              <a16:creationId xmlns:a16="http://schemas.microsoft.com/office/drawing/2014/main" id="{A308407F-8E4E-FE4B-F070-29EB7FC74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>
            <a:extLst>
              <a:ext uri="{FF2B5EF4-FFF2-40B4-BE49-F238E27FC236}">
                <a16:creationId xmlns:a16="http://schemas.microsoft.com/office/drawing/2014/main" id="{19861B93-33EB-B0E2-2CA2-C7FDBDFA2D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>
            <a:extLst>
              <a:ext uri="{FF2B5EF4-FFF2-40B4-BE49-F238E27FC236}">
                <a16:creationId xmlns:a16="http://schemas.microsoft.com/office/drawing/2014/main" id="{31A9FAB8-E7FA-A7C2-8D9F-5ED080F3D3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5277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>
          <a:extLst>
            <a:ext uri="{FF2B5EF4-FFF2-40B4-BE49-F238E27FC236}">
              <a16:creationId xmlns:a16="http://schemas.microsoft.com/office/drawing/2014/main" id="{F694D573-0AB3-032F-5133-1CC2ED852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>
            <a:extLst>
              <a:ext uri="{FF2B5EF4-FFF2-40B4-BE49-F238E27FC236}">
                <a16:creationId xmlns:a16="http://schemas.microsoft.com/office/drawing/2014/main" id="{8981A388-129A-EF80-1162-1F366105C6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>
            <a:extLst>
              <a:ext uri="{FF2B5EF4-FFF2-40B4-BE49-F238E27FC236}">
                <a16:creationId xmlns:a16="http://schemas.microsoft.com/office/drawing/2014/main" id="{9C0DDAED-DA4A-A46F-8A88-C92A0E3A23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2127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>
          <a:extLst>
            <a:ext uri="{FF2B5EF4-FFF2-40B4-BE49-F238E27FC236}">
              <a16:creationId xmlns:a16="http://schemas.microsoft.com/office/drawing/2014/main" id="{5CE31F51-D07A-B331-94CD-62CD68224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5bb3dc62fd_0_92:notes">
            <a:extLst>
              <a:ext uri="{FF2B5EF4-FFF2-40B4-BE49-F238E27FC236}">
                <a16:creationId xmlns:a16="http://schemas.microsoft.com/office/drawing/2014/main" id="{12A97946-F5BE-611B-52B7-7087E5BA47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5bb3dc62fd_0_92:notes">
            <a:extLst>
              <a:ext uri="{FF2B5EF4-FFF2-40B4-BE49-F238E27FC236}">
                <a16:creationId xmlns:a16="http://schemas.microsoft.com/office/drawing/2014/main" id="{2A8D98C1-5446-BC5C-ADD0-13C14DE3CE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708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>
          <a:extLst>
            <a:ext uri="{FF2B5EF4-FFF2-40B4-BE49-F238E27FC236}">
              <a16:creationId xmlns:a16="http://schemas.microsoft.com/office/drawing/2014/main" id="{65CAC5C1-450E-8B05-DB0A-1EEF1C9D1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:notes">
            <a:extLst>
              <a:ext uri="{FF2B5EF4-FFF2-40B4-BE49-F238E27FC236}">
                <a16:creationId xmlns:a16="http://schemas.microsoft.com/office/drawing/2014/main" id="{77B1FC7A-6D89-CCFD-CBAA-80396F02C7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" name="Google Shape;371;p4:notes">
            <a:extLst>
              <a:ext uri="{FF2B5EF4-FFF2-40B4-BE49-F238E27FC236}">
                <a16:creationId xmlns:a16="http://schemas.microsoft.com/office/drawing/2014/main" id="{6C1E7ABD-19F0-2004-7321-3094BFD41B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4967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3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sz="3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sz="2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  <p:sldLayoutId id="214748366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6118860" y="3714749"/>
            <a:ext cx="892945" cy="5205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200" dirty="0">
                <a:solidFill>
                  <a:srgbClr val="A3FFFF"/>
                </a:solidFill>
              </a:rPr>
              <a:t>Sec</a:t>
            </a:r>
            <a:endParaRPr sz="3200" dirty="0">
              <a:solidFill>
                <a:srgbClr val="A3FFFF"/>
              </a:solidFill>
            </a:endParaRPr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70C0"/>
              </a:solidFill>
            </a:endParaRPr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09;p22">
            <a:extLst>
              <a:ext uri="{FF2B5EF4-FFF2-40B4-BE49-F238E27FC236}">
                <a16:creationId xmlns:a16="http://schemas.microsoft.com/office/drawing/2014/main" id="{021760D6-0474-FF47-985E-32B16BCF0BA9}"/>
              </a:ext>
            </a:extLst>
          </p:cNvPr>
          <p:cNvSpPr txBox="1">
            <a:spLocks/>
          </p:cNvSpPr>
          <p:nvPr/>
        </p:nvSpPr>
        <p:spPr>
          <a:xfrm>
            <a:off x="3608947" y="1724900"/>
            <a:ext cx="744882" cy="473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ree Serif"/>
              <a:buNone/>
              <a:defRPr sz="3600" b="1" i="0" u="none" strike="noStrike" cap="non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ree Serif"/>
              <a:buNone/>
              <a:defRPr sz="3600" b="1" i="0" u="none" strike="noStrike" cap="non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ree Serif"/>
              <a:buNone/>
              <a:defRPr sz="3600" b="1" i="0" u="none" strike="noStrike" cap="non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ree Serif"/>
              <a:buNone/>
              <a:defRPr sz="3600" b="1" i="0" u="none" strike="noStrike" cap="non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ree Serif"/>
              <a:buNone/>
              <a:defRPr sz="3600" b="1" i="0" u="none" strike="noStrike" cap="non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ree Serif"/>
              <a:buNone/>
              <a:defRPr sz="3600" b="1" i="0" u="none" strike="noStrike" cap="non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ree Serif"/>
              <a:buNone/>
              <a:defRPr sz="3600" b="1" i="0" u="none" strike="noStrike" cap="non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ree Serif"/>
              <a:buNone/>
              <a:defRPr sz="3600" b="1" i="0" u="none" strike="noStrike" cap="non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de-DE" sz="1800" dirty="0">
                <a:solidFill>
                  <a:srgbClr val="A3FFFF"/>
                </a:solidFill>
              </a:rPr>
              <a:t>CVE?</a:t>
            </a:r>
          </a:p>
        </p:txBody>
      </p:sp>
      <p:sp>
        <p:nvSpPr>
          <p:cNvPr id="3" name="Google Shape;109;p22">
            <a:extLst>
              <a:ext uri="{FF2B5EF4-FFF2-40B4-BE49-F238E27FC236}">
                <a16:creationId xmlns:a16="http://schemas.microsoft.com/office/drawing/2014/main" id="{F8948C90-1ED7-9EBC-1AD2-169086E77CD4}"/>
              </a:ext>
            </a:extLst>
          </p:cNvPr>
          <p:cNvSpPr txBox="1">
            <a:spLocks/>
          </p:cNvSpPr>
          <p:nvPr/>
        </p:nvSpPr>
        <p:spPr>
          <a:xfrm>
            <a:off x="4915731" y="3085849"/>
            <a:ext cx="1376809" cy="716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ree Serif"/>
              <a:buNone/>
              <a:defRPr sz="3600" b="1" i="0" u="none" strike="noStrike" cap="non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ree Serif"/>
              <a:buNone/>
              <a:defRPr sz="3600" b="1" i="0" u="none" strike="noStrike" cap="non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ree Serif"/>
              <a:buNone/>
              <a:defRPr sz="3600" b="1" i="0" u="none" strike="noStrike" cap="non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ree Serif"/>
              <a:buNone/>
              <a:defRPr sz="3600" b="1" i="0" u="none" strike="noStrike" cap="non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ree Serif"/>
              <a:buNone/>
              <a:defRPr sz="3600" b="1" i="0" u="none" strike="noStrike" cap="non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ree Serif"/>
              <a:buNone/>
              <a:defRPr sz="3600" b="1" i="0" u="none" strike="noStrike" cap="non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ree Serif"/>
              <a:buNone/>
              <a:defRPr sz="3600" b="1" i="0" u="none" strike="noStrike" cap="non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ree Serif"/>
              <a:buNone/>
              <a:defRPr sz="3600" b="1" i="0" u="none" strike="noStrike" cap="non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de-DE" sz="3200" dirty="0">
                <a:solidFill>
                  <a:srgbClr val="A3FFFF"/>
                </a:solidFill>
              </a:rPr>
              <a:t>Fu</a:t>
            </a:r>
          </a:p>
        </p:txBody>
      </p:sp>
      <p:sp>
        <p:nvSpPr>
          <p:cNvPr id="6" name="Google Shape;109;p22">
            <a:extLst>
              <a:ext uri="{FF2B5EF4-FFF2-40B4-BE49-F238E27FC236}">
                <a16:creationId xmlns:a16="http://schemas.microsoft.com/office/drawing/2014/main" id="{883149F4-0B35-C4CB-7C85-FD86C9970AF9}"/>
              </a:ext>
            </a:extLst>
          </p:cNvPr>
          <p:cNvSpPr txBox="1">
            <a:spLocks/>
          </p:cNvSpPr>
          <p:nvPr/>
        </p:nvSpPr>
        <p:spPr>
          <a:xfrm>
            <a:off x="6090284" y="3871292"/>
            <a:ext cx="950781" cy="41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ree Serif"/>
              <a:buNone/>
              <a:defRPr sz="3600" b="1" i="0" u="none" strike="noStrike" cap="non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ree Serif"/>
              <a:buNone/>
              <a:defRPr sz="3600" b="1" i="0" u="none" strike="noStrike" cap="non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ree Serif"/>
              <a:buNone/>
              <a:defRPr sz="3600" b="1" i="0" u="none" strike="noStrike" cap="non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ree Serif"/>
              <a:buNone/>
              <a:defRPr sz="3600" b="1" i="0" u="none" strike="noStrike" cap="non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ree Serif"/>
              <a:buNone/>
              <a:defRPr sz="3600" b="1" i="0" u="none" strike="noStrike" cap="non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ree Serif"/>
              <a:buNone/>
              <a:defRPr sz="3600" b="1" i="0" u="none" strike="noStrike" cap="non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ree Serif"/>
              <a:buNone/>
              <a:defRPr sz="3600" b="1" i="0" u="none" strike="noStrike" cap="non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ree Serif"/>
              <a:buNone/>
              <a:defRPr sz="3600" b="1" i="0" u="none" strike="noStrike" cap="non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de-DE" sz="3200" dirty="0" err="1">
                <a:solidFill>
                  <a:srgbClr val="A3FFFF"/>
                </a:solidFill>
              </a:rPr>
              <a:t>ture</a:t>
            </a:r>
            <a:endParaRPr lang="de-DE" sz="3200" dirty="0">
              <a:solidFill>
                <a:srgbClr val="A3FFFF"/>
              </a:solidFill>
            </a:endParaRPr>
          </a:p>
          <a:p>
            <a:endParaRPr lang="de-DE" sz="3200" dirty="0">
              <a:solidFill>
                <a:srgbClr val="A3FFFF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AC94CE0-712B-AD57-B99F-9B99616436C5}"/>
              </a:ext>
            </a:extLst>
          </p:cNvPr>
          <p:cNvSpPr txBox="1"/>
          <p:nvPr/>
        </p:nvSpPr>
        <p:spPr>
          <a:xfrm>
            <a:off x="6823854" y="3607368"/>
            <a:ext cx="10876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de-DE" sz="3200" b="0" i="0" u="none" strike="noStrike" kern="0" cap="none" spc="0" normalizeH="0" baseline="0" noProof="0" dirty="0">
                <a:ln>
                  <a:noFill/>
                </a:ln>
                <a:solidFill>
                  <a:srgbClr val="A3FFFF"/>
                </a:solidFill>
                <a:effectLst/>
                <a:uLnTx/>
                <a:uFillTx/>
                <a:latin typeface="Roboto Black"/>
                <a:ea typeface="Roboto Black"/>
                <a:cs typeface="Roboto Black"/>
                <a:sym typeface="Roboto Black"/>
              </a:rPr>
              <a:t>urity</a:t>
            </a:r>
            <a:endParaRPr lang="de-DE" sz="1600" dirty="0">
              <a:solidFill>
                <a:srgbClr val="A3FFFF"/>
              </a:solidFill>
            </a:endParaRPr>
          </a:p>
        </p:txBody>
      </p:sp>
      <p:pic>
        <p:nvPicPr>
          <p:cNvPr id="18" name="Grafik 17" descr="Ein Bild, das Text, Elektronik, Screenshot, Electric Blue (Farbe) enthält.&#10;&#10;Automatisch generierte Beschreibung">
            <a:extLst>
              <a:ext uri="{FF2B5EF4-FFF2-40B4-BE49-F238E27FC236}">
                <a16:creationId xmlns:a16="http://schemas.microsoft.com/office/drawing/2014/main" id="{E107E984-D41E-148B-021E-1B77E9B3F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139" y="1023920"/>
            <a:ext cx="2134810" cy="213481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487ADD0A-DD2B-86D6-EF9E-B817E53D1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388" y="1009210"/>
            <a:ext cx="3146068" cy="2273758"/>
          </a:xfrm>
          <a:prstGeom prst="rect">
            <a:avLst/>
          </a:prstGeom>
        </p:spPr>
      </p:pic>
      <p:pic>
        <p:nvPicPr>
          <p:cNvPr id="21" name="Grafik 20" descr="Ein Bild, das Text, Elektronik, Screenshot, Electric Blue (Farbe) enthält.&#10;&#10;Automatisch generierte Beschreibung">
            <a:extLst>
              <a:ext uri="{FF2B5EF4-FFF2-40B4-BE49-F238E27FC236}">
                <a16:creationId xmlns:a16="http://schemas.microsoft.com/office/drawing/2014/main" id="{FC25C5E8-F079-D42E-3C93-CDE2618E9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201" y="-2813425"/>
            <a:ext cx="2134810" cy="21348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"/>
          <p:cNvSpPr txBox="1">
            <a:spLocks noGrp="1"/>
          </p:cNvSpPr>
          <p:nvPr>
            <p:ph type="ctrTitle"/>
          </p:nvPr>
        </p:nvSpPr>
        <p:spPr>
          <a:xfrm>
            <a:off x="4924180" y="1737500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 sz="3000" dirty="0">
                <a:solidFill>
                  <a:srgbClr val="AFFFFF"/>
                </a:solidFill>
              </a:rPr>
              <a:t>Outlook</a:t>
            </a:r>
            <a:endParaRPr sz="3000" dirty="0">
              <a:solidFill>
                <a:srgbClr val="AFFFFF"/>
              </a:solidFill>
            </a:endParaRPr>
          </a:p>
        </p:txBody>
      </p:sp>
      <p:cxnSp>
        <p:nvCxnSpPr>
          <p:cNvPr id="374" name="Google Shape;374;p4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rgbClr val="00CCCC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75" name="Google Shape;375;p4"/>
          <p:cNvGrpSpPr/>
          <p:nvPr/>
        </p:nvGrpSpPr>
        <p:grpSpPr>
          <a:xfrm>
            <a:off x="1110261" y="1400588"/>
            <a:ext cx="2342142" cy="2342319"/>
            <a:chOff x="-9523700" y="3614000"/>
            <a:chExt cx="353675" cy="353675"/>
          </a:xfrm>
          <a:solidFill>
            <a:srgbClr val="00CCCC"/>
          </a:solidFill>
        </p:grpSpPr>
        <p:sp>
          <p:nvSpPr>
            <p:cNvPr id="376" name="Google Shape;376;p4"/>
            <p:cNvSpPr/>
            <p:nvPr/>
          </p:nvSpPr>
          <p:spPr>
            <a:xfrm>
              <a:off x="-9523700" y="3843975"/>
              <a:ext cx="124475" cy="123700"/>
            </a:xfrm>
            <a:custGeom>
              <a:avLst/>
              <a:gdLst/>
              <a:ahLst/>
              <a:cxnLst/>
              <a:rect l="l" t="t" r="r" b="b"/>
              <a:pathLst>
                <a:path w="4979" h="4948" extrusionOk="0">
                  <a:moveTo>
                    <a:pt x="2489" y="1198"/>
                  </a:moveTo>
                  <a:cubicBezTo>
                    <a:pt x="3151" y="1198"/>
                    <a:pt x="3718" y="1765"/>
                    <a:pt x="3718" y="2427"/>
                  </a:cubicBezTo>
                  <a:cubicBezTo>
                    <a:pt x="3718" y="3088"/>
                    <a:pt x="3151" y="3687"/>
                    <a:pt x="2489" y="3687"/>
                  </a:cubicBezTo>
                  <a:cubicBezTo>
                    <a:pt x="1828" y="3687"/>
                    <a:pt x="1229" y="3151"/>
                    <a:pt x="1229" y="2427"/>
                  </a:cubicBezTo>
                  <a:cubicBezTo>
                    <a:pt x="1229" y="1734"/>
                    <a:pt x="1828" y="1198"/>
                    <a:pt x="2489" y="1198"/>
                  </a:cubicBezTo>
                  <a:close/>
                  <a:moveTo>
                    <a:pt x="2489" y="1"/>
                  </a:moveTo>
                  <a:cubicBezTo>
                    <a:pt x="1103" y="1"/>
                    <a:pt x="1" y="1103"/>
                    <a:pt x="1" y="2458"/>
                  </a:cubicBezTo>
                  <a:cubicBezTo>
                    <a:pt x="1" y="3844"/>
                    <a:pt x="1135" y="4947"/>
                    <a:pt x="2489" y="4947"/>
                  </a:cubicBezTo>
                  <a:cubicBezTo>
                    <a:pt x="3876" y="4947"/>
                    <a:pt x="4978" y="3844"/>
                    <a:pt x="4978" y="2458"/>
                  </a:cubicBezTo>
                  <a:cubicBezTo>
                    <a:pt x="4978" y="1103"/>
                    <a:pt x="3876" y="1"/>
                    <a:pt x="24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4"/>
            <p:cNvSpPr/>
            <p:nvPr/>
          </p:nvSpPr>
          <p:spPr>
            <a:xfrm>
              <a:off x="-9515825" y="3656525"/>
              <a:ext cx="116600" cy="195350"/>
            </a:xfrm>
            <a:custGeom>
              <a:avLst/>
              <a:gdLst/>
              <a:ahLst/>
              <a:cxnLst/>
              <a:rect l="l" t="t" r="r" b="b"/>
              <a:pathLst>
                <a:path w="4664" h="7814" extrusionOk="0">
                  <a:moveTo>
                    <a:pt x="2994" y="1"/>
                  </a:moveTo>
                  <a:cubicBezTo>
                    <a:pt x="2206" y="1"/>
                    <a:pt x="1513" y="536"/>
                    <a:pt x="1387" y="1324"/>
                  </a:cubicBezTo>
                  <a:lnTo>
                    <a:pt x="1" y="7499"/>
                  </a:lnTo>
                  <a:cubicBezTo>
                    <a:pt x="599" y="6963"/>
                    <a:pt x="1355" y="6648"/>
                    <a:pt x="2174" y="6648"/>
                  </a:cubicBezTo>
                  <a:cubicBezTo>
                    <a:pt x="3151" y="6648"/>
                    <a:pt x="4065" y="7089"/>
                    <a:pt x="4663" y="7814"/>
                  </a:cubicBezTo>
                  <a:lnTo>
                    <a:pt x="4663" y="1639"/>
                  </a:lnTo>
                  <a:cubicBezTo>
                    <a:pt x="4663" y="757"/>
                    <a:pt x="3907" y="1"/>
                    <a:pt x="29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4"/>
            <p:cNvSpPr/>
            <p:nvPr/>
          </p:nvSpPr>
          <p:spPr>
            <a:xfrm>
              <a:off x="-9481175" y="3614000"/>
              <a:ext cx="80375" cy="37050"/>
            </a:xfrm>
            <a:custGeom>
              <a:avLst/>
              <a:gdLst/>
              <a:ahLst/>
              <a:cxnLst/>
              <a:rect l="l" t="t" r="r" b="b"/>
              <a:pathLst>
                <a:path w="3215" h="1482" extrusionOk="0">
                  <a:moveTo>
                    <a:pt x="1608" y="0"/>
                  </a:moveTo>
                  <a:cubicBezTo>
                    <a:pt x="788" y="63"/>
                    <a:pt x="127" y="693"/>
                    <a:pt x="1" y="1481"/>
                  </a:cubicBezTo>
                  <a:cubicBezTo>
                    <a:pt x="442" y="1072"/>
                    <a:pt x="1009" y="851"/>
                    <a:pt x="1608" y="851"/>
                  </a:cubicBezTo>
                  <a:cubicBezTo>
                    <a:pt x="2238" y="851"/>
                    <a:pt x="2805" y="1072"/>
                    <a:pt x="3214" y="1481"/>
                  </a:cubicBezTo>
                  <a:cubicBezTo>
                    <a:pt x="3120" y="630"/>
                    <a:pt x="2427" y="0"/>
                    <a:pt x="16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4"/>
            <p:cNvSpPr/>
            <p:nvPr/>
          </p:nvSpPr>
          <p:spPr>
            <a:xfrm>
              <a:off x="-9294500" y="3843975"/>
              <a:ext cx="124475" cy="123700"/>
            </a:xfrm>
            <a:custGeom>
              <a:avLst/>
              <a:gdLst/>
              <a:ahLst/>
              <a:cxnLst/>
              <a:rect l="l" t="t" r="r" b="b"/>
              <a:pathLst>
                <a:path w="4979" h="4948" extrusionOk="0">
                  <a:moveTo>
                    <a:pt x="2489" y="1198"/>
                  </a:moveTo>
                  <a:cubicBezTo>
                    <a:pt x="3151" y="1198"/>
                    <a:pt x="3718" y="1765"/>
                    <a:pt x="3718" y="2427"/>
                  </a:cubicBezTo>
                  <a:cubicBezTo>
                    <a:pt x="3718" y="3088"/>
                    <a:pt x="3151" y="3687"/>
                    <a:pt x="2489" y="3687"/>
                  </a:cubicBezTo>
                  <a:cubicBezTo>
                    <a:pt x="1828" y="3687"/>
                    <a:pt x="1229" y="3151"/>
                    <a:pt x="1229" y="2427"/>
                  </a:cubicBezTo>
                  <a:cubicBezTo>
                    <a:pt x="1229" y="1734"/>
                    <a:pt x="1796" y="1198"/>
                    <a:pt x="2489" y="1198"/>
                  </a:cubicBezTo>
                  <a:close/>
                  <a:moveTo>
                    <a:pt x="2489" y="1"/>
                  </a:moveTo>
                  <a:cubicBezTo>
                    <a:pt x="1103" y="1"/>
                    <a:pt x="0" y="1103"/>
                    <a:pt x="0" y="2458"/>
                  </a:cubicBezTo>
                  <a:cubicBezTo>
                    <a:pt x="0" y="3844"/>
                    <a:pt x="1103" y="4947"/>
                    <a:pt x="2489" y="4947"/>
                  </a:cubicBezTo>
                  <a:cubicBezTo>
                    <a:pt x="3876" y="4947"/>
                    <a:pt x="4978" y="3844"/>
                    <a:pt x="4978" y="2458"/>
                  </a:cubicBezTo>
                  <a:cubicBezTo>
                    <a:pt x="4978" y="1103"/>
                    <a:pt x="3876" y="1"/>
                    <a:pt x="24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4"/>
            <p:cNvSpPr/>
            <p:nvPr/>
          </p:nvSpPr>
          <p:spPr>
            <a:xfrm>
              <a:off x="-9294500" y="3656525"/>
              <a:ext cx="116600" cy="195350"/>
            </a:xfrm>
            <a:custGeom>
              <a:avLst/>
              <a:gdLst/>
              <a:ahLst/>
              <a:cxnLst/>
              <a:rect l="l" t="t" r="r" b="b"/>
              <a:pathLst>
                <a:path w="4664" h="7814" extrusionOk="0">
                  <a:moveTo>
                    <a:pt x="1670" y="1"/>
                  </a:moveTo>
                  <a:cubicBezTo>
                    <a:pt x="757" y="1"/>
                    <a:pt x="0" y="757"/>
                    <a:pt x="0" y="1639"/>
                  </a:cubicBezTo>
                  <a:lnTo>
                    <a:pt x="0" y="7814"/>
                  </a:lnTo>
                  <a:cubicBezTo>
                    <a:pt x="599" y="7089"/>
                    <a:pt x="1513" y="6648"/>
                    <a:pt x="2489" y="6648"/>
                  </a:cubicBezTo>
                  <a:cubicBezTo>
                    <a:pt x="3308" y="6648"/>
                    <a:pt x="4065" y="6963"/>
                    <a:pt x="4663" y="7499"/>
                  </a:cubicBezTo>
                  <a:lnTo>
                    <a:pt x="3277" y="1324"/>
                  </a:lnTo>
                  <a:cubicBezTo>
                    <a:pt x="3119" y="536"/>
                    <a:pt x="2458" y="1"/>
                    <a:pt x="16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4"/>
            <p:cNvSpPr/>
            <p:nvPr/>
          </p:nvSpPr>
          <p:spPr>
            <a:xfrm>
              <a:off x="-9294500" y="3615575"/>
              <a:ext cx="81150" cy="36250"/>
            </a:xfrm>
            <a:custGeom>
              <a:avLst/>
              <a:gdLst/>
              <a:ahLst/>
              <a:cxnLst/>
              <a:rect l="l" t="t" r="r" b="b"/>
              <a:pathLst>
                <a:path w="3246" h="1450" extrusionOk="0">
                  <a:moveTo>
                    <a:pt x="1639" y="0"/>
                  </a:moveTo>
                  <a:cubicBezTo>
                    <a:pt x="788" y="0"/>
                    <a:pt x="126" y="630"/>
                    <a:pt x="0" y="1450"/>
                  </a:cubicBezTo>
                  <a:cubicBezTo>
                    <a:pt x="442" y="1040"/>
                    <a:pt x="1040" y="820"/>
                    <a:pt x="1639" y="820"/>
                  </a:cubicBezTo>
                  <a:cubicBezTo>
                    <a:pt x="2269" y="820"/>
                    <a:pt x="2804" y="1040"/>
                    <a:pt x="3245" y="1450"/>
                  </a:cubicBezTo>
                  <a:cubicBezTo>
                    <a:pt x="3119" y="599"/>
                    <a:pt x="2458" y="0"/>
                    <a:pt x="16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4"/>
            <p:cNvSpPr/>
            <p:nvPr/>
          </p:nvSpPr>
          <p:spPr>
            <a:xfrm>
              <a:off x="-9378775" y="3822725"/>
              <a:ext cx="63025" cy="41750"/>
            </a:xfrm>
            <a:custGeom>
              <a:avLst/>
              <a:gdLst/>
              <a:ahLst/>
              <a:cxnLst/>
              <a:rect l="l" t="t" r="r" b="b"/>
              <a:pathLst>
                <a:path w="2521" h="1670" extrusionOk="0">
                  <a:moveTo>
                    <a:pt x="0" y="0"/>
                  </a:moveTo>
                  <a:lnTo>
                    <a:pt x="0" y="1670"/>
                  </a:lnTo>
                  <a:lnTo>
                    <a:pt x="2521" y="1670"/>
                  </a:lnTo>
                  <a:lnTo>
                    <a:pt x="25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4"/>
            <p:cNvSpPr/>
            <p:nvPr/>
          </p:nvSpPr>
          <p:spPr>
            <a:xfrm>
              <a:off x="-9336250" y="3739225"/>
              <a:ext cx="21300" cy="63050"/>
            </a:xfrm>
            <a:custGeom>
              <a:avLst/>
              <a:gdLst/>
              <a:ahLst/>
              <a:cxnLst/>
              <a:rect l="l" t="t" r="r" b="b"/>
              <a:pathLst>
                <a:path w="852" h="2522" extrusionOk="0">
                  <a:moveTo>
                    <a:pt x="1" y="1"/>
                  </a:moveTo>
                  <a:lnTo>
                    <a:pt x="1" y="2521"/>
                  </a:lnTo>
                  <a:lnTo>
                    <a:pt x="851" y="2521"/>
                  </a:lnTo>
                  <a:lnTo>
                    <a:pt x="8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4"/>
            <p:cNvSpPr/>
            <p:nvPr/>
          </p:nvSpPr>
          <p:spPr>
            <a:xfrm>
              <a:off x="-9378775" y="3739225"/>
              <a:ext cx="20500" cy="63050"/>
            </a:xfrm>
            <a:custGeom>
              <a:avLst/>
              <a:gdLst/>
              <a:ahLst/>
              <a:cxnLst/>
              <a:rect l="l" t="t" r="r" b="b"/>
              <a:pathLst>
                <a:path w="820" h="2522" extrusionOk="0">
                  <a:moveTo>
                    <a:pt x="0" y="1"/>
                  </a:moveTo>
                  <a:lnTo>
                    <a:pt x="0" y="2521"/>
                  </a:lnTo>
                  <a:lnTo>
                    <a:pt x="820" y="2521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"/>
          <p:cNvSpPr txBox="1">
            <a:spLocks noGrp="1"/>
          </p:cNvSpPr>
          <p:nvPr>
            <p:ph type="ctrTitle" idx="6"/>
          </p:nvPr>
        </p:nvSpPr>
        <p:spPr>
          <a:xfrm>
            <a:off x="311700" y="497325"/>
            <a:ext cx="8520600" cy="10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DE" dirty="0">
                <a:solidFill>
                  <a:srgbClr val="AFFFFF"/>
                </a:solidFill>
              </a:rPr>
              <a:t>Outlook</a:t>
            </a:r>
            <a:endParaRPr dirty="0">
              <a:solidFill>
                <a:srgbClr val="AFFFFF"/>
              </a:solidFill>
            </a:endParaRPr>
          </a:p>
        </p:txBody>
      </p:sp>
      <p:cxnSp>
        <p:nvCxnSpPr>
          <p:cNvPr id="390" name="Google Shape;390;p5"/>
          <p:cNvCxnSpPr/>
          <p:nvPr/>
        </p:nvCxnSpPr>
        <p:spPr>
          <a:xfrm>
            <a:off x="311700" y="1647625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00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1" name="Google Shape;391;p5"/>
          <p:cNvSpPr txBox="1"/>
          <p:nvPr/>
        </p:nvSpPr>
        <p:spPr>
          <a:xfrm>
            <a:off x="600750" y="2058325"/>
            <a:ext cx="7942500" cy="18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-"/>
            </a:pPr>
            <a:r>
              <a:rPr lang="en-US" sz="1800" dirty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scalability in Kubernetes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-"/>
            </a:pPr>
            <a:r>
              <a:rPr lang="en-US" sz="1800" dirty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improved mitigation recommendations by including more context about the organization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-"/>
            </a:pPr>
            <a:r>
              <a:rPr lang="en-US" sz="1800" dirty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expand the risk score by analyzing the network infrastructure</a:t>
            </a:r>
            <a:endParaRPr lang="de-DE" sz="1800" dirty="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2" name="Google Shape;8860;p59">
            <a:extLst>
              <a:ext uri="{FF2B5EF4-FFF2-40B4-BE49-F238E27FC236}">
                <a16:creationId xmlns:a16="http://schemas.microsoft.com/office/drawing/2014/main" id="{806B0E2F-03CE-C8BE-01EC-A40228AD1467}"/>
              </a:ext>
            </a:extLst>
          </p:cNvPr>
          <p:cNvGrpSpPr/>
          <p:nvPr/>
        </p:nvGrpSpPr>
        <p:grpSpPr>
          <a:xfrm>
            <a:off x="1919127" y="2670862"/>
            <a:ext cx="409545" cy="394563"/>
            <a:chOff x="-5254775" y="3631325"/>
            <a:chExt cx="296950" cy="292625"/>
          </a:xfrm>
          <a:noFill/>
        </p:grpSpPr>
        <p:sp>
          <p:nvSpPr>
            <p:cNvPr id="3" name="Google Shape;8861;p59">
              <a:extLst>
                <a:ext uri="{FF2B5EF4-FFF2-40B4-BE49-F238E27FC236}">
                  <a16:creationId xmlns:a16="http://schemas.microsoft.com/office/drawing/2014/main" id="{06C87294-6C27-0F2A-0267-15F835BE7E2A}"/>
                </a:ext>
              </a:extLst>
            </p:cNvPr>
            <p:cNvSpPr/>
            <p:nvPr/>
          </p:nvSpPr>
          <p:spPr>
            <a:xfrm>
              <a:off x="-5246900" y="3766400"/>
              <a:ext cx="58300" cy="55150"/>
            </a:xfrm>
            <a:custGeom>
              <a:avLst/>
              <a:gdLst/>
              <a:ahLst/>
              <a:cxnLst/>
              <a:rect l="l" t="t" r="r" b="b"/>
              <a:pathLst>
                <a:path w="2332" h="2206" extrusionOk="0">
                  <a:moveTo>
                    <a:pt x="1769" y="1"/>
                  </a:moveTo>
                  <a:cubicBezTo>
                    <a:pt x="1639" y="1"/>
                    <a:pt x="1513" y="48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64"/>
                  </a:cubicBezTo>
                  <a:cubicBezTo>
                    <a:pt x="300" y="2159"/>
                    <a:pt x="434" y="2206"/>
                    <a:pt x="564" y="2206"/>
                  </a:cubicBezTo>
                  <a:cubicBezTo>
                    <a:pt x="694" y="2206"/>
                    <a:pt x="820" y="2159"/>
                    <a:pt x="914" y="2064"/>
                  </a:cubicBezTo>
                  <a:lnTo>
                    <a:pt x="2143" y="835"/>
                  </a:lnTo>
                  <a:cubicBezTo>
                    <a:pt x="2332" y="646"/>
                    <a:pt x="2332" y="331"/>
                    <a:pt x="2143" y="142"/>
                  </a:cubicBezTo>
                  <a:cubicBezTo>
                    <a:pt x="2033" y="48"/>
                    <a:pt x="1899" y="1"/>
                    <a:pt x="17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5223C"/>
                </a:solidFill>
              </a:endParaRPr>
            </a:p>
          </p:txBody>
        </p:sp>
        <p:sp>
          <p:nvSpPr>
            <p:cNvPr id="4" name="Google Shape;8862;p59">
              <a:extLst>
                <a:ext uri="{FF2B5EF4-FFF2-40B4-BE49-F238E27FC236}">
                  <a16:creationId xmlns:a16="http://schemas.microsoft.com/office/drawing/2014/main" id="{94BD0B98-530C-DD64-7809-29A9409517DE}"/>
                </a:ext>
              </a:extLst>
            </p:cNvPr>
            <p:cNvSpPr/>
            <p:nvPr/>
          </p:nvSpPr>
          <p:spPr>
            <a:xfrm>
              <a:off x="-5216175" y="3795550"/>
              <a:ext cx="58300" cy="55950"/>
            </a:xfrm>
            <a:custGeom>
              <a:avLst/>
              <a:gdLst/>
              <a:ahLst/>
              <a:cxnLst/>
              <a:rect l="l" t="t" r="r" b="b"/>
              <a:pathLst>
                <a:path w="2332" h="2238" extrusionOk="0">
                  <a:moveTo>
                    <a:pt x="1764" y="0"/>
                  </a:moveTo>
                  <a:cubicBezTo>
                    <a:pt x="1638" y="0"/>
                    <a:pt x="1512" y="47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95"/>
                  </a:cubicBezTo>
                  <a:cubicBezTo>
                    <a:pt x="284" y="2190"/>
                    <a:pt x="410" y="2237"/>
                    <a:pt x="540" y="2237"/>
                  </a:cubicBezTo>
                  <a:cubicBezTo>
                    <a:pt x="670" y="2237"/>
                    <a:pt x="804" y="2190"/>
                    <a:pt x="914" y="2095"/>
                  </a:cubicBezTo>
                  <a:lnTo>
                    <a:pt x="2111" y="867"/>
                  </a:lnTo>
                  <a:cubicBezTo>
                    <a:pt x="2332" y="678"/>
                    <a:pt x="2332" y="363"/>
                    <a:pt x="2111" y="142"/>
                  </a:cubicBezTo>
                  <a:cubicBezTo>
                    <a:pt x="2016" y="47"/>
                    <a:pt x="1890" y="0"/>
                    <a:pt x="17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5223C"/>
                </a:solidFill>
              </a:endParaRPr>
            </a:p>
          </p:txBody>
        </p:sp>
        <p:sp>
          <p:nvSpPr>
            <p:cNvPr id="5" name="Google Shape;8863;p59">
              <a:extLst>
                <a:ext uri="{FF2B5EF4-FFF2-40B4-BE49-F238E27FC236}">
                  <a16:creationId xmlns:a16="http://schemas.microsoft.com/office/drawing/2014/main" id="{728EC8A2-CC98-338C-2E66-D2407D78820B}"/>
                </a:ext>
              </a:extLst>
            </p:cNvPr>
            <p:cNvSpPr/>
            <p:nvPr/>
          </p:nvSpPr>
          <p:spPr>
            <a:xfrm>
              <a:off x="-5185475" y="3826250"/>
              <a:ext cx="57525" cy="55750"/>
            </a:xfrm>
            <a:custGeom>
              <a:avLst/>
              <a:gdLst/>
              <a:ahLst/>
              <a:cxnLst/>
              <a:rect l="l" t="t" r="r" b="b"/>
              <a:pathLst>
                <a:path w="2301" h="2230" extrusionOk="0">
                  <a:moveTo>
                    <a:pt x="1765" y="1"/>
                  </a:moveTo>
                  <a:cubicBezTo>
                    <a:pt x="1639" y="1"/>
                    <a:pt x="1513" y="48"/>
                    <a:pt x="1419" y="143"/>
                  </a:cubicBezTo>
                  <a:lnTo>
                    <a:pt x="190" y="1371"/>
                  </a:lnTo>
                  <a:cubicBezTo>
                    <a:pt x="1" y="1560"/>
                    <a:pt x="1" y="1875"/>
                    <a:pt x="190" y="2064"/>
                  </a:cubicBezTo>
                  <a:cubicBezTo>
                    <a:pt x="284" y="2175"/>
                    <a:pt x="410" y="2230"/>
                    <a:pt x="536" y="2230"/>
                  </a:cubicBezTo>
                  <a:cubicBezTo>
                    <a:pt x="662" y="2230"/>
                    <a:pt x="788" y="2175"/>
                    <a:pt x="883" y="2064"/>
                  </a:cubicBezTo>
                  <a:lnTo>
                    <a:pt x="2112" y="836"/>
                  </a:lnTo>
                  <a:cubicBezTo>
                    <a:pt x="2301" y="647"/>
                    <a:pt x="2301" y="332"/>
                    <a:pt x="2112" y="143"/>
                  </a:cubicBezTo>
                  <a:cubicBezTo>
                    <a:pt x="2017" y="48"/>
                    <a:pt x="1891" y="1"/>
                    <a:pt x="17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5223C"/>
                </a:solidFill>
              </a:endParaRPr>
            </a:p>
          </p:txBody>
        </p:sp>
        <p:sp>
          <p:nvSpPr>
            <p:cNvPr id="6" name="Google Shape;8864;p59">
              <a:extLst>
                <a:ext uri="{FF2B5EF4-FFF2-40B4-BE49-F238E27FC236}">
                  <a16:creationId xmlns:a16="http://schemas.microsoft.com/office/drawing/2014/main" id="{4F20F6E7-B941-08AB-E393-3E1F1B85A59F}"/>
                </a:ext>
              </a:extLst>
            </p:cNvPr>
            <p:cNvSpPr/>
            <p:nvPr/>
          </p:nvSpPr>
          <p:spPr>
            <a:xfrm>
              <a:off x="-5156325" y="3856375"/>
              <a:ext cx="58300" cy="55750"/>
            </a:xfrm>
            <a:custGeom>
              <a:avLst/>
              <a:gdLst/>
              <a:ahLst/>
              <a:cxnLst/>
              <a:rect l="l" t="t" r="r" b="b"/>
              <a:pathLst>
                <a:path w="2332" h="2230" extrusionOk="0">
                  <a:moveTo>
                    <a:pt x="1781" y="1"/>
                  </a:moveTo>
                  <a:cubicBezTo>
                    <a:pt x="1655" y="1"/>
                    <a:pt x="1529" y="56"/>
                    <a:pt x="1418" y="166"/>
                  </a:cubicBezTo>
                  <a:lnTo>
                    <a:pt x="190" y="1395"/>
                  </a:lnTo>
                  <a:cubicBezTo>
                    <a:pt x="1" y="1584"/>
                    <a:pt x="1" y="1899"/>
                    <a:pt x="190" y="2088"/>
                  </a:cubicBezTo>
                  <a:cubicBezTo>
                    <a:pt x="300" y="2183"/>
                    <a:pt x="442" y="2230"/>
                    <a:pt x="575" y="2230"/>
                  </a:cubicBezTo>
                  <a:cubicBezTo>
                    <a:pt x="709" y="2230"/>
                    <a:pt x="835" y="2183"/>
                    <a:pt x="914" y="2088"/>
                  </a:cubicBezTo>
                  <a:lnTo>
                    <a:pt x="2143" y="859"/>
                  </a:lnTo>
                  <a:cubicBezTo>
                    <a:pt x="2332" y="670"/>
                    <a:pt x="2332" y="355"/>
                    <a:pt x="2143" y="166"/>
                  </a:cubicBezTo>
                  <a:cubicBezTo>
                    <a:pt x="2033" y="56"/>
                    <a:pt x="1907" y="1"/>
                    <a:pt x="17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5223C"/>
                </a:solidFill>
              </a:endParaRPr>
            </a:p>
          </p:txBody>
        </p:sp>
        <p:sp>
          <p:nvSpPr>
            <p:cNvPr id="7" name="Google Shape;8865;p59">
              <a:extLst>
                <a:ext uri="{FF2B5EF4-FFF2-40B4-BE49-F238E27FC236}">
                  <a16:creationId xmlns:a16="http://schemas.microsoft.com/office/drawing/2014/main" id="{D0098FB4-3D66-E3F1-AE2F-DE75213F55DF}"/>
                </a:ext>
              </a:extLst>
            </p:cNvPr>
            <p:cNvSpPr/>
            <p:nvPr/>
          </p:nvSpPr>
          <p:spPr>
            <a:xfrm>
              <a:off x="-5105925" y="3886525"/>
              <a:ext cx="37050" cy="37425"/>
            </a:xfrm>
            <a:custGeom>
              <a:avLst/>
              <a:gdLst/>
              <a:ahLst/>
              <a:cxnLst/>
              <a:rect l="l" t="t" r="r" b="b"/>
              <a:pathLst>
                <a:path w="1482" h="1497" extrusionOk="0">
                  <a:moveTo>
                    <a:pt x="662" y="0"/>
                  </a:moveTo>
                  <a:lnTo>
                    <a:pt x="536" y="126"/>
                  </a:lnTo>
                  <a:lnTo>
                    <a:pt x="1" y="756"/>
                  </a:lnTo>
                  <a:lnTo>
                    <a:pt x="599" y="1355"/>
                  </a:lnTo>
                  <a:cubicBezTo>
                    <a:pt x="694" y="1449"/>
                    <a:pt x="820" y="1497"/>
                    <a:pt x="946" y="1497"/>
                  </a:cubicBezTo>
                  <a:cubicBezTo>
                    <a:pt x="1072" y="1497"/>
                    <a:pt x="1198" y="1449"/>
                    <a:pt x="1293" y="1355"/>
                  </a:cubicBezTo>
                  <a:cubicBezTo>
                    <a:pt x="1482" y="1166"/>
                    <a:pt x="1482" y="851"/>
                    <a:pt x="1293" y="662"/>
                  </a:cubicBezTo>
                  <a:lnTo>
                    <a:pt x="66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5223C"/>
                </a:solidFill>
              </a:endParaRPr>
            </a:p>
          </p:txBody>
        </p:sp>
        <p:sp>
          <p:nvSpPr>
            <p:cNvPr id="8" name="Google Shape;8866;p59">
              <a:extLst>
                <a:ext uri="{FF2B5EF4-FFF2-40B4-BE49-F238E27FC236}">
                  <a16:creationId xmlns:a16="http://schemas.microsoft.com/office/drawing/2014/main" id="{1D724F85-AE05-6E8C-B88D-D767DFEC3AAB}"/>
                </a:ext>
              </a:extLst>
            </p:cNvPr>
            <p:cNvSpPr/>
            <p:nvPr/>
          </p:nvSpPr>
          <p:spPr>
            <a:xfrm>
              <a:off x="-5254775" y="3648050"/>
              <a:ext cx="278050" cy="248325"/>
            </a:xfrm>
            <a:custGeom>
              <a:avLst/>
              <a:gdLst/>
              <a:ahLst/>
              <a:cxnLst/>
              <a:rect l="l" t="t" r="r" b="b"/>
              <a:pathLst>
                <a:path w="11122" h="9933" extrusionOk="0">
                  <a:moveTo>
                    <a:pt x="4049" y="1"/>
                  </a:moveTo>
                  <a:cubicBezTo>
                    <a:pt x="3781" y="1"/>
                    <a:pt x="3513" y="103"/>
                    <a:pt x="3308" y="308"/>
                  </a:cubicBezTo>
                  <a:lnTo>
                    <a:pt x="410" y="3364"/>
                  </a:lnTo>
                  <a:cubicBezTo>
                    <a:pt x="0" y="3774"/>
                    <a:pt x="0" y="4435"/>
                    <a:pt x="410" y="4813"/>
                  </a:cubicBezTo>
                  <a:lnTo>
                    <a:pt x="631" y="5065"/>
                  </a:lnTo>
                  <a:lnTo>
                    <a:pt x="1198" y="4498"/>
                  </a:lnTo>
                  <a:cubicBezTo>
                    <a:pt x="1454" y="4242"/>
                    <a:pt x="1794" y="4106"/>
                    <a:pt x="2122" y="4106"/>
                  </a:cubicBezTo>
                  <a:cubicBezTo>
                    <a:pt x="2398" y="4106"/>
                    <a:pt x="2666" y="4202"/>
                    <a:pt x="2867" y="4404"/>
                  </a:cubicBezTo>
                  <a:cubicBezTo>
                    <a:pt x="3151" y="4624"/>
                    <a:pt x="3308" y="4971"/>
                    <a:pt x="3277" y="5286"/>
                  </a:cubicBezTo>
                  <a:cubicBezTo>
                    <a:pt x="3592" y="5286"/>
                    <a:pt x="3907" y="5412"/>
                    <a:pt x="4128" y="5664"/>
                  </a:cubicBezTo>
                  <a:cubicBezTo>
                    <a:pt x="4380" y="5884"/>
                    <a:pt x="4506" y="6200"/>
                    <a:pt x="4506" y="6515"/>
                  </a:cubicBezTo>
                  <a:cubicBezTo>
                    <a:pt x="4821" y="6515"/>
                    <a:pt x="5136" y="6641"/>
                    <a:pt x="5356" y="6861"/>
                  </a:cubicBezTo>
                  <a:cubicBezTo>
                    <a:pt x="5608" y="7113"/>
                    <a:pt x="5703" y="7428"/>
                    <a:pt x="5703" y="7743"/>
                  </a:cubicBezTo>
                  <a:cubicBezTo>
                    <a:pt x="6018" y="7743"/>
                    <a:pt x="6364" y="7869"/>
                    <a:pt x="6585" y="8090"/>
                  </a:cubicBezTo>
                  <a:cubicBezTo>
                    <a:pt x="6837" y="8342"/>
                    <a:pt x="6931" y="8657"/>
                    <a:pt x="6931" y="8909"/>
                  </a:cubicBezTo>
                  <a:lnTo>
                    <a:pt x="7814" y="9791"/>
                  </a:lnTo>
                  <a:cubicBezTo>
                    <a:pt x="7908" y="9886"/>
                    <a:pt x="8034" y="9933"/>
                    <a:pt x="8160" y="9933"/>
                  </a:cubicBezTo>
                  <a:cubicBezTo>
                    <a:pt x="8286" y="9933"/>
                    <a:pt x="8412" y="9886"/>
                    <a:pt x="8507" y="9791"/>
                  </a:cubicBezTo>
                  <a:cubicBezTo>
                    <a:pt x="8727" y="9602"/>
                    <a:pt x="8727" y="9287"/>
                    <a:pt x="8507" y="9066"/>
                  </a:cubicBezTo>
                  <a:lnTo>
                    <a:pt x="7656" y="8216"/>
                  </a:lnTo>
                  <a:cubicBezTo>
                    <a:pt x="7530" y="8090"/>
                    <a:pt x="7530" y="7869"/>
                    <a:pt x="7656" y="7743"/>
                  </a:cubicBezTo>
                  <a:cubicBezTo>
                    <a:pt x="7748" y="7596"/>
                    <a:pt x="7851" y="7534"/>
                    <a:pt x="7953" y="7534"/>
                  </a:cubicBezTo>
                  <a:cubicBezTo>
                    <a:pt x="8024" y="7534"/>
                    <a:pt x="8095" y="7565"/>
                    <a:pt x="8160" y="7617"/>
                  </a:cubicBezTo>
                  <a:lnTo>
                    <a:pt x="9011" y="8499"/>
                  </a:lnTo>
                  <a:cubicBezTo>
                    <a:pt x="9121" y="8594"/>
                    <a:pt x="9255" y="8641"/>
                    <a:pt x="9385" y="8641"/>
                  </a:cubicBezTo>
                  <a:cubicBezTo>
                    <a:pt x="9515" y="8641"/>
                    <a:pt x="9641" y="8594"/>
                    <a:pt x="9735" y="8499"/>
                  </a:cubicBezTo>
                  <a:cubicBezTo>
                    <a:pt x="9924" y="8279"/>
                    <a:pt x="9924" y="7964"/>
                    <a:pt x="9735" y="7775"/>
                  </a:cubicBezTo>
                  <a:lnTo>
                    <a:pt x="8853" y="6924"/>
                  </a:lnTo>
                  <a:cubicBezTo>
                    <a:pt x="8759" y="6798"/>
                    <a:pt x="8759" y="6578"/>
                    <a:pt x="8853" y="6452"/>
                  </a:cubicBezTo>
                  <a:cubicBezTo>
                    <a:pt x="8916" y="6389"/>
                    <a:pt x="9011" y="6357"/>
                    <a:pt x="9101" y="6357"/>
                  </a:cubicBezTo>
                  <a:cubicBezTo>
                    <a:pt x="9192" y="6357"/>
                    <a:pt x="9279" y="6389"/>
                    <a:pt x="9326" y="6452"/>
                  </a:cubicBezTo>
                  <a:lnTo>
                    <a:pt x="10208" y="7302"/>
                  </a:lnTo>
                  <a:cubicBezTo>
                    <a:pt x="10303" y="7397"/>
                    <a:pt x="10429" y="7444"/>
                    <a:pt x="10555" y="7444"/>
                  </a:cubicBezTo>
                  <a:cubicBezTo>
                    <a:pt x="10681" y="7444"/>
                    <a:pt x="10807" y="7397"/>
                    <a:pt x="10901" y="7302"/>
                  </a:cubicBezTo>
                  <a:cubicBezTo>
                    <a:pt x="11122" y="7113"/>
                    <a:pt x="11122" y="6798"/>
                    <a:pt x="10901" y="6609"/>
                  </a:cubicBezTo>
                  <a:lnTo>
                    <a:pt x="10334" y="6010"/>
                  </a:lnTo>
                  <a:lnTo>
                    <a:pt x="10208" y="5884"/>
                  </a:lnTo>
                  <a:lnTo>
                    <a:pt x="6931" y="2608"/>
                  </a:lnTo>
                  <a:cubicBezTo>
                    <a:pt x="6884" y="2561"/>
                    <a:pt x="6798" y="2537"/>
                    <a:pt x="6707" y="2537"/>
                  </a:cubicBezTo>
                  <a:cubicBezTo>
                    <a:pt x="6616" y="2537"/>
                    <a:pt x="6522" y="2561"/>
                    <a:pt x="6459" y="2608"/>
                  </a:cubicBezTo>
                  <a:lnTo>
                    <a:pt x="5167" y="3931"/>
                  </a:lnTo>
                  <a:cubicBezTo>
                    <a:pt x="4904" y="4176"/>
                    <a:pt x="4562" y="4308"/>
                    <a:pt x="4229" y="4308"/>
                  </a:cubicBezTo>
                  <a:cubicBezTo>
                    <a:pt x="4004" y="4308"/>
                    <a:pt x="3783" y="4247"/>
                    <a:pt x="3592" y="4120"/>
                  </a:cubicBezTo>
                  <a:cubicBezTo>
                    <a:pt x="2962" y="3679"/>
                    <a:pt x="2930" y="2829"/>
                    <a:pt x="3434" y="2293"/>
                  </a:cubicBezTo>
                  <a:lnTo>
                    <a:pt x="5010" y="529"/>
                  </a:lnTo>
                  <a:lnTo>
                    <a:pt x="4789" y="308"/>
                  </a:lnTo>
                  <a:cubicBezTo>
                    <a:pt x="4584" y="103"/>
                    <a:pt x="4317" y="1"/>
                    <a:pt x="40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5223C"/>
                </a:solidFill>
              </a:endParaRPr>
            </a:p>
          </p:txBody>
        </p:sp>
        <p:sp>
          <p:nvSpPr>
            <p:cNvPr id="9" name="Google Shape;8867;p59">
              <a:extLst>
                <a:ext uri="{FF2B5EF4-FFF2-40B4-BE49-F238E27FC236}">
                  <a16:creationId xmlns:a16="http://schemas.microsoft.com/office/drawing/2014/main" id="{FB47A711-8DC3-9CA4-2421-FCA1BE35A2D1}"/>
                </a:ext>
              </a:extLst>
            </p:cNvPr>
            <p:cNvSpPr/>
            <p:nvPr/>
          </p:nvSpPr>
          <p:spPr>
            <a:xfrm>
              <a:off x="-5163425" y="3631325"/>
              <a:ext cx="205600" cy="150450"/>
            </a:xfrm>
            <a:custGeom>
              <a:avLst/>
              <a:gdLst/>
              <a:ahLst/>
              <a:cxnLst/>
              <a:rect l="l" t="t" r="r" b="b"/>
              <a:pathLst>
                <a:path w="8224" h="6018" extrusionOk="0">
                  <a:moveTo>
                    <a:pt x="3699" y="0"/>
                  </a:moveTo>
                  <a:cubicBezTo>
                    <a:pt x="3435" y="0"/>
                    <a:pt x="3167" y="95"/>
                    <a:pt x="2962" y="284"/>
                  </a:cubicBezTo>
                  <a:lnTo>
                    <a:pt x="2364" y="883"/>
                  </a:lnTo>
                  <a:lnTo>
                    <a:pt x="2269" y="1009"/>
                  </a:lnTo>
                  <a:lnTo>
                    <a:pt x="222" y="3245"/>
                  </a:lnTo>
                  <a:cubicBezTo>
                    <a:pt x="1" y="3435"/>
                    <a:pt x="1" y="3781"/>
                    <a:pt x="222" y="3970"/>
                  </a:cubicBezTo>
                  <a:cubicBezTo>
                    <a:pt x="316" y="4065"/>
                    <a:pt x="442" y="4112"/>
                    <a:pt x="568" y="4112"/>
                  </a:cubicBezTo>
                  <a:cubicBezTo>
                    <a:pt x="694" y="4112"/>
                    <a:pt x="820" y="4065"/>
                    <a:pt x="915" y="3970"/>
                  </a:cubicBezTo>
                  <a:lnTo>
                    <a:pt x="2269" y="2615"/>
                  </a:lnTo>
                  <a:cubicBezTo>
                    <a:pt x="2458" y="2426"/>
                    <a:pt x="2718" y="2332"/>
                    <a:pt x="2982" y="2332"/>
                  </a:cubicBezTo>
                  <a:cubicBezTo>
                    <a:pt x="3246" y="2332"/>
                    <a:pt x="3514" y="2426"/>
                    <a:pt x="3719" y="2615"/>
                  </a:cubicBezTo>
                  <a:lnTo>
                    <a:pt x="7090" y="6018"/>
                  </a:lnTo>
                  <a:lnTo>
                    <a:pt x="7814" y="5356"/>
                  </a:lnTo>
                  <a:cubicBezTo>
                    <a:pt x="8224" y="4947"/>
                    <a:pt x="8224" y="4285"/>
                    <a:pt x="7814" y="3876"/>
                  </a:cubicBezTo>
                  <a:lnTo>
                    <a:pt x="4412" y="284"/>
                  </a:lnTo>
                  <a:cubicBezTo>
                    <a:pt x="4223" y="95"/>
                    <a:pt x="3963" y="0"/>
                    <a:pt x="36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5223C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>
          <a:extLst>
            <a:ext uri="{FF2B5EF4-FFF2-40B4-BE49-F238E27FC236}">
              <a16:creationId xmlns:a16="http://schemas.microsoft.com/office/drawing/2014/main" id="{50A72172-CBD7-0D02-C5F4-7517B1B2C4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DD401FC5-4BC6-C2D2-2072-B6D2F765A70F}"/>
              </a:ext>
            </a:extLst>
          </p:cNvPr>
          <p:cNvSpPr/>
          <p:nvPr/>
        </p:nvSpPr>
        <p:spPr>
          <a:xfrm>
            <a:off x="3688080" y="518160"/>
            <a:ext cx="5862320" cy="4094480"/>
          </a:xfrm>
          <a:prstGeom prst="rect">
            <a:avLst/>
          </a:prstGeom>
          <a:solidFill>
            <a:srgbClr val="00CCCC"/>
          </a:solidFill>
          <a:ln>
            <a:solidFill>
              <a:srgbClr val="00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128" name="Google Shape;1128;p40">
            <a:extLst>
              <a:ext uri="{FF2B5EF4-FFF2-40B4-BE49-F238E27FC236}">
                <a16:creationId xmlns:a16="http://schemas.microsoft.com/office/drawing/2014/main" id="{D2034AB3-78D1-8E46-DC23-CA2F9DABA4EC}"/>
              </a:ext>
            </a:extLst>
          </p:cNvPr>
          <p:cNvGrpSpPr/>
          <p:nvPr/>
        </p:nvGrpSpPr>
        <p:grpSpPr>
          <a:xfrm flipH="1">
            <a:off x="-4389439" y="166679"/>
            <a:ext cx="7324051" cy="5378088"/>
            <a:chOff x="238125" y="262775"/>
            <a:chExt cx="7092825" cy="5151425"/>
          </a:xfrm>
          <a:solidFill>
            <a:srgbClr val="00CCCC"/>
          </a:solidFill>
        </p:grpSpPr>
        <p:sp>
          <p:nvSpPr>
            <p:cNvPr id="1129" name="Google Shape;1129;p40">
              <a:extLst>
                <a:ext uri="{FF2B5EF4-FFF2-40B4-BE49-F238E27FC236}">
                  <a16:creationId xmlns:a16="http://schemas.microsoft.com/office/drawing/2014/main" id="{7D067A98-0BB6-300A-EF82-8E51F676B942}"/>
                </a:ext>
              </a:extLst>
            </p:cNvPr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>
              <a:extLst>
                <a:ext uri="{FF2B5EF4-FFF2-40B4-BE49-F238E27FC236}">
                  <a16:creationId xmlns:a16="http://schemas.microsoft.com/office/drawing/2014/main" id="{F2455239-609C-B18F-AC92-B40FC3BDEDFA}"/>
                </a:ext>
              </a:extLst>
            </p:cNvPr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>
              <a:extLst>
                <a:ext uri="{FF2B5EF4-FFF2-40B4-BE49-F238E27FC236}">
                  <a16:creationId xmlns:a16="http://schemas.microsoft.com/office/drawing/2014/main" id="{7B74903D-D332-204D-0647-AC05CEBC7F00}"/>
                </a:ext>
              </a:extLst>
            </p:cNvPr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>
              <a:extLst>
                <a:ext uri="{FF2B5EF4-FFF2-40B4-BE49-F238E27FC236}">
                  <a16:creationId xmlns:a16="http://schemas.microsoft.com/office/drawing/2014/main" id="{765CB583-8B72-D35F-52A1-1E771F79A942}"/>
                </a:ext>
              </a:extLst>
            </p:cNvPr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>
              <a:extLst>
                <a:ext uri="{FF2B5EF4-FFF2-40B4-BE49-F238E27FC236}">
                  <a16:creationId xmlns:a16="http://schemas.microsoft.com/office/drawing/2014/main" id="{CB88CE52-23DC-2CFF-4C93-8496BDE3364E}"/>
                </a:ext>
              </a:extLst>
            </p:cNvPr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>
              <a:extLst>
                <a:ext uri="{FF2B5EF4-FFF2-40B4-BE49-F238E27FC236}">
                  <a16:creationId xmlns:a16="http://schemas.microsoft.com/office/drawing/2014/main" id="{929DBC37-C67D-EC35-E290-FD634D1099BD}"/>
                </a:ext>
              </a:extLst>
            </p:cNvPr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>
              <a:extLst>
                <a:ext uri="{FF2B5EF4-FFF2-40B4-BE49-F238E27FC236}">
                  <a16:creationId xmlns:a16="http://schemas.microsoft.com/office/drawing/2014/main" id="{A0525E66-5607-E9B6-69DD-454BB323010C}"/>
                </a:ext>
              </a:extLst>
            </p:cNvPr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>
              <a:extLst>
                <a:ext uri="{FF2B5EF4-FFF2-40B4-BE49-F238E27FC236}">
                  <a16:creationId xmlns:a16="http://schemas.microsoft.com/office/drawing/2014/main" id="{F624FBF8-D1B4-2EF0-E6B5-AB4836DBD13E}"/>
                </a:ext>
              </a:extLst>
            </p:cNvPr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>
              <a:extLst>
                <a:ext uri="{FF2B5EF4-FFF2-40B4-BE49-F238E27FC236}">
                  <a16:creationId xmlns:a16="http://schemas.microsoft.com/office/drawing/2014/main" id="{0A6AF215-2B72-6E95-CE3F-5FA184556AB0}"/>
                </a:ext>
              </a:extLst>
            </p:cNvPr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>
              <a:extLst>
                <a:ext uri="{FF2B5EF4-FFF2-40B4-BE49-F238E27FC236}">
                  <a16:creationId xmlns:a16="http://schemas.microsoft.com/office/drawing/2014/main" id="{86FBC1AC-C905-864F-4DDF-B534A18FADE3}"/>
                </a:ext>
              </a:extLst>
            </p:cNvPr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>
              <a:extLst>
                <a:ext uri="{FF2B5EF4-FFF2-40B4-BE49-F238E27FC236}">
                  <a16:creationId xmlns:a16="http://schemas.microsoft.com/office/drawing/2014/main" id="{FAD7FFD6-EE61-4187-8661-CB1DAC5EBA86}"/>
                </a:ext>
              </a:extLst>
            </p:cNvPr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>
              <a:extLst>
                <a:ext uri="{FF2B5EF4-FFF2-40B4-BE49-F238E27FC236}">
                  <a16:creationId xmlns:a16="http://schemas.microsoft.com/office/drawing/2014/main" id="{894850F0-E807-5FBC-2531-47BCE64E14A1}"/>
                </a:ext>
              </a:extLst>
            </p:cNvPr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>
              <a:extLst>
                <a:ext uri="{FF2B5EF4-FFF2-40B4-BE49-F238E27FC236}">
                  <a16:creationId xmlns:a16="http://schemas.microsoft.com/office/drawing/2014/main" id="{D8E17672-5349-FC59-4A28-1E50E053DB20}"/>
                </a:ext>
              </a:extLst>
            </p:cNvPr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>
              <a:extLst>
                <a:ext uri="{FF2B5EF4-FFF2-40B4-BE49-F238E27FC236}">
                  <a16:creationId xmlns:a16="http://schemas.microsoft.com/office/drawing/2014/main" id="{7DC6B820-5547-8186-32D5-89DAF7012B7E}"/>
                </a:ext>
              </a:extLst>
            </p:cNvPr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>
              <a:extLst>
                <a:ext uri="{FF2B5EF4-FFF2-40B4-BE49-F238E27FC236}">
                  <a16:creationId xmlns:a16="http://schemas.microsoft.com/office/drawing/2014/main" id="{38DC9BD9-A280-8978-E162-CE6CE89EF2F3}"/>
                </a:ext>
              </a:extLst>
            </p:cNvPr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>
              <a:extLst>
                <a:ext uri="{FF2B5EF4-FFF2-40B4-BE49-F238E27FC236}">
                  <a16:creationId xmlns:a16="http://schemas.microsoft.com/office/drawing/2014/main" id="{DE68C54F-59BC-5970-B3DE-45F0239E9D11}"/>
                </a:ext>
              </a:extLst>
            </p:cNvPr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>
              <a:extLst>
                <a:ext uri="{FF2B5EF4-FFF2-40B4-BE49-F238E27FC236}">
                  <a16:creationId xmlns:a16="http://schemas.microsoft.com/office/drawing/2014/main" id="{D2F57D73-4FF4-FB67-4333-B1A0E69A0A59}"/>
                </a:ext>
              </a:extLst>
            </p:cNvPr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>
              <a:extLst>
                <a:ext uri="{FF2B5EF4-FFF2-40B4-BE49-F238E27FC236}">
                  <a16:creationId xmlns:a16="http://schemas.microsoft.com/office/drawing/2014/main" id="{32EF6302-EAF1-A4EE-884D-3871060FFF1F}"/>
                </a:ext>
              </a:extLst>
            </p:cNvPr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>
              <a:extLst>
                <a:ext uri="{FF2B5EF4-FFF2-40B4-BE49-F238E27FC236}">
                  <a16:creationId xmlns:a16="http://schemas.microsoft.com/office/drawing/2014/main" id="{9FFCA0E1-FF14-A3BD-6B90-FFD0BAC9A341}"/>
                </a:ext>
              </a:extLst>
            </p:cNvPr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>
              <a:extLst>
                <a:ext uri="{FF2B5EF4-FFF2-40B4-BE49-F238E27FC236}">
                  <a16:creationId xmlns:a16="http://schemas.microsoft.com/office/drawing/2014/main" id="{B8AF9BA2-86A3-8973-1F2B-038020164374}"/>
                </a:ext>
              </a:extLst>
            </p:cNvPr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>
              <a:extLst>
                <a:ext uri="{FF2B5EF4-FFF2-40B4-BE49-F238E27FC236}">
                  <a16:creationId xmlns:a16="http://schemas.microsoft.com/office/drawing/2014/main" id="{63D98EBE-9FBF-7DD9-D3CD-4FA0D20AC8F8}"/>
                </a:ext>
              </a:extLst>
            </p:cNvPr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>
              <a:extLst>
                <a:ext uri="{FF2B5EF4-FFF2-40B4-BE49-F238E27FC236}">
                  <a16:creationId xmlns:a16="http://schemas.microsoft.com/office/drawing/2014/main" id="{5C290575-0F5E-AC66-F779-03E398645730}"/>
                </a:ext>
              </a:extLst>
            </p:cNvPr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>
              <a:extLst>
                <a:ext uri="{FF2B5EF4-FFF2-40B4-BE49-F238E27FC236}">
                  <a16:creationId xmlns:a16="http://schemas.microsoft.com/office/drawing/2014/main" id="{2A72C367-9D0F-A229-1A9A-85BB21D467FA}"/>
                </a:ext>
              </a:extLst>
            </p:cNvPr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>
              <a:extLst>
                <a:ext uri="{FF2B5EF4-FFF2-40B4-BE49-F238E27FC236}">
                  <a16:creationId xmlns:a16="http://schemas.microsoft.com/office/drawing/2014/main" id="{789956B7-C6A3-F25E-30EC-7B0C2C49DE81}"/>
                </a:ext>
              </a:extLst>
            </p:cNvPr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>
              <a:extLst>
                <a:ext uri="{FF2B5EF4-FFF2-40B4-BE49-F238E27FC236}">
                  <a16:creationId xmlns:a16="http://schemas.microsoft.com/office/drawing/2014/main" id="{2C03BEC9-DE18-5B90-4B1D-709B7131EC76}"/>
                </a:ext>
              </a:extLst>
            </p:cNvPr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>
              <a:extLst>
                <a:ext uri="{FF2B5EF4-FFF2-40B4-BE49-F238E27FC236}">
                  <a16:creationId xmlns:a16="http://schemas.microsoft.com/office/drawing/2014/main" id="{C3837A7F-3296-21AE-DB7F-59DC6C1E811C}"/>
                </a:ext>
              </a:extLst>
            </p:cNvPr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>
              <a:extLst>
                <a:ext uri="{FF2B5EF4-FFF2-40B4-BE49-F238E27FC236}">
                  <a16:creationId xmlns:a16="http://schemas.microsoft.com/office/drawing/2014/main" id="{A9E4FB2E-A9DA-2240-FFBD-EF10AFCB2F76}"/>
                </a:ext>
              </a:extLst>
            </p:cNvPr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>
              <a:extLst>
                <a:ext uri="{FF2B5EF4-FFF2-40B4-BE49-F238E27FC236}">
                  <a16:creationId xmlns:a16="http://schemas.microsoft.com/office/drawing/2014/main" id="{528BADDA-60D1-F102-79EA-5F5A9E65E7E9}"/>
                </a:ext>
              </a:extLst>
            </p:cNvPr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>
              <a:extLst>
                <a:ext uri="{FF2B5EF4-FFF2-40B4-BE49-F238E27FC236}">
                  <a16:creationId xmlns:a16="http://schemas.microsoft.com/office/drawing/2014/main" id="{E90078F6-819B-88EB-038E-A16387DD3281}"/>
                </a:ext>
              </a:extLst>
            </p:cNvPr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>
              <a:extLst>
                <a:ext uri="{FF2B5EF4-FFF2-40B4-BE49-F238E27FC236}">
                  <a16:creationId xmlns:a16="http://schemas.microsoft.com/office/drawing/2014/main" id="{DA43B455-B660-61C3-1C2A-C9AFEAAA97F7}"/>
                </a:ext>
              </a:extLst>
            </p:cNvPr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>
              <a:extLst>
                <a:ext uri="{FF2B5EF4-FFF2-40B4-BE49-F238E27FC236}">
                  <a16:creationId xmlns:a16="http://schemas.microsoft.com/office/drawing/2014/main" id="{8CEF4BD4-D8FE-5410-0ECB-FBADDCC422C8}"/>
                </a:ext>
              </a:extLst>
            </p:cNvPr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>
              <a:extLst>
                <a:ext uri="{FF2B5EF4-FFF2-40B4-BE49-F238E27FC236}">
                  <a16:creationId xmlns:a16="http://schemas.microsoft.com/office/drawing/2014/main" id="{F046A90A-67AD-A1C7-49B8-ABBEF31AD163}"/>
                </a:ext>
              </a:extLst>
            </p:cNvPr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>
              <a:extLst>
                <a:ext uri="{FF2B5EF4-FFF2-40B4-BE49-F238E27FC236}">
                  <a16:creationId xmlns:a16="http://schemas.microsoft.com/office/drawing/2014/main" id="{5FF3BA12-BD3B-459F-BC4A-65D2EFC739D3}"/>
                </a:ext>
              </a:extLst>
            </p:cNvPr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>
              <a:extLst>
                <a:ext uri="{FF2B5EF4-FFF2-40B4-BE49-F238E27FC236}">
                  <a16:creationId xmlns:a16="http://schemas.microsoft.com/office/drawing/2014/main" id="{464CF2E8-A18F-93F6-08A5-B7AFE55BE954}"/>
                </a:ext>
              </a:extLst>
            </p:cNvPr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>
              <a:extLst>
                <a:ext uri="{FF2B5EF4-FFF2-40B4-BE49-F238E27FC236}">
                  <a16:creationId xmlns:a16="http://schemas.microsoft.com/office/drawing/2014/main" id="{B52F7A6C-6364-A866-2626-0C34DE79F4BD}"/>
                </a:ext>
              </a:extLst>
            </p:cNvPr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>
              <a:extLst>
                <a:ext uri="{FF2B5EF4-FFF2-40B4-BE49-F238E27FC236}">
                  <a16:creationId xmlns:a16="http://schemas.microsoft.com/office/drawing/2014/main" id="{2B2196C2-A71D-B931-A009-B2511EC70AD1}"/>
                </a:ext>
              </a:extLst>
            </p:cNvPr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>
              <a:extLst>
                <a:ext uri="{FF2B5EF4-FFF2-40B4-BE49-F238E27FC236}">
                  <a16:creationId xmlns:a16="http://schemas.microsoft.com/office/drawing/2014/main" id="{785B0776-EFB4-1F1F-E571-20D980A9A92A}"/>
                </a:ext>
              </a:extLst>
            </p:cNvPr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>
              <a:extLst>
                <a:ext uri="{FF2B5EF4-FFF2-40B4-BE49-F238E27FC236}">
                  <a16:creationId xmlns:a16="http://schemas.microsoft.com/office/drawing/2014/main" id="{F7B9E911-2CAF-9ED4-8897-6F6F1B1B399B}"/>
                </a:ext>
              </a:extLst>
            </p:cNvPr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>
              <a:extLst>
                <a:ext uri="{FF2B5EF4-FFF2-40B4-BE49-F238E27FC236}">
                  <a16:creationId xmlns:a16="http://schemas.microsoft.com/office/drawing/2014/main" id="{5170C449-2C0D-793C-E6B7-292832EABB3C}"/>
                </a:ext>
              </a:extLst>
            </p:cNvPr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>
              <a:extLst>
                <a:ext uri="{FF2B5EF4-FFF2-40B4-BE49-F238E27FC236}">
                  <a16:creationId xmlns:a16="http://schemas.microsoft.com/office/drawing/2014/main" id="{E82A4F05-BAF5-EF4B-4A43-48D67B172B74}"/>
                </a:ext>
              </a:extLst>
            </p:cNvPr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>
              <a:extLst>
                <a:ext uri="{FF2B5EF4-FFF2-40B4-BE49-F238E27FC236}">
                  <a16:creationId xmlns:a16="http://schemas.microsoft.com/office/drawing/2014/main" id="{0E9AB319-01F1-572C-6F53-AF04CC7EB4CA}"/>
                </a:ext>
              </a:extLst>
            </p:cNvPr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>
              <a:extLst>
                <a:ext uri="{FF2B5EF4-FFF2-40B4-BE49-F238E27FC236}">
                  <a16:creationId xmlns:a16="http://schemas.microsoft.com/office/drawing/2014/main" id="{F224E5D1-0EB0-D8EA-AB4D-64A44ED4FD37}"/>
                </a:ext>
              </a:extLst>
            </p:cNvPr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>
              <a:extLst>
                <a:ext uri="{FF2B5EF4-FFF2-40B4-BE49-F238E27FC236}">
                  <a16:creationId xmlns:a16="http://schemas.microsoft.com/office/drawing/2014/main" id="{6C5E79D8-73E2-DECA-F3D1-6F45F2C4823C}"/>
                </a:ext>
              </a:extLst>
            </p:cNvPr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>
              <a:extLst>
                <a:ext uri="{FF2B5EF4-FFF2-40B4-BE49-F238E27FC236}">
                  <a16:creationId xmlns:a16="http://schemas.microsoft.com/office/drawing/2014/main" id="{2D800F04-A0F9-262F-325E-4634548DF3F1}"/>
                </a:ext>
              </a:extLst>
            </p:cNvPr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>
              <a:extLst>
                <a:ext uri="{FF2B5EF4-FFF2-40B4-BE49-F238E27FC236}">
                  <a16:creationId xmlns:a16="http://schemas.microsoft.com/office/drawing/2014/main" id="{3390FB28-BB9F-F48F-A387-B9BA529A866A}"/>
                </a:ext>
              </a:extLst>
            </p:cNvPr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>
              <a:extLst>
                <a:ext uri="{FF2B5EF4-FFF2-40B4-BE49-F238E27FC236}">
                  <a16:creationId xmlns:a16="http://schemas.microsoft.com/office/drawing/2014/main" id="{2D114B6C-403B-F6AA-E7F6-0E17586D97AE}"/>
                </a:ext>
              </a:extLst>
            </p:cNvPr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>
              <a:extLst>
                <a:ext uri="{FF2B5EF4-FFF2-40B4-BE49-F238E27FC236}">
                  <a16:creationId xmlns:a16="http://schemas.microsoft.com/office/drawing/2014/main" id="{FF1378FC-75F0-634D-932B-B3440DD66602}"/>
                </a:ext>
              </a:extLst>
            </p:cNvPr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>
              <a:extLst>
                <a:ext uri="{FF2B5EF4-FFF2-40B4-BE49-F238E27FC236}">
                  <a16:creationId xmlns:a16="http://schemas.microsoft.com/office/drawing/2014/main" id="{A02CAF99-DBEB-2C3E-C0DE-D893AEDE4350}"/>
                </a:ext>
              </a:extLst>
            </p:cNvPr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>
              <a:extLst>
                <a:ext uri="{FF2B5EF4-FFF2-40B4-BE49-F238E27FC236}">
                  <a16:creationId xmlns:a16="http://schemas.microsoft.com/office/drawing/2014/main" id="{A83DC769-A189-766A-7689-D9F9304D17CE}"/>
                </a:ext>
              </a:extLst>
            </p:cNvPr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>
              <a:extLst>
                <a:ext uri="{FF2B5EF4-FFF2-40B4-BE49-F238E27FC236}">
                  <a16:creationId xmlns:a16="http://schemas.microsoft.com/office/drawing/2014/main" id="{FB0D4B7E-9D7A-E057-FBEC-A174F1139BC0}"/>
                </a:ext>
              </a:extLst>
            </p:cNvPr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>
              <a:extLst>
                <a:ext uri="{FF2B5EF4-FFF2-40B4-BE49-F238E27FC236}">
                  <a16:creationId xmlns:a16="http://schemas.microsoft.com/office/drawing/2014/main" id="{DE4D0540-0C9A-3A3F-5838-109DCB66B3AB}"/>
                </a:ext>
              </a:extLst>
            </p:cNvPr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>
              <a:extLst>
                <a:ext uri="{FF2B5EF4-FFF2-40B4-BE49-F238E27FC236}">
                  <a16:creationId xmlns:a16="http://schemas.microsoft.com/office/drawing/2014/main" id="{44F2422A-DCEA-677A-885C-7E42AA52F3BB}"/>
                </a:ext>
              </a:extLst>
            </p:cNvPr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>
              <a:extLst>
                <a:ext uri="{FF2B5EF4-FFF2-40B4-BE49-F238E27FC236}">
                  <a16:creationId xmlns:a16="http://schemas.microsoft.com/office/drawing/2014/main" id="{F845FA51-062B-D9CD-7F89-D01149DB7B08}"/>
                </a:ext>
              </a:extLst>
            </p:cNvPr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>
              <a:extLst>
                <a:ext uri="{FF2B5EF4-FFF2-40B4-BE49-F238E27FC236}">
                  <a16:creationId xmlns:a16="http://schemas.microsoft.com/office/drawing/2014/main" id="{8764119A-4A58-0D2B-CE41-811640ED0D57}"/>
                </a:ext>
              </a:extLst>
            </p:cNvPr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>
              <a:extLst>
                <a:ext uri="{FF2B5EF4-FFF2-40B4-BE49-F238E27FC236}">
                  <a16:creationId xmlns:a16="http://schemas.microsoft.com/office/drawing/2014/main" id="{04DE609C-B2DF-E5F9-FF28-8F2BD90E0CAF}"/>
                </a:ext>
              </a:extLst>
            </p:cNvPr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>
              <a:extLst>
                <a:ext uri="{FF2B5EF4-FFF2-40B4-BE49-F238E27FC236}">
                  <a16:creationId xmlns:a16="http://schemas.microsoft.com/office/drawing/2014/main" id="{BF72D702-A518-B9FF-126F-4CAA6226C3AF}"/>
                </a:ext>
              </a:extLst>
            </p:cNvPr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>
              <a:extLst>
                <a:ext uri="{FF2B5EF4-FFF2-40B4-BE49-F238E27FC236}">
                  <a16:creationId xmlns:a16="http://schemas.microsoft.com/office/drawing/2014/main" id="{E50C67EE-D2A2-D6A2-7AD0-1D666A85E04C}"/>
                </a:ext>
              </a:extLst>
            </p:cNvPr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>
              <a:extLst>
                <a:ext uri="{FF2B5EF4-FFF2-40B4-BE49-F238E27FC236}">
                  <a16:creationId xmlns:a16="http://schemas.microsoft.com/office/drawing/2014/main" id="{C9903786-9729-6C46-800D-B92886CBE193}"/>
                </a:ext>
              </a:extLst>
            </p:cNvPr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>
              <a:extLst>
                <a:ext uri="{FF2B5EF4-FFF2-40B4-BE49-F238E27FC236}">
                  <a16:creationId xmlns:a16="http://schemas.microsoft.com/office/drawing/2014/main" id="{C9021866-7404-0977-DE73-767C56B367AF}"/>
                </a:ext>
              </a:extLst>
            </p:cNvPr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>
              <a:extLst>
                <a:ext uri="{FF2B5EF4-FFF2-40B4-BE49-F238E27FC236}">
                  <a16:creationId xmlns:a16="http://schemas.microsoft.com/office/drawing/2014/main" id="{BE8195F4-07BB-DF6E-CF22-506272CBF5E6}"/>
                </a:ext>
              </a:extLst>
            </p:cNvPr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>
              <a:extLst>
                <a:ext uri="{FF2B5EF4-FFF2-40B4-BE49-F238E27FC236}">
                  <a16:creationId xmlns:a16="http://schemas.microsoft.com/office/drawing/2014/main" id="{9CAF4E65-68E3-A261-CCE2-0F000967ABE1}"/>
                </a:ext>
              </a:extLst>
            </p:cNvPr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>
              <a:extLst>
                <a:ext uri="{FF2B5EF4-FFF2-40B4-BE49-F238E27FC236}">
                  <a16:creationId xmlns:a16="http://schemas.microsoft.com/office/drawing/2014/main" id="{29A52FF8-EBC7-C286-D848-060E33F4774E}"/>
                </a:ext>
              </a:extLst>
            </p:cNvPr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>
              <a:extLst>
                <a:ext uri="{FF2B5EF4-FFF2-40B4-BE49-F238E27FC236}">
                  <a16:creationId xmlns:a16="http://schemas.microsoft.com/office/drawing/2014/main" id="{AC357BDB-571B-4436-5302-B523A0467621}"/>
                </a:ext>
              </a:extLst>
            </p:cNvPr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>
              <a:extLst>
                <a:ext uri="{FF2B5EF4-FFF2-40B4-BE49-F238E27FC236}">
                  <a16:creationId xmlns:a16="http://schemas.microsoft.com/office/drawing/2014/main" id="{ABAC69A4-68E7-14E8-E1C1-57CFFE4CC333}"/>
                </a:ext>
              </a:extLst>
            </p:cNvPr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>
              <a:extLst>
                <a:ext uri="{FF2B5EF4-FFF2-40B4-BE49-F238E27FC236}">
                  <a16:creationId xmlns:a16="http://schemas.microsoft.com/office/drawing/2014/main" id="{F331424B-C9C9-8B3D-88F7-21B0241946A3}"/>
                </a:ext>
              </a:extLst>
            </p:cNvPr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>
              <a:extLst>
                <a:ext uri="{FF2B5EF4-FFF2-40B4-BE49-F238E27FC236}">
                  <a16:creationId xmlns:a16="http://schemas.microsoft.com/office/drawing/2014/main" id="{07E5590B-D654-FE97-CB06-8A7B84AC12CE}"/>
                </a:ext>
              </a:extLst>
            </p:cNvPr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>
              <a:extLst>
                <a:ext uri="{FF2B5EF4-FFF2-40B4-BE49-F238E27FC236}">
                  <a16:creationId xmlns:a16="http://schemas.microsoft.com/office/drawing/2014/main" id="{D14B87F2-876C-D73A-0AF3-A71E763E3260}"/>
                </a:ext>
              </a:extLst>
            </p:cNvPr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>
              <a:extLst>
                <a:ext uri="{FF2B5EF4-FFF2-40B4-BE49-F238E27FC236}">
                  <a16:creationId xmlns:a16="http://schemas.microsoft.com/office/drawing/2014/main" id="{CAE40B08-B3D9-13E5-92D9-44E4BBCA06A3}"/>
                </a:ext>
              </a:extLst>
            </p:cNvPr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>
              <a:extLst>
                <a:ext uri="{FF2B5EF4-FFF2-40B4-BE49-F238E27FC236}">
                  <a16:creationId xmlns:a16="http://schemas.microsoft.com/office/drawing/2014/main" id="{59C6EACB-7553-734B-1D35-59362E5E37F6}"/>
                </a:ext>
              </a:extLst>
            </p:cNvPr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>
              <a:extLst>
                <a:ext uri="{FF2B5EF4-FFF2-40B4-BE49-F238E27FC236}">
                  <a16:creationId xmlns:a16="http://schemas.microsoft.com/office/drawing/2014/main" id="{5C6EEC7E-026C-18B8-EDEF-4A5EA2CD8A56}"/>
                </a:ext>
              </a:extLst>
            </p:cNvPr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>
              <a:extLst>
                <a:ext uri="{FF2B5EF4-FFF2-40B4-BE49-F238E27FC236}">
                  <a16:creationId xmlns:a16="http://schemas.microsoft.com/office/drawing/2014/main" id="{0EE8D183-983A-FA0E-F351-22AA6A3CA1CD}"/>
                </a:ext>
              </a:extLst>
            </p:cNvPr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>
              <a:extLst>
                <a:ext uri="{FF2B5EF4-FFF2-40B4-BE49-F238E27FC236}">
                  <a16:creationId xmlns:a16="http://schemas.microsoft.com/office/drawing/2014/main" id="{7D72FC7C-ECAD-E2E8-BAD4-05F06BEF6E33}"/>
                </a:ext>
              </a:extLst>
            </p:cNvPr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>
              <a:extLst>
                <a:ext uri="{FF2B5EF4-FFF2-40B4-BE49-F238E27FC236}">
                  <a16:creationId xmlns:a16="http://schemas.microsoft.com/office/drawing/2014/main" id="{A90DF82E-3BC7-421B-6837-85D98278BC7A}"/>
                </a:ext>
              </a:extLst>
            </p:cNvPr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>
              <a:extLst>
                <a:ext uri="{FF2B5EF4-FFF2-40B4-BE49-F238E27FC236}">
                  <a16:creationId xmlns:a16="http://schemas.microsoft.com/office/drawing/2014/main" id="{11FD0C88-7B2A-AED7-9A67-92089A861933}"/>
                </a:ext>
              </a:extLst>
            </p:cNvPr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>
              <a:extLst>
                <a:ext uri="{FF2B5EF4-FFF2-40B4-BE49-F238E27FC236}">
                  <a16:creationId xmlns:a16="http://schemas.microsoft.com/office/drawing/2014/main" id="{CC2787DF-11A8-9224-5E3F-29DF0877E852}"/>
                </a:ext>
              </a:extLst>
            </p:cNvPr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>
              <a:extLst>
                <a:ext uri="{FF2B5EF4-FFF2-40B4-BE49-F238E27FC236}">
                  <a16:creationId xmlns:a16="http://schemas.microsoft.com/office/drawing/2014/main" id="{A971B3C1-3743-108F-2DAB-03E66709C0FE}"/>
                </a:ext>
              </a:extLst>
            </p:cNvPr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>
              <a:extLst>
                <a:ext uri="{FF2B5EF4-FFF2-40B4-BE49-F238E27FC236}">
                  <a16:creationId xmlns:a16="http://schemas.microsoft.com/office/drawing/2014/main" id="{88EA95E3-4067-F336-19B8-6A566EAE8CB7}"/>
                </a:ext>
              </a:extLst>
            </p:cNvPr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>
              <a:extLst>
                <a:ext uri="{FF2B5EF4-FFF2-40B4-BE49-F238E27FC236}">
                  <a16:creationId xmlns:a16="http://schemas.microsoft.com/office/drawing/2014/main" id="{CDDFD1F0-15EF-120B-0C23-BFBC0DB606EA}"/>
                </a:ext>
              </a:extLst>
            </p:cNvPr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>
              <a:extLst>
                <a:ext uri="{FF2B5EF4-FFF2-40B4-BE49-F238E27FC236}">
                  <a16:creationId xmlns:a16="http://schemas.microsoft.com/office/drawing/2014/main" id="{7DBEF070-0C43-CECF-23E7-ABB7C11FDF1D}"/>
                </a:ext>
              </a:extLst>
            </p:cNvPr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>
              <a:extLst>
                <a:ext uri="{FF2B5EF4-FFF2-40B4-BE49-F238E27FC236}">
                  <a16:creationId xmlns:a16="http://schemas.microsoft.com/office/drawing/2014/main" id="{E14794A5-E9DA-16D1-EEA4-ADBF7D714EEE}"/>
                </a:ext>
              </a:extLst>
            </p:cNvPr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>
              <a:extLst>
                <a:ext uri="{FF2B5EF4-FFF2-40B4-BE49-F238E27FC236}">
                  <a16:creationId xmlns:a16="http://schemas.microsoft.com/office/drawing/2014/main" id="{AA64BBF9-3278-0A7D-C2F0-C1F0120B17EB}"/>
                </a:ext>
              </a:extLst>
            </p:cNvPr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>
              <a:extLst>
                <a:ext uri="{FF2B5EF4-FFF2-40B4-BE49-F238E27FC236}">
                  <a16:creationId xmlns:a16="http://schemas.microsoft.com/office/drawing/2014/main" id="{3B9A03A9-D683-282E-7EE7-104041DF20D5}"/>
                </a:ext>
              </a:extLst>
            </p:cNvPr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>
              <a:extLst>
                <a:ext uri="{FF2B5EF4-FFF2-40B4-BE49-F238E27FC236}">
                  <a16:creationId xmlns:a16="http://schemas.microsoft.com/office/drawing/2014/main" id="{9CD8AADD-E69D-8EDA-F736-A1B18AEDF9E2}"/>
                </a:ext>
              </a:extLst>
            </p:cNvPr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>
              <a:extLst>
                <a:ext uri="{FF2B5EF4-FFF2-40B4-BE49-F238E27FC236}">
                  <a16:creationId xmlns:a16="http://schemas.microsoft.com/office/drawing/2014/main" id="{274755A0-A3A3-61B7-11B5-2C305581C6C1}"/>
                </a:ext>
              </a:extLst>
            </p:cNvPr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>
              <a:extLst>
                <a:ext uri="{FF2B5EF4-FFF2-40B4-BE49-F238E27FC236}">
                  <a16:creationId xmlns:a16="http://schemas.microsoft.com/office/drawing/2014/main" id="{C101CD0E-08A3-6453-0B98-DA964BB51CE9}"/>
                </a:ext>
              </a:extLst>
            </p:cNvPr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>
              <a:extLst>
                <a:ext uri="{FF2B5EF4-FFF2-40B4-BE49-F238E27FC236}">
                  <a16:creationId xmlns:a16="http://schemas.microsoft.com/office/drawing/2014/main" id="{BC271D70-AD05-E26A-5A67-C3C92E2DB327}"/>
                </a:ext>
              </a:extLst>
            </p:cNvPr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>
              <a:extLst>
                <a:ext uri="{FF2B5EF4-FFF2-40B4-BE49-F238E27FC236}">
                  <a16:creationId xmlns:a16="http://schemas.microsoft.com/office/drawing/2014/main" id="{E4A5C307-412E-9551-9C7C-9F775B61EA89}"/>
                </a:ext>
              </a:extLst>
            </p:cNvPr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>
              <a:extLst>
                <a:ext uri="{FF2B5EF4-FFF2-40B4-BE49-F238E27FC236}">
                  <a16:creationId xmlns:a16="http://schemas.microsoft.com/office/drawing/2014/main" id="{1ADD4EAA-3C07-1053-30D2-72041E520CF1}"/>
                </a:ext>
              </a:extLst>
            </p:cNvPr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>
              <a:extLst>
                <a:ext uri="{FF2B5EF4-FFF2-40B4-BE49-F238E27FC236}">
                  <a16:creationId xmlns:a16="http://schemas.microsoft.com/office/drawing/2014/main" id="{2AF5704A-2566-7D59-962D-054CCF6A612B}"/>
                </a:ext>
              </a:extLst>
            </p:cNvPr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>
              <a:extLst>
                <a:ext uri="{FF2B5EF4-FFF2-40B4-BE49-F238E27FC236}">
                  <a16:creationId xmlns:a16="http://schemas.microsoft.com/office/drawing/2014/main" id="{C923BB61-092B-B0FC-BB69-D29A38AF3D90}"/>
                </a:ext>
              </a:extLst>
            </p:cNvPr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>
              <a:extLst>
                <a:ext uri="{FF2B5EF4-FFF2-40B4-BE49-F238E27FC236}">
                  <a16:creationId xmlns:a16="http://schemas.microsoft.com/office/drawing/2014/main" id="{E90FFFD9-24F1-B6C5-288E-85B9F37F9256}"/>
                </a:ext>
              </a:extLst>
            </p:cNvPr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>
              <a:extLst>
                <a:ext uri="{FF2B5EF4-FFF2-40B4-BE49-F238E27FC236}">
                  <a16:creationId xmlns:a16="http://schemas.microsoft.com/office/drawing/2014/main" id="{0CF40F8A-F917-8252-06DD-0C6D92612B31}"/>
                </a:ext>
              </a:extLst>
            </p:cNvPr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1" name="Google Shape;1221;p40">
              <a:extLst>
                <a:ext uri="{FF2B5EF4-FFF2-40B4-BE49-F238E27FC236}">
                  <a16:creationId xmlns:a16="http://schemas.microsoft.com/office/drawing/2014/main" id="{428897D2-0A2E-1902-3260-946EE491437E}"/>
                </a:ext>
              </a:extLst>
            </p:cNvPr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>
              <a:extLst>
                <a:ext uri="{FF2B5EF4-FFF2-40B4-BE49-F238E27FC236}">
                  <a16:creationId xmlns:a16="http://schemas.microsoft.com/office/drawing/2014/main" id="{59C531D2-775F-0447-CC6D-196786B95FC0}"/>
                </a:ext>
              </a:extLst>
            </p:cNvPr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>
              <a:extLst>
                <a:ext uri="{FF2B5EF4-FFF2-40B4-BE49-F238E27FC236}">
                  <a16:creationId xmlns:a16="http://schemas.microsoft.com/office/drawing/2014/main" id="{96AD0E03-1BED-E6DB-C16A-0FE6E54DB985}"/>
                </a:ext>
              </a:extLst>
            </p:cNvPr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>
              <a:extLst>
                <a:ext uri="{FF2B5EF4-FFF2-40B4-BE49-F238E27FC236}">
                  <a16:creationId xmlns:a16="http://schemas.microsoft.com/office/drawing/2014/main" id="{7B8B3291-DA26-F273-17FA-4CE153FBCFE2}"/>
                </a:ext>
              </a:extLst>
            </p:cNvPr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>
              <a:extLst>
                <a:ext uri="{FF2B5EF4-FFF2-40B4-BE49-F238E27FC236}">
                  <a16:creationId xmlns:a16="http://schemas.microsoft.com/office/drawing/2014/main" id="{AF6ED295-62B1-6779-4661-F2537D3DE6C0}"/>
                </a:ext>
              </a:extLst>
            </p:cNvPr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>
              <a:extLst>
                <a:ext uri="{FF2B5EF4-FFF2-40B4-BE49-F238E27FC236}">
                  <a16:creationId xmlns:a16="http://schemas.microsoft.com/office/drawing/2014/main" id="{DA64BF0F-4BAE-E56C-9620-193F521C3103}"/>
                </a:ext>
              </a:extLst>
            </p:cNvPr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>
              <a:extLst>
                <a:ext uri="{FF2B5EF4-FFF2-40B4-BE49-F238E27FC236}">
                  <a16:creationId xmlns:a16="http://schemas.microsoft.com/office/drawing/2014/main" id="{132366AD-1A4E-34F7-CE4D-BE71312F6FA3}"/>
                </a:ext>
              </a:extLst>
            </p:cNvPr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>
              <a:extLst>
                <a:ext uri="{FF2B5EF4-FFF2-40B4-BE49-F238E27FC236}">
                  <a16:creationId xmlns:a16="http://schemas.microsoft.com/office/drawing/2014/main" id="{A46C1D76-76B8-67EC-D81E-845A529FD7D6}"/>
                </a:ext>
              </a:extLst>
            </p:cNvPr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>
              <a:extLst>
                <a:ext uri="{FF2B5EF4-FFF2-40B4-BE49-F238E27FC236}">
                  <a16:creationId xmlns:a16="http://schemas.microsoft.com/office/drawing/2014/main" id="{141DB3A3-B80F-11D4-413F-A5F3CF77B594}"/>
                </a:ext>
              </a:extLst>
            </p:cNvPr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>
              <a:extLst>
                <a:ext uri="{FF2B5EF4-FFF2-40B4-BE49-F238E27FC236}">
                  <a16:creationId xmlns:a16="http://schemas.microsoft.com/office/drawing/2014/main" id="{6107714B-3A3D-02D2-A936-E7352C73ED5E}"/>
                </a:ext>
              </a:extLst>
            </p:cNvPr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>
              <a:extLst>
                <a:ext uri="{FF2B5EF4-FFF2-40B4-BE49-F238E27FC236}">
                  <a16:creationId xmlns:a16="http://schemas.microsoft.com/office/drawing/2014/main" id="{72A7FC2F-4EA0-BA05-DDCD-0A3ABA724BF2}"/>
                </a:ext>
              </a:extLst>
            </p:cNvPr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>
              <a:extLst>
                <a:ext uri="{FF2B5EF4-FFF2-40B4-BE49-F238E27FC236}">
                  <a16:creationId xmlns:a16="http://schemas.microsoft.com/office/drawing/2014/main" id="{6DCBCD97-B118-7D16-78A6-2560EB5A666D}"/>
                </a:ext>
              </a:extLst>
            </p:cNvPr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>
              <a:extLst>
                <a:ext uri="{FF2B5EF4-FFF2-40B4-BE49-F238E27FC236}">
                  <a16:creationId xmlns:a16="http://schemas.microsoft.com/office/drawing/2014/main" id="{66602D7C-02FB-EDE3-32B6-3299A5464460}"/>
                </a:ext>
              </a:extLst>
            </p:cNvPr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>
              <a:extLst>
                <a:ext uri="{FF2B5EF4-FFF2-40B4-BE49-F238E27FC236}">
                  <a16:creationId xmlns:a16="http://schemas.microsoft.com/office/drawing/2014/main" id="{FC9D97FE-F5F9-18B0-BDDF-69E13B00F1F9}"/>
                </a:ext>
              </a:extLst>
            </p:cNvPr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>
              <a:extLst>
                <a:ext uri="{FF2B5EF4-FFF2-40B4-BE49-F238E27FC236}">
                  <a16:creationId xmlns:a16="http://schemas.microsoft.com/office/drawing/2014/main" id="{01872838-EAB0-F686-DC59-B0018A0B5391}"/>
                </a:ext>
              </a:extLst>
            </p:cNvPr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>
              <a:extLst>
                <a:ext uri="{FF2B5EF4-FFF2-40B4-BE49-F238E27FC236}">
                  <a16:creationId xmlns:a16="http://schemas.microsoft.com/office/drawing/2014/main" id="{F49E4CAE-6C79-98FF-472C-519AFBF41755}"/>
                </a:ext>
              </a:extLst>
            </p:cNvPr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>
              <a:extLst>
                <a:ext uri="{FF2B5EF4-FFF2-40B4-BE49-F238E27FC236}">
                  <a16:creationId xmlns:a16="http://schemas.microsoft.com/office/drawing/2014/main" id="{F758392D-93A0-B037-6F26-1A193E4CECC5}"/>
                </a:ext>
              </a:extLst>
            </p:cNvPr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>
              <a:extLst>
                <a:ext uri="{FF2B5EF4-FFF2-40B4-BE49-F238E27FC236}">
                  <a16:creationId xmlns:a16="http://schemas.microsoft.com/office/drawing/2014/main" id="{68FFB46D-7414-2E3C-D4EB-7F8DED267E67}"/>
                </a:ext>
              </a:extLst>
            </p:cNvPr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>
              <a:extLst>
                <a:ext uri="{FF2B5EF4-FFF2-40B4-BE49-F238E27FC236}">
                  <a16:creationId xmlns:a16="http://schemas.microsoft.com/office/drawing/2014/main" id="{F93FD56F-CD8C-AFE4-EB77-96678D68A150}"/>
                </a:ext>
              </a:extLst>
            </p:cNvPr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>
              <a:extLst>
                <a:ext uri="{FF2B5EF4-FFF2-40B4-BE49-F238E27FC236}">
                  <a16:creationId xmlns:a16="http://schemas.microsoft.com/office/drawing/2014/main" id="{D74F2F92-3BBB-C6E1-80D7-1934F813BA94}"/>
                </a:ext>
              </a:extLst>
            </p:cNvPr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>
              <a:extLst>
                <a:ext uri="{FF2B5EF4-FFF2-40B4-BE49-F238E27FC236}">
                  <a16:creationId xmlns:a16="http://schemas.microsoft.com/office/drawing/2014/main" id="{08EA8805-6BB2-C2DC-371D-946D9CC62086}"/>
                </a:ext>
              </a:extLst>
            </p:cNvPr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>
              <a:extLst>
                <a:ext uri="{FF2B5EF4-FFF2-40B4-BE49-F238E27FC236}">
                  <a16:creationId xmlns:a16="http://schemas.microsoft.com/office/drawing/2014/main" id="{35494E09-E921-902C-F473-F35F08EF350B}"/>
                </a:ext>
              </a:extLst>
            </p:cNvPr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>
              <a:extLst>
                <a:ext uri="{FF2B5EF4-FFF2-40B4-BE49-F238E27FC236}">
                  <a16:creationId xmlns:a16="http://schemas.microsoft.com/office/drawing/2014/main" id="{13CF31CD-7F0D-F64B-2540-2BA83A9A468D}"/>
                </a:ext>
              </a:extLst>
            </p:cNvPr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>
              <a:extLst>
                <a:ext uri="{FF2B5EF4-FFF2-40B4-BE49-F238E27FC236}">
                  <a16:creationId xmlns:a16="http://schemas.microsoft.com/office/drawing/2014/main" id="{EEF13DF5-4807-0889-FD63-D48055FFE838}"/>
                </a:ext>
              </a:extLst>
            </p:cNvPr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>
              <a:extLst>
                <a:ext uri="{FF2B5EF4-FFF2-40B4-BE49-F238E27FC236}">
                  <a16:creationId xmlns:a16="http://schemas.microsoft.com/office/drawing/2014/main" id="{C54BE0C9-40E2-3D7B-D366-D189478C77C5}"/>
                </a:ext>
              </a:extLst>
            </p:cNvPr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>
              <a:extLst>
                <a:ext uri="{FF2B5EF4-FFF2-40B4-BE49-F238E27FC236}">
                  <a16:creationId xmlns:a16="http://schemas.microsoft.com/office/drawing/2014/main" id="{2E41C99F-1865-A303-D90E-66DBFD5A0E9E}"/>
                </a:ext>
              </a:extLst>
            </p:cNvPr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>
              <a:extLst>
                <a:ext uri="{FF2B5EF4-FFF2-40B4-BE49-F238E27FC236}">
                  <a16:creationId xmlns:a16="http://schemas.microsoft.com/office/drawing/2014/main" id="{24603FFA-55E3-E766-3B86-D8CE2D8136EF}"/>
                </a:ext>
              </a:extLst>
            </p:cNvPr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>
              <a:extLst>
                <a:ext uri="{FF2B5EF4-FFF2-40B4-BE49-F238E27FC236}">
                  <a16:creationId xmlns:a16="http://schemas.microsoft.com/office/drawing/2014/main" id="{846E1962-84C8-17BA-3B05-74CB687C971A}"/>
                </a:ext>
              </a:extLst>
            </p:cNvPr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>
              <a:extLst>
                <a:ext uri="{FF2B5EF4-FFF2-40B4-BE49-F238E27FC236}">
                  <a16:creationId xmlns:a16="http://schemas.microsoft.com/office/drawing/2014/main" id="{C4D5BED5-4187-7857-0C96-AFA3440D5B56}"/>
                </a:ext>
              </a:extLst>
            </p:cNvPr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>
              <a:extLst>
                <a:ext uri="{FF2B5EF4-FFF2-40B4-BE49-F238E27FC236}">
                  <a16:creationId xmlns:a16="http://schemas.microsoft.com/office/drawing/2014/main" id="{151E4E7F-83E6-4A02-2C7D-3D180B1E5DA0}"/>
                </a:ext>
              </a:extLst>
            </p:cNvPr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>
              <a:extLst>
                <a:ext uri="{FF2B5EF4-FFF2-40B4-BE49-F238E27FC236}">
                  <a16:creationId xmlns:a16="http://schemas.microsoft.com/office/drawing/2014/main" id="{B8B87C88-05A0-8E7E-DFAB-9CECDDDCC8C6}"/>
                </a:ext>
              </a:extLst>
            </p:cNvPr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>
              <a:extLst>
                <a:ext uri="{FF2B5EF4-FFF2-40B4-BE49-F238E27FC236}">
                  <a16:creationId xmlns:a16="http://schemas.microsoft.com/office/drawing/2014/main" id="{91FA9553-926E-F98B-8204-038678030E2D}"/>
                </a:ext>
              </a:extLst>
            </p:cNvPr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>
              <a:extLst>
                <a:ext uri="{FF2B5EF4-FFF2-40B4-BE49-F238E27FC236}">
                  <a16:creationId xmlns:a16="http://schemas.microsoft.com/office/drawing/2014/main" id="{5ACD0585-9A50-0AEF-95D0-CEDEF1C7EB3E}"/>
                </a:ext>
              </a:extLst>
            </p:cNvPr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>
              <a:extLst>
                <a:ext uri="{FF2B5EF4-FFF2-40B4-BE49-F238E27FC236}">
                  <a16:creationId xmlns:a16="http://schemas.microsoft.com/office/drawing/2014/main" id="{5CC05BB5-E595-4694-9C42-C053D9A1624C}"/>
                </a:ext>
              </a:extLst>
            </p:cNvPr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>
              <a:extLst>
                <a:ext uri="{FF2B5EF4-FFF2-40B4-BE49-F238E27FC236}">
                  <a16:creationId xmlns:a16="http://schemas.microsoft.com/office/drawing/2014/main" id="{226B7B54-CE86-D1FE-BD74-D8D6EFB784BB}"/>
                </a:ext>
              </a:extLst>
            </p:cNvPr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>
              <a:extLst>
                <a:ext uri="{FF2B5EF4-FFF2-40B4-BE49-F238E27FC236}">
                  <a16:creationId xmlns:a16="http://schemas.microsoft.com/office/drawing/2014/main" id="{E8124830-7A51-61AB-9597-9C74D0ACCA3D}"/>
                </a:ext>
              </a:extLst>
            </p:cNvPr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>
              <a:extLst>
                <a:ext uri="{FF2B5EF4-FFF2-40B4-BE49-F238E27FC236}">
                  <a16:creationId xmlns:a16="http://schemas.microsoft.com/office/drawing/2014/main" id="{FEFF99E3-1405-B209-06EB-0D6788BE860C}"/>
                </a:ext>
              </a:extLst>
            </p:cNvPr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>
              <a:extLst>
                <a:ext uri="{FF2B5EF4-FFF2-40B4-BE49-F238E27FC236}">
                  <a16:creationId xmlns:a16="http://schemas.microsoft.com/office/drawing/2014/main" id="{120EB78D-A3F0-E7A2-CF18-16D209473526}"/>
                </a:ext>
              </a:extLst>
            </p:cNvPr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>
              <a:extLst>
                <a:ext uri="{FF2B5EF4-FFF2-40B4-BE49-F238E27FC236}">
                  <a16:creationId xmlns:a16="http://schemas.microsoft.com/office/drawing/2014/main" id="{24C0EE99-7413-ED3F-62BC-3C36BD1F702B}"/>
                </a:ext>
              </a:extLst>
            </p:cNvPr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>
              <a:extLst>
                <a:ext uri="{FF2B5EF4-FFF2-40B4-BE49-F238E27FC236}">
                  <a16:creationId xmlns:a16="http://schemas.microsoft.com/office/drawing/2014/main" id="{86D73D55-B41D-3763-502D-CE328D25B7B1}"/>
                </a:ext>
              </a:extLst>
            </p:cNvPr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>
              <a:extLst>
                <a:ext uri="{FF2B5EF4-FFF2-40B4-BE49-F238E27FC236}">
                  <a16:creationId xmlns:a16="http://schemas.microsoft.com/office/drawing/2014/main" id="{4E70979B-8C86-F9ED-248D-619450145E9C}"/>
                </a:ext>
              </a:extLst>
            </p:cNvPr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>
              <a:extLst>
                <a:ext uri="{FF2B5EF4-FFF2-40B4-BE49-F238E27FC236}">
                  <a16:creationId xmlns:a16="http://schemas.microsoft.com/office/drawing/2014/main" id="{D5E170E7-F7E6-92F0-4139-EED3E224E09F}"/>
                </a:ext>
              </a:extLst>
            </p:cNvPr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>
              <a:extLst>
                <a:ext uri="{FF2B5EF4-FFF2-40B4-BE49-F238E27FC236}">
                  <a16:creationId xmlns:a16="http://schemas.microsoft.com/office/drawing/2014/main" id="{3EF2C10B-AD04-7B7B-E265-B9A55CB05539}"/>
                </a:ext>
              </a:extLst>
            </p:cNvPr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>
              <a:extLst>
                <a:ext uri="{FF2B5EF4-FFF2-40B4-BE49-F238E27FC236}">
                  <a16:creationId xmlns:a16="http://schemas.microsoft.com/office/drawing/2014/main" id="{93DF1A6F-44C7-EF6D-3975-D41A40EED746}"/>
                </a:ext>
              </a:extLst>
            </p:cNvPr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109;p22">
            <a:extLst>
              <a:ext uri="{FF2B5EF4-FFF2-40B4-BE49-F238E27FC236}">
                <a16:creationId xmlns:a16="http://schemas.microsoft.com/office/drawing/2014/main" id="{7D3858DB-0F01-B5A6-F224-B0D0E84C6BA3}"/>
              </a:ext>
            </a:extLst>
          </p:cNvPr>
          <p:cNvSpPr txBox="1">
            <a:spLocks/>
          </p:cNvSpPr>
          <p:nvPr/>
        </p:nvSpPr>
        <p:spPr>
          <a:xfrm>
            <a:off x="1314450" y="980165"/>
            <a:ext cx="1116330" cy="49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ree Serif"/>
              <a:buNone/>
              <a:defRPr sz="3600" b="1" i="0" u="none" strike="noStrike" cap="non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ree Serif"/>
              <a:buNone/>
              <a:defRPr sz="3600" b="1" i="0" u="none" strike="noStrike" cap="non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ree Serif"/>
              <a:buNone/>
              <a:defRPr sz="3600" b="1" i="0" u="none" strike="noStrike" cap="non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ree Serif"/>
              <a:buNone/>
              <a:defRPr sz="3600" b="1" i="0" u="none" strike="noStrike" cap="non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ree Serif"/>
              <a:buNone/>
              <a:defRPr sz="3600" b="1" i="0" u="none" strike="noStrike" cap="non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ree Serif"/>
              <a:buNone/>
              <a:defRPr sz="3600" b="1" i="0" u="none" strike="noStrike" cap="non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ree Serif"/>
              <a:buNone/>
              <a:defRPr sz="3600" b="1" i="0" u="none" strike="noStrike" cap="non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ree Serif"/>
              <a:buNone/>
              <a:defRPr sz="3600" b="1" i="0" u="none" strike="noStrike" cap="non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de-DE" sz="2000" dirty="0">
                <a:solidFill>
                  <a:srgbClr val="A3FFFF"/>
                </a:solidFill>
              </a:rPr>
              <a:t>Fixed!</a:t>
            </a:r>
          </a:p>
        </p:txBody>
      </p:sp>
      <p:sp>
        <p:nvSpPr>
          <p:cNvPr id="16" name="Google Shape;1126;p40">
            <a:extLst>
              <a:ext uri="{FF2B5EF4-FFF2-40B4-BE49-F238E27FC236}">
                <a16:creationId xmlns:a16="http://schemas.microsoft.com/office/drawing/2014/main" id="{22E3CFCB-3228-CD82-DAB1-1A375B5E3B81}"/>
              </a:ext>
            </a:extLst>
          </p:cNvPr>
          <p:cNvSpPr txBox="1">
            <a:spLocks/>
          </p:cNvSpPr>
          <p:nvPr/>
        </p:nvSpPr>
        <p:spPr>
          <a:xfrm>
            <a:off x="3985260" y="1431061"/>
            <a:ext cx="35781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de-DE" sz="3000" dirty="0">
                <a:solidFill>
                  <a:srgbClr val="05223C"/>
                </a:solidFill>
              </a:rPr>
              <a:t>THANKS!</a:t>
            </a:r>
          </a:p>
        </p:txBody>
      </p:sp>
      <p:grpSp>
        <p:nvGrpSpPr>
          <p:cNvPr id="20" name="Google Shape;8860;p59">
            <a:extLst>
              <a:ext uri="{FF2B5EF4-FFF2-40B4-BE49-F238E27FC236}">
                <a16:creationId xmlns:a16="http://schemas.microsoft.com/office/drawing/2014/main" id="{47B70AD4-CA27-115B-FA65-D50C6FE8B8A5}"/>
              </a:ext>
            </a:extLst>
          </p:cNvPr>
          <p:cNvGrpSpPr/>
          <p:nvPr/>
        </p:nvGrpSpPr>
        <p:grpSpPr>
          <a:xfrm>
            <a:off x="1925223" y="3499918"/>
            <a:ext cx="409545" cy="394563"/>
            <a:chOff x="-5254775" y="3631325"/>
            <a:chExt cx="296950" cy="292625"/>
          </a:xfrm>
          <a:solidFill>
            <a:srgbClr val="05223C"/>
          </a:solidFill>
        </p:grpSpPr>
        <p:sp>
          <p:nvSpPr>
            <p:cNvPr id="21" name="Google Shape;8861;p59">
              <a:extLst>
                <a:ext uri="{FF2B5EF4-FFF2-40B4-BE49-F238E27FC236}">
                  <a16:creationId xmlns:a16="http://schemas.microsoft.com/office/drawing/2014/main" id="{A77106E4-334B-1A52-5CD8-86E126FEA8FF}"/>
                </a:ext>
              </a:extLst>
            </p:cNvPr>
            <p:cNvSpPr/>
            <p:nvPr/>
          </p:nvSpPr>
          <p:spPr>
            <a:xfrm>
              <a:off x="-5246900" y="3766400"/>
              <a:ext cx="58300" cy="55150"/>
            </a:xfrm>
            <a:custGeom>
              <a:avLst/>
              <a:gdLst/>
              <a:ahLst/>
              <a:cxnLst/>
              <a:rect l="l" t="t" r="r" b="b"/>
              <a:pathLst>
                <a:path w="2332" h="2206" extrusionOk="0">
                  <a:moveTo>
                    <a:pt x="1769" y="1"/>
                  </a:moveTo>
                  <a:cubicBezTo>
                    <a:pt x="1639" y="1"/>
                    <a:pt x="1513" y="48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64"/>
                  </a:cubicBezTo>
                  <a:cubicBezTo>
                    <a:pt x="300" y="2159"/>
                    <a:pt x="434" y="2206"/>
                    <a:pt x="564" y="2206"/>
                  </a:cubicBezTo>
                  <a:cubicBezTo>
                    <a:pt x="694" y="2206"/>
                    <a:pt x="820" y="2159"/>
                    <a:pt x="914" y="2064"/>
                  </a:cubicBezTo>
                  <a:lnTo>
                    <a:pt x="2143" y="835"/>
                  </a:lnTo>
                  <a:cubicBezTo>
                    <a:pt x="2332" y="646"/>
                    <a:pt x="2332" y="331"/>
                    <a:pt x="2143" y="142"/>
                  </a:cubicBezTo>
                  <a:cubicBezTo>
                    <a:pt x="2033" y="48"/>
                    <a:pt x="1899" y="1"/>
                    <a:pt x="17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5223C"/>
                </a:solidFill>
              </a:endParaRPr>
            </a:p>
          </p:txBody>
        </p:sp>
        <p:sp>
          <p:nvSpPr>
            <p:cNvPr id="22" name="Google Shape;8862;p59">
              <a:extLst>
                <a:ext uri="{FF2B5EF4-FFF2-40B4-BE49-F238E27FC236}">
                  <a16:creationId xmlns:a16="http://schemas.microsoft.com/office/drawing/2014/main" id="{DD459C0F-E933-AFF4-5E75-55F051BBF6A0}"/>
                </a:ext>
              </a:extLst>
            </p:cNvPr>
            <p:cNvSpPr/>
            <p:nvPr/>
          </p:nvSpPr>
          <p:spPr>
            <a:xfrm>
              <a:off x="-5216175" y="3795550"/>
              <a:ext cx="58300" cy="55950"/>
            </a:xfrm>
            <a:custGeom>
              <a:avLst/>
              <a:gdLst/>
              <a:ahLst/>
              <a:cxnLst/>
              <a:rect l="l" t="t" r="r" b="b"/>
              <a:pathLst>
                <a:path w="2332" h="2238" extrusionOk="0">
                  <a:moveTo>
                    <a:pt x="1764" y="0"/>
                  </a:moveTo>
                  <a:cubicBezTo>
                    <a:pt x="1638" y="0"/>
                    <a:pt x="1512" y="47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95"/>
                  </a:cubicBezTo>
                  <a:cubicBezTo>
                    <a:pt x="284" y="2190"/>
                    <a:pt x="410" y="2237"/>
                    <a:pt x="540" y="2237"/>
                  </a:cubicBezTo>
                  <a:cubicBezTo>
                    <a:pt x="670" y="2237"/>
                    <a:pt x="804" y="2190"/>
                    <a:pt x="914" y="2095"/>
                  </a:cubicBezTo>
                  <a:lnTo>
                    <a:pt x="2111" y="867"/>
                  </a:lnTo>
                  <a:cubicBezTo>
                    <a:pt x="2332" y="678"/>
                    <a:pt x="2332" y="363"/>
                    <a:pt x="2111" y="142"/>
                  </a:cubicBezTo>
                  <a:cubicBezTo>
                    <a:pt x="2016" y="47"/>
                    <a:pt x="1890" y="0"/>
                    <a:pt x="17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5223C"/>
                </a:solidFill>
              </a:endParaRPr>
            </a:p>
          </p:txBody>
        </p:sp>
        <p:sp>
          <p:nvSpPr>
            <p:cNvPr id="23" name="Google Shape;8863;p59">
              <a:extLst>
                <a:ext uri="{FF2B5EF4-FFF2-40B4-BE49-F238E27FC236}">
                  <a16:creationId xmlns:a16="http://schemas.microsoft.com/office/drawing/2014/main" id="{DDBE7603-D5F7-228D-9D9A-75BB4B0EBF47}"/>
                </a:ext>
              </a:extLst>
            </p:cNvPr>
            <p:cNvSpPr/>
            <p:nvPr/>
          </p:nvSpPr>
          <p:spPr>
            <a:xfrm>
              <a:off x="-5185475" y="3826250"/>
              <a:ext cx="57525" cy="55750"/>
            </a:xfrm>
            <a:custGeom>
              <a:avLst/>
              <a:gdLst/>
              <a:ahLst/>
              <a:cxnLst/>
              <a:rect l="l" t="t" r="r" b="b"/>
              <a:pathLst>
                <a:path w="2301" h="2230" extrusionOk="0">
                  <a:moveTo>
                    <a:pt x="1765" y="1"/>
                  </a:moveTo>
                  <a:cubicBezTo>
                    <a:pt x="1639" y="1"/>
                    <a:pt x="1513" y="48"/>
                    <a:pt x="1419" y="143"/>
                  </a:cubicBezTo>
                  <a:lnTo>
                    <a:pt x="190" y="1371"/>
                  </a:lnTo>
                  <a:cubicBezTo>
                    <a:pt x="1" y="1560"/>
                    <a:pt x="1" y="1875"/>
                    <a:pt x="190" y="2064"/>
                  </a:cubicBezTo>
                  <a:cubicBezTo>
                    <a:pt x="284" y="2175"/>
                    <a:pt x="410" y="2230"/>
                    <a:pt x="536" y="2230"/>
                  </a:cubicBezTo>
                  <a:cubicBezTo>
                    <a:pt x="662" y="2230"/>
                    <a:pt x="788" y="2175"/>
                    <a:pt x="883" y="2064"/>
                  </a:cubicBezTo>
                  <a:lnTo>
                    <a:pt x="2112" y="836"/>
                  </a:lnTo>
                  <a:cubicBezTo>
                    <a:pt x="2301" y="647"/>
                    <a:pt x="2301" y="332"/>
                    <a:pt x="2112" y="143"/>
                  </a:cubicBezTo>
                  <a:cubicBezTo>
                    <a:pt x="2017" y="48"/>
                    <a:pt x="1891" y="1"/>
                    <a:pt x="17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5223C"/>
                </a:solidFill>
              </a:endParaRPr>
            </a:p>
          </p:txBody>
        </p:sp>
        <p:sp>
          <p:nvSpPr>
            <p:cNvPr id="24" name="Google Shape;8864;p59">
              <a:extLst>
                <a:ext uri="{FF2B5EF4-FFF2-40B4-BE49-F238E27FC236}">
                  <a16:creationId xmlns:a16="http://schemas.microsoft.com/office/drawing/2014/main" id="{E6C800A5-5578-0FC3-A882-F249280665FE}"/>
                </a:ext>
              </a:extLst>
            </p:cNvPr>
            <p:cNvSpPr/>
            <p:nvPr/>
          </p:nvSpPr>
          <p:spPr>
            <a:xfrm>
              <a:off x="-5156325" y="3856375"/>
              <a:ext cx="58300" cy="55750"/>
            </a:xfrm>
            <a:custGeom>
              <a:avLst/>
              <a:gdLst/>
              <a:ahLst/>
              <a:cxnLst/>
              <a:rect l="l" t="t" r="r" b="b"/>
              <a:pathLst>
                <a:path w="2332" h="2230" extrusionOk="0">
                  <a:moveTo>
                    <a:pt x="1781" y="1"/>
                  </a:moveTo>
                  <a:cubicBezTo>
                    <a:pt x="1655" y="1"/>
                    <a:pt x="1529" y="56"/>
                    <a:pt x="1418" y="166"/>
                  </a:cubicBezTo>
                  <a:lnTo>
                    <a:pt x="190" y="1395"/>
                  </a:lnTo>
                  <a:cubicBezTo>
                    <a:pt x="1" y="1584"/>
                    <a:pt x="1" y="1899"/>
                    <a:pt x="190" y="2088"/>
                  </a:cubicBezTo>
                  <a:cubicBezTo>
                    <a:pt x="300" y="2183"/>
                    <a:pt x="442" y="2230"/>
                    <a:pt x="575" y="2230"/>
                  </a:cubicBezTo>
                  <a:cubicBezTo>
                    <a:pt x="709" y="2230"/>
                    <a:pt x="835" y="2183"/>
                    <a:pt x="914" y="2088"/>
                  </a:cubicBezTo>
                  <a:lnTo>
                    <a:pt x="2143" y="859"/>
                  </a:lnTo>
                  <a:cubicBezTo>
                    <a:pt x="2332" y="670"/>
                    <a:pt x="2332" y="355"/>
                    <a:pt x="2143" y="166"/>
                  </a:cubicBezTo>
                  <a:cubicBezTo>
                    <a:pt x="2033" y="56"/>
                    <a:pt x="1907" y="1"/>
                    <a:pt x="17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5223C"/>
                </a:solidFill>
              </a:endParaRPr>
            </a:p>
          </p:txBody>
        </p:sp>
        <p:sp>
          <p:nvSpPr>
            <p:cNvPr id="25" name="Google Shape;8865;p59">
              <a:extLst>
                <a:ext uri="{FF2B5EF4-FFF2-40B4-BE49-F238E27FC236}">
                  <a16:creationId xmlns:a16="http://schemas.microsoft.com/office/drawing/2014/main" id="{DDA835C1-5F28-888B-F128-E2C43D4F2D8B}"/>
                </a:ext>
              </a:extLst>
            </p:cNvPr>
            <p:cNvSpPr/>
            <p:nvPr/>
          </p:nvSpPr>
          <p:spPr>
            <a:xfrm>
              <a:off x="-5105925" y="3886525"/>
              <a:ext cx="37050" cy="37425"/>
            </a:xfrm>
            <a:custGeom>
              <a:avLst/>
              <a:gdLst/>
              <a:ahLst/>
              <a:cxnLst/>
              <a:rect l="l" t="t" r="r" b="b"/>
              <a:pathLst>
                <a:path w="1482" h="1497" extrusionOk="0">
                  <a:moveTo>
                    <a:pt x="662" y="0"/>
                  </a:moveTo>
                  <a:lnTo>
                    <a:pt x="536" y="126"/>
                  </a:lnTo>
                  <a:lnTo>
                    <a:pt x="1" y="756"/>
                  </a:lnTo>
                  <a:lnTo>
                    <a:pt x="599" y="1355"/>
                  </a:lnTo>
                  <a:cubicBezTo>
                    <a:pt x="694" y="1449"/>
                    <a:pt x="820" y="1497"/>
                    <a:pt x="946" y="1497"/>
                  </a:cubicBezTo>
                  <a:cubicBezTo>
                    <a:pt x="1072" y="1497"/>
                    <a:pt x="1198" y="1449"/>
                    <a:pt x="1293" y="1355"/>
                  </a:cubicBezTo>
                  <a:cubicBezTo>
                    <a:pt x="1482" y="1166"/>
                    <a:pt x="1482" y="851"/>
                    <a:pt x="1293" y="662"/>
                  </a:cubicBezTo>
                  <a:lnTo>
                    <a:pt x="66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5223C"/>
                </a:solidFill>
              </a:endParaRPr>
            </a:p>
          </p:txBody>
        </p:sp>
        <p:sp>
          <p:nvSpPr>
            <p:cNvPr id="26" name="Google Shape;8866;p59">
              <a:extLst>
                <a:ext uri="{FF2B5EF4-FFF2-40B4-BE49-F238E27FC236}">
                  <a16:creationId xmlns:a16="http://schemas.microsoft.com/office/drawing/2014/main" id="{ECE19874-932A-6126-8793-5B03B0B488CA}"/>
                </a:ext>
              </a:extLst>
            </p:cNvPr>
            <p:cNvSpPr/>
            <p:nvPr/>
          </p:nvSpPr>
          <p:spPr>
            <a:xfrm>
              <a:off x="-5254775" y="3648050"/>
              <a:ext cx="278050" cy="248325"/>
            </a:xfrm>
            <a:custGeom>
              <a:avLst/>
              <a:gdLst/>
              <a:ahLst/>
              <a:cxnLst/>
              <a:rect l="l" t="t" r="r" b="b"/>
              <a:pathLst>
                <a:path w="11122" h="9933" extrusionOk="0">
                  <a:moveTo>
                    <a:pt x="4049" y="1"/>
                  </a:moveTo>
                  <a:cubicBezTo>
                    <a:pt x="3781" y="1"/>
                    <a:pt x="3513" y="103"/>
                    <a:pt x="3308" y="308"/>
                  </a:cubicBezTo>
                  <a:lnTo>
                    <a:pt x="410" y="3364"/>
                  </a:lnTo>
                  <a:cubicBezTo>
                    <a:pt x="0" y="3774"/>
                    <a:pt x="0" y="4435"/>
                    <a:pt x="410" y="4813"/>
                  </a:cubicBezTo>
                  <a:lnTo>
                    <a:pt x="631" y="5065"/>
                  </a:lnTo>
                  <a:lnTo>
                    <a:pt x="1198" y="4498"/>
                  </a:lnTo>
                  <a:cubicBezTo>
                    <a:pt x="1454" y="4242"/>
                    <a:pt x="1794" y="4106"/>
                    <a:pt x="2122" y="4106"/>
                  </a:cubicBezTo>
                  <a:cubicBezTo>
                    <a:pt x="2398" y="4106"/>
                    <a:pt x="2666" y="4202"/>
                    <a:pt x="2867" y="4404"/>
                  </a:cubicBezTo>
                  <a:cubicBezTo>
                    <a:pt x="3151" y="4624"/>
                    <a:pt x="3308" y="4971"/>
                    <a:pt x="3277" y="5286"/>
                  </a:cubicBezTo>
                  <a:cubicBezTo>
                    <a:pt x="3592" y="5286"/>
                    <a:pt x="3907" y="5412"/>
                    <a:pt x="4128" y="5664"/>
                  </a:cubicBezTo>
                  <a:cubicBezTo>
                    <a:pt x="4380" y="5884"/>
                    <a:pt x="4506" y="6200"/>
                    <a:pt x="4506" y="6515"/>
                  </a:cubicBezTo>
                  <a:cubicBezTo>
                    <a:pt x="4821" y="6515"/>
                    <a:pt x="5136" y="6641"/>
                    <a:pt x="5356" y="6861"/>
                  </a:cubicBezTo>
                  <a:cubicBezTo>
                    <a:pt x="5608" y="7113"/>
                    <a:pt x="5703" y="7428"/>
                    <a:pt x="5703" y="7743"/>
                  </a:cubicBezTo>
                  <a:cubicBezTo>
                    <a:pt x="6018" y="7743"/>
                    <a:pt x="6364" y="7869"/>
                    <a:pt x="6585" y="8090"/>
                  </a:cubicBezTo>
                  <a:cubicBezTo>
                    <a:pt x="6837" y="8342"/>
                    <a:pt x="6931" y="8657"/>
                    <a:pt x="6931" y="8909"/>
                  </a:cubicBezTo>
                  <a:lnTo>
                    <a:pt x="7814" y="9791"/>
                  </a:lnTo>
                  <a:cubicBezTo>
                    <a:pt x="7908" y="9886"/>
                    <a:pt x="8034" y="9933"/>
                    <a:pt x="8160" y="9933"/>
                  </a:cubicBezTo>
                  <a:cubicBezTo>
                    <a:pt x="8286" y="9933"/>
                    <a:pt x="8412" y="9886"/>
                    <a:pt x="8507" y="9791"/>
                  </a:cubicBezTo>
                  <a:cubicBezTo>
                    <a:pt x="8727" y="9602"/>
                    <a:pt x="8727" y="9287"/>
                    <a:pt x="8507" y="9066"/>
                  </a:cubicBezTo>
                  <a:lnTo>
                    <a:pt x="7656" y="8216"/>
                  </a:lnTo>
                  <a:cubicBezTo>
                    <a:pt x="7530" y="8090"/>
                    <a:pt x="7530" y="7869"/>
                    <a:pt x="7656" y="7743"/>
                  </a:cubicBezTo>
                  <a:cubicBezTo>
                    <a:pt x="7748" y="7596"/>
                    <a:pt x="7851" y="7534"/>
                    <a:pt x="7953" y="7534"/>
                  </a:cubicBezTo>
                  <a:cubicBezTo>
                    <a:pt x="8024" y="7534"/>
                    <a:pt x="8095" y="7565"/>
                    <a:pt x="8160" y="7617"/>
                  </a:cubicBezTo>
                  <a:lnTo>
                    <a:pt x="9011" y="8499"/>
                  </a:lnTo>
                  <a:cubicBezTo>
                    <a:pt x="9121" y="8594"/>
                    <a:pt x="9255" y="8641"/>
                    <a:pt x="9385" y="8641"/>
                  </a:cubicBezTo>
                  <a:cubicBezTo>
                    <a:pt x="9515" y="8641"/>
                    <a:pt x="9641" y="8594"/>
                    <a:pt x="9735" y="8499"/>
                  </a:cubicBezTo>
                  <a:cubicBezTo>
                    <a:pt x="9924" y="8279"/>
                    <a:pt x="9924" y="7964"/>
                    <a:pt x="9735" y="7775"/>
                  </a:cubicBezTo>
                  <a:lnTo>
                    <a:pt x="8853" y="6924"/>
                  </a:lnTo>
                  <a:cubicBezTo>
                    <a:pt x="8759" y="6798"/>
                    <a:pt x="8759" y="6578"/>
                    <a:pt x="8853" y="6452"/>
                  </a:cubicBezTo>
                  <a:cubicBezTo>
                    <a:pt x="8916" y="6389"/>
                    <a:pt x="9011" y="6357"/>
                    <a:pt x="9101" y="6357"/>
                  </a:cubicBezTo>
                  <a:cubicBezTo>
                    <a:pt x="9192" y="6357"/>
                    <a:pt x="9279" y="6389"/>
                    <a:pt x="9326" y="6452"/>
                  </a:cubicBezTo>
                  <a:lnTo>
                    <a:pt x="10208" y="7302"/>
                  </a:lnTo>
                  <a:cubicBezTo>
                    <a:pt x="10303" y="7397"/>
                    <a:pt x="10429" y="7444"/>
                    <a:pt x="10555" y="7444"/>
                  </a:cubicBezTo>
                  <a:cubicBezTo>
                    <a:pt x="10681" y="7444"/>
                    <a:pt x="10807" y="7397"/>
                    <a:pt x="10901" y="7302"/>
                  </a:cubicBezTo>
                  <a:cubicBezTo>
                    <a:pt x="11122" y="7113"/>
                    <a:pt x="11122" y="6798"/>
                    <a:pt x="10901" y="6609"/>
                  </a:cubicBezTo>
                  <a:lnTo>
                    <a:pt x="10334" y="6010"/>
                  </a:lnTo>
                  <a:lnTo>
                    <a:pt x="10208" y="5884"/>
                  </a:lnTo>
                  <a:lnTo>
                    <a:pt x="6931" y="2608"/>
                  </a:lnTo>
                  <a:cubicBezTo>
                    <a:pt x="6884" y="2561"/>
                    <a:pt x="6798" y="2537"/>
                    <a:pt x="6707" y="2537"/>
                  </a:cubicBezTo>
                  <a:cubicBezTo>
                    <a:pt x="6616" y="2537"/>
                    <a:pt x="6522" y="2561"/>
                    <a:pt x="6459" y="2608"/>
                  </a:cubicBezTo>
                  <a:lnTo>
                    <a:pt x="5167" y="3931"/>
                  </a:lnTo>
                  <a:cubicBezTo>
                    <a:pt x="4904" y="4176"/>
                    <a:pt x="4562" y="4308"/>
                    <a:pt x="4229" y="4308"/>
                  </a:cubicBezTo>
                  <a:cubicBezTo>
                    <a:pt x="4004" y="4308"/>
                    <a:pt x="3783" y="4247"/>
                    <a:pt x="3592" y="4120"/>
                  </a:cubicBezTo>
                  <a:cubicBezTo>
                    <a:pt x="2962" y="3679"/>
                    <a:pt x="2930" y="2829"/>
                    <a:pt x="3434" y="2293"/>
                  </a:cubicBezTo>
                  <a:lnTo>
                    <a:pt x="5010" y="529"/>
                  </a:lnTo>
                  <a:lnTo>
                    <a:pt x="4789" y="308"/>
                  </a:lnTo>
                  <a:cubicBezTo>
                    <a:pt x="4584" y="103"/>
                    <a:pt x="4317" y="1"/>
                    <a:pt x="40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5223C"/>
                </a:solidFill>
              </a:endParaRPr>
            </a:p>
          </p:txBody>
        </p:sp>
        <p:sp>
          <p:nvSpPr>
            <p:cNvPr id="27" name="Google Shape;8867;p59">
              <a:extLst>
                <a:ext uri="{FF2B5EF4-FFF2-40B4-BE49-F238E27FC236}">
                  <a16:creationId xmlns:a16="http://schemas.microsoft.com/office/drawing/2014/main" id="{167D0421-34AF-5CF4-01F8-9F56087F27A0}"/>
                </a:ext>
              </a:extLst>
            </p:cNvPr>
            <p:cNvSpPr/>
            <p:nvPr/>
          </p:nvSpPr>
          <p:spPr>
            <a:xfrm>
              <a:off x="-5163425" y="3631325"/>
              <a:ext cx="205600" cy="150450"/>
            </a:xfrm>
            <a:custGeom>
              <a:avLst/>
              <a:gdLst/>
              <a:ahLst/>
              <a:cxnLst/>
              <a:rect l="l" t="t" r="r" b="b"/>
              <a:pathLst>
                <a:path w="8224" h="6018" extrusionOk="0">
                  <a:moveTo>
                    <a:pt x="3699" y="0"/>
                  </a:moveTo>
                  <a:cubicBezTo>
                    <a:pt x="3435" y="0"/>
                    <a:pt x="3167" y="95"/>
                    <a:pt x="2962" y="284"/>
                  </a:cubicBezTo>
                  <a:lnTo>
                    <a:pt x="2364" y="883"/>
                  </a:lnTo>
                  <a:lnTo>
                    <a:pt x="2269" y="1009"/>
                  </a:lnTo>
                  <a:lnTo>
                    <a:pt x="222" y="3245"/>
                  </a:lnTo>
                  <a:cubicBezTo>
                    <a:pt x="1" y="3435"/>
                    <a:pt x="1" y="3781"/>
                    <a:pt x="222" y="3970"/>
                  </a:cubicBezTo>
                  <a:cubicBezTo>
                    <a:pt x="316" y="4065"/>
                    <a:pt x="442" y="4112"/>
                    <a:pt x="568" y="4112"/>
                  </a:cubicBezTo>
                  <a:cubicBezTo>
                    <a:pt x="694" y="4112"/>
                    <a:pt x="820" y="4065"/>
                    <a:pt x="915" y="3970"/>
                  </a:cubicBezTo>
                  <a:lnTo>
                    <a:pt x="2269" y="2615"/>
                  </a:lnTo>
                  <a:cubicBezTo>
                    <a:pt x="2458" y="2426"/>
                    <a:pt x="2718" y="2332"/>
                    <a:pt x="2982" y="2332"/>
                  </a:cubicBezTo>
                  <a:cubicBezTo>
                    <a:pt x="3246" y="2332"/>
                    <a:pt x="3514" y="2426"/>
                    <a:pt x="3719" y="2615"/>
                  </a:cubicBezTo>
                  <a:lnTo>
                    <a:pt x="7090" y="6018"/>
                  </a:lnTo>
                  <a:lnTo>
                    <a:pt x="7814" y="5356"/>
                  </a:lnTo>
                  <a:cubicBezTo>
                    <a:pt x="8224" y="4947"/>
                    <a:pt x="8224" y="4285"/>
                    <a:pt x="7814" y="3876"/>
                  </a:cubicBezTo>
                  <a:lnTo>
                    <a:pt x="4412" y="284"/>
                  </a:lnTo>
                  <a:cubicBezTo>
                    <a:pt x="4223" y="95"/>
                    <a:pt x="3963" y="0"/>
                    <a:pt x="36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5223C"/>
                </a:solidFill>
              </a:endParaRPr>
            </a:p>
          </p:txBody>
        </p:sp>
      </p:grpSp>
      <p:pic>
        <p:nvPicPr>
          <p:cNvPr id="7" name="Grafik 6" descr="Ein Bild, das Clipart, Cartoon, Zeichnung, Darstellung enthält.&#10;&#10;Automatisch generierte Beschreibung">
            <a:extLst>
              <a:ext uri="{FF2B5EF4-FFF2-40B4-BE49-F238E27FC236}">
                <a16:creationId xmlns:a16="http://schemas.microsoft.com/office/drawing/2014/main" id="{B99A595F-8A23-D6A7-07F8-ED08BBE43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6760" y="2494874"/>
            <a:ext cx="2149817" cy="214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0458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>
          <a:extLst>
            <a:ext uri="{FF2B5EF4-FFF2-40B4-BE49-F238E27FC236}">
              <a16:creationId xmlns:a16="http://schemas.microsoft.com/office/drawing/2014/main" id="{354D39D3-9F76-91F8-81BA-4E46AD67F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C0351C00-0A7F-BBC9-59FA-D6260459DDAE}"/>
              </a:ext>
            </a:extLst>
          </p:cNvPr>
          <p:cNvSpPr/>
          <p:nvPr/>
        </p:nvSpPr>
        <p:spPr>
          <a:xfrm>
            <a:off x="3688080" y="518160"/>
            <a:ext cx="5862320" cy="4094480"/>
          </a:xfrm>
          <a:prstGeom prst="rect">
            <a:avLst/>
          </a:prstGeom>
          <a:solidFill>
            <a:srgbClr val="00CCCC"/>
          </a:solidFill>
          <a:ln>
            <a:solidFill>
              <a:srgbClr val="00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128" name="Google Shape;1128;p40">
            <a:extLst>
              <a:ext uri="{FF2B5EF4-FFF2-40B4-BE49-F238E27FC236}">
                <a16:creationId xmlns:a16="http://schemas.microsoft.com/office/drawing/2014/main" id="{F3FD5097-BA06-FA90-A4E3-7F0EF316C8FC}"/>
              </a:ext>
            </a:extLst>
          </p:cNvPr>
          <p:cNvGrpSpPr/>
          <p:nvPr/>
        </p:nvGrpSpPr>
        <p:grpSpPr>
          <a:xfrm flipH="1">
            <a:off x="-4389439" y="166679"/>
            <a:ext cx="7324051" cy="5378088"/>
            <a:chOff x="238125" y="262775"/>
            <a:chExt cx="7092825" cy="5151425"/>
          </a:xfrm>
          <a:solidFill>
            <a:srgbClr val="00CCCC"/>
          </a:solidFill>
        </p:grpSpPr>
        <p:sp>
          <p:nvSpPr>
            <p:cNvPr id="1129" name="Google Shape;1129;p40">
              <a:extLst>
                <a:ext uri="{FF2B5EF4-FFF2-40B4-BE49-F238E27FC236}">
                  <a16:creationId xmlns:a16="http://schemas.microsoft.com/office/drawing/2014/main" id="{84A85831-56E4-0219-FF1F-A2673996BFE4}"/>
                </a:ext>
              </a:extLst>
            </p:cNvPr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>
              <a:extLst>
                <a:ext uri="{FF2B5EF4-FFF2-40B4-BE49-F238E27FC236}">
                  <a16:creationId xmlns:a16="http://schemas.microsoft.com/office/drawing/2014/main" id="{5EAC90B0-50D3-9A1D-46D9-3FB84656238C}"/>
                </a:ext>
              </a:extLst>
            </p:cNvPr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>
              <a:extLst>
                <a:ext uri="{FF2B5EF4-FFF2-40B4-BE49-F238E27FC236}">
                  <a16:creationId xmlns:a16="http://schemas.microsoft.com/office/drawing/2014/main" id="{DB6451D1-CFB6-DE36-3F5C-79FA26C91106}"/>
                </a:ext>
              </a:extLst>
            </p:cNvPr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>
              <a:extLst>
                <a:ext uri="{FF2B5EF4-FFF2-40B4-BE49-F238E27FC236}">
                  <a16:creationId xmlns:a16="http://schemas.microsoft.com/office/drawing/2014/main" id="{7D72D13A-82A6-47FD-5B05-0F98A747F684}"/>
                </a:ext>
              </a:extLst>
            </p:cNvPr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>
              <a:extLst>
                <a:ext uri="{FF2B5EF4-FFF2-40B4-BE49-F238E27FC236}">
                  <a16:creationId xmlns:a16="http://schemas.microsoft.com/office/drawing/2014/main" id="{8BDBC46E-9019-2800-A9DB-1068B128FEF5}"/>
                </a:ext>
              </a:extLst>
            </p:cNvPr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>
              <a:extLst>
                <a:ext uri="{FF2B5EF4-FFF2-40B4-BE49-F238E27FC236}">
                  <a16:creationId xmlns:a16="http://schemas.microsoft.com/office/drawing/2014/main" id="{BB4558DF-327C-3649-6690-365AD7EA58DC}"/>
                </a:ext>
              </a:extLst>
            </p:cNvPr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>
              <a:extLst>
                <a:ext uri="{FF2B5EF4-FFF2-40B4-BE49-F238E27FC236}">
                  <a16:creationId xmlns:a16="http://schemas.microsoft.com/office/drawing/2014/main" id="{3485131C-BFD3-D709-5FFF-8F38DA40DDB2}"/>
                </a:ext>
              </a:extLst>
            </p:cNvPr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>
              <a:extLst>
                <a:ext uri="{FF2B5EF4-FFF2-40B4-BE49-F238E27FC236}">
                  <a16:creationId xmlns:a16="http://schemas.microsoft.com/office/drawing/2014/main" id="{0B44A570-D96A-910A-BFB9-386DAB3EF693}"/>
                </a:ext>
              </a:extLst>
            </p:cNvPr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>
              <a:extLst>
                <a:ext uri="{FF2B5EF4-FFF2-40B4-BE49-F238E27FC236}">
                  <a16:creationId xmlns:a16="http://schemas.microsoft.com/office/drawing/2014/main" id="{83A9EBCB-B190-45FE-3A3A-572347DD6ECB}"/>
                </a:ext>
              </a:extLst>
            </p:cNvPr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>
              <a:extLst>
                <a:ext uri="{FF2B5EF4-FFF2-40B4-BE49-F238E27FC236}">
                  <a16:creationId xmlns:a16="http://schemas.microsoft.com/office/drawing/2014/main" id="{D1AA6E98-19B2-CAB5-2141-A244DC98557F}"/>
                </a:ext>
              </a:extLst>
            </p:cNvPr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>
              <a:extLst>
                <a:ext uri="{FF2B5EF4-FFF2-40B4-BE49-F238E27FC236}">
                  <a16:creationId xmlns:a16="http://schemas.microsoft.com/office/drawing/2014/main" id="{D351CE34-DBC2-94F9-491A-3ADADA3E14AF}"/>
                </a:ext>
              </a:extLst>
            </p:cNvPr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>
              <a:extLst>
                <a:ext uri="{FF2B5EF4-FFF2-40B4-BE49-F238E27FC236}">
                  <a16:creationId xmlns:a16="http://schemas.microsoft.com/office/drawing/2014/main" id="{06EB97CD-4EB4-07BF-48ED-B3E521B6EBC4}"/>
                </a:ext>
              </a:extLst>
            </p:cNvPr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>
              <a:extLst>
                <a:ext uri="{FF2B5EF4-FFF2-40B4-BE49-F238E27FC236}">
                  <a16:creationId xmlns:a16="http://schemas.microsoft.com/office/drawing/2014/main" id="{779F2D28-FF1F-F005-E247-D872CF2B5E7A}"/>
                </a:ext>
              </a:extLst>
            </p:cNvPr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>
              <a:extLst>
                <a:ext uri="{FF2B5EF4-FFF2-40B4-BE49-F238E27FC236}">
                  <a16:creationId xmlns:a16="http://schemas.microsoft.com/office/drawing/2014/main" id="{FBA48D07-2A51-EB80-562C-784033F4666F}"/>
                </a:ext>
              </a:extLst>
            </p:cNvPr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>
              <a:extLst>
                <a:ext uri="{FF2B5EF4-FFF2-40B4-BE49-F238E27FC236}">
                  <a16:creationId xmlns:a16="http://schemas.microsoft.com/office/drawing/2014/main" id="{D009EF50-5DB2-8976-5D71-E6A861244D8B}"/>
                </a:ext>
              </a:extLst>
            </p:cNvPr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>
              <a:extLst>
                <a:ext uri="{FF2B5EF4-FFF2-40B4-BE49-F238E27FC236}">
                  <a16:creationId xmlns:a16="http://schemas.microsoft.com/office/drawing/2014/main" id="{4018ED20-5DB3-8FE4-5AFD-D502A78C0951}"/>
                </a:ext>
              </a:extLst>
            </p:cNvPr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>
              <a:extLst>
                <a:ext uri="{FF2B5EF4-FFF2-40B4-BE49-F238E27FC236}">
                  <a16:creationId xmlns:a16="http://schemas.microsoft.com/office/drawing/2014/main" id="{0C0976E6-B88E-2F84-511B-92F80EF62148}"/>
                </a:ext>
              </a:extLst>
            </p:cNvPr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>
              <a:extLst>
                <a:ext uri="{FF2B5EF4-FFF2-40B4-BE49-F238E27FC236}">
                  <a16:creationId xmlns:a16="http://schemas.microsoft.com/office/drawing/2014/main" id="{6A88953B-70C9-EAD1-C5BD-EDC84D13AD78}"/>
                </a:ext>
              </a:extLst>
            </p:cNvPr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>
              <a:extLst>
                <a:ext uri="{FF2B5EF4-FFF2-40B4-BE49-F238E27FC236}">
                  <a16:creationId xmlns:a16="http://schemas.microsoft.com/office/drawing/2014/main" id="{A30E0414-2897-B304-5B79-9427A4F7E0A1}"/>
                </a:ext>
              </a:extLst>
            </p:cNvPr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>
              <a:extLst>
                <a:ext uri="{FF2B5EF4-FFF2-40B4-BE49-F238E27FC236}">
                  <a16:creationId xmlns:a16="http://schemas.microsoft.com/office/drawing/2014/main" id="{1CC3B038-F02B-B61D-93A8-93F15D820CCE}"/>
                </a:ext>
              </a:extLst>
            </p:cNvPr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>
              <a:extLst>
                <a:ext uri="{FF2B5EF4-FFF2-40B4-BE49-F238E27FC236}">
                  <a16:creationId xmlns:a16="http://schemas.microsoft.com/office/drawing/2014/main" id="{E4E8107A-A03B-4DFC-2777-FE15362FE7AA}"/>
                </a:ext>
              </a:extLst>
            </p:cNvPr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>
              <a:extLst>
                <a:ext uri="{FF2B5EF4-FFF2-40B4-BE49-F238E27FC236}">
                  <a16:creationId xmlns:a16="http://schemas.microsoft.com/office/drawing/2014/main" id="{3AF79EB0-7FF9-EF77-6CC8-A0056D62A518}"/>
                </a:ext>
              </a:extLst>
            </p:cNvPr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>
              <a:extLst>
                <a:ext uri="{FF2B5EF4-FFF2-40B4-BE49-F238E27FC236}">
                  <a16:creationId xmlns:a16="http://schemas.microsoft.com/office/drawing/2014/main" id="{FE88A844-1593-C28B-DFAD-8455E5A1D5FA}"/>
                </a:ext>
              </a:extLst>
            </p:cNvPr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>
              <a:extLst>
                <a:ext uri="{FF2B5EF4-FFF2-40B4-BE49-F238E27FC236}">
                  <a16:creationId xmlns:a16="http://schemas.microsoft.com/office/drawing/2014/main" id="{836F8BE2-9FD5-56EC-3CEB-C0E70D0CD32A}"/>
                </a:ext>
              </a:extLst>
            </p:cNvPr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>
              <a:extLst>
                <a:ext uri="{FF2B5EF4-FFF2-40B4-BE49-F238E27FC236}">
                  <a16:creationId xmlns:a16="http://schemas.microsoft.com/office/drawing/2014/main" id="{8FD8EA6E-F1FE-8AC8-8F14-7A12129B33B2}"/>
                </a:ext>
              </a:extLst>
            </p:cNvPr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>
              <a:extLst>
                <a:ext uri="{FF2B5EF4-FFF2-40B4-BE49-F238E27FC236}">
                  <a16:creationId xmlns:a16="http://schemas.microsoft.com/office/drawing/2014/main" id="{5D5AA99A-3F72-5C08-DA7E-7E69B52FB151}"/>
                </a:ext>
              </a:extLst>
            </p:cNvPr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>
              <a:extLst>
                <a:ext uri="{FF2B5EF4-FFF2-40B4-BE49-F238E27FC236}">
                  <a16:creationId xmlns:a16="http://schemas.microsoft.com/office/drawing/2014/main" id="{E6D56B8E-C276-7BDC-A01E-DA64F2E71E12}"/>
                </a:ext>
              </a:extLst>
            </p:cNvPr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>
              <a:extLst>
                <a:ext uri="{FF2B5EF4-FFF2-40B4-BE49-F238E27FC236}">
                  <a16:creationId xmlns:a16="http://schemas.microsoft.com/office/drawing/2014/main" id="{E6388C76-4B2D-3FE4-A171-5BD21A62B2FC}"/>
                </a:ext>
              </a:extLst>
            </p:cNvPr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>
              <a:extLst>
                <a:ext uri="{FF2B5EF4-FFF2-40B4-BE49-F238E27FC236}">
                  <a16:creationId xmlns:a16="http://schemas.microsoft.com/office/drawing/2014/main" id="{1E0216E8-3E8E-8E21-78F3-4E08704B0D13}"/>
                </a:ext>
              </a:extLst>
            </p:cNvPr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>
              <a:extLst>
                <a:ext uri="{FF2B5EF4-FFF2-40B4-BE49-F238E27FC236}">
                  <a16:creationId xmlns:a16="http://schemas.microsoft.com/office/drawing/2014/main" id="{E66C6048-EADB-32EE-A7AC-C87E4A14EB30}"/>
                </a:ext>
              </a:extLst>
            </p:cNvPr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>
              <a:extLst>
                <a:ext uri="{FF2B5EF4-FFF2-40B4-BE49-F238E27FC236}">
                  <a16:creationId xmlns:a16="http://schemas.microsoft.com/office/drawing/2014/main" id="{E8D835D5-64A4-6A21-CD17-364EF451A4FD}"/>
                </a:ext>
              </a:extLst>
            </p:cNvPr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>
              <a:extLst>
                <a:ext uri="{FF2B5EF4-FFF2-40B4-BE49-F238E27FC236}">
                  <a16:creationId xmlns:a16="http://schemas.microsoft.com/office/drawing/2014/main" id="{6BB318F6-F73D-C180-0737-536565174CA3}"/>
                </a:ext>
              </a:extLst>
            </p:cNvPr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>
              <a:extLst>
                <a:ext uri="{FF2B5EF4-FFF2-40B4-BE49-F238E27FC236}">
                  <a16:creationId xmlns:a16="http://schemas.microsoft.com/office/drawing/2014/main" id="{EC3B69F4-20DB-1311-2C14-9197929B15D7}"/>
                </a:ext>
              </a:extLst>
            </p:cNvPr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>
              <a:extLst>
                <a:ext uri="{FF2B5EF4-FFF2-40B4-BE49-F238E27FC236}">
                  <a16:creationId xmlns:a16="http://schemas.microsoft.com/office/drawing/2014/main" id="{D9B8C103-312B-EAD8-E84B-1E41D6BE3B1E}"/>
                </a:ext>
              </a:extLst>
            </p:cNvPr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>
              <a:extLst>
                <a:ext uri="{FF2B5EF4-FFF2-40B4-BE49-F238E27FC236}">
                  <a16:creationId xmlns:a16="http://schemas.microsoft.com/office/drawing/2014/main" id="{91A856DA-4B43-13B3-F213-7E0666E90E49}"/>
                </a:ext>
              </a:extLst>
            </p:cNvPr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>
              <a:extLst>
                <a:ext uri="{FF2B5EF4-FFF2-40B4-BE49-F238E27FC236}">
                  <a16:creationId xmlns:a16="http://schemas.microsoft.com/office/drawing/2014/main" id="{4798F578-3C94-23C5-DFBD-3DA1379F8E47}"/>
                </a:ext>
              </a:extLst>
            </p:cNvPr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>
              <a:extLst>
                <a:ext uri="{FF2B5EF4-FFF2-40B4-BE49-F238E27FC236}">
                  <a16:creationId xmlns:a16="http://schemas.microsoft.com/office/drawing/2014/main" id="{9622236E-4EA5-6346-D861-747B4F9C83D4}"/>
                </a:ext>
              </a:extLst>
            </p:cNvPr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>
              <a:extLst>
                <a:ext uri="{FF2B5EF4-FFF2-40B4-BE49-F238E27FC236}">
                  <a16:creationId xmlns:a16="http://schemas.microsoft.com/office/drawing/2014/main" id="{385B1E34-7F39-2D4C-0F65-A37FEDA2B991}"/>
                </a:ext>
              </a:extLst>
            </p:cNvPr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>
              <a:extLst>
                <a:ext uri="{FF2B5EF4-FFF2-40B4-BE49-F238E27FC236}">
                  <a16:creationId xmlns:a16="http://schemas.microsoft.com/office/drawing/2014/main" id="{5BB139C3-EAAB-20E2-2747-B1589E8C983C}"/>
                </a:ext>
              </a:extLst>
            </p:cNvPr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>
              <a:extLst>
                <a:ext uri="{FF2B5EF4-FFF2-40B4-BE49-F238E27FC236}">
                  <a16:creationId xmlns:a16="http://schemas.microsoft.com/office/drawing/2014/main" id="{F72959BC-3935-635B-CB86-195FE7D1D320}"/>
                </a:ext>
              </a:extLst>
            </p:cNvPr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>
              <a:extLst>
                <a:ext uri="{FF2B5EF4-FFF2-40B4-BE49-F238E27FC236}">
                  <a16:creationId xmlns:a16="http://schemas.microsoft.com/office/drawing/2014/main" id="{F6F0E984-F935-689E-CACB-8C57A9F79D55}"/>
                </a:ext>
              </a:extLst>
            </p:cNvPr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>
              <a:extLst>
                <a:ext uri="{FF2B5EF4-FFF2-40B4-BE49-F238E27FC236}">
                  <a16:creationId xmlns:a16="http://schemas.microsoft.com/office/drawing/2014/main" id="{2D54D3DA-6B2B-273B-118D-A23F10E2F4BF}"/>
                </a:ext>
              </a:extLst>
            </p:cNvPr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>
              <a:extLst>
                <a:ext uri="{FF2B5EF4-FFF2-40B4-BE49-F238E27FC236}">
                  <a16:creationId xmlns:a16="http://schemas.microsoft.com/office/drawing/2014/main" id="{D227BC40-058B-4398-C2F3-2414600D40B6}"/>
                </a:ext>
              </a:extLst>
            </p:cNvPr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>
              <a:extLst>
                <a:ext uri="{FF2B5EF4-FFF2-40B4-BE49-F238E27FC236}">
                  <a16:creationId xmlns:a16="http://schemas.microsoft.com/office/drawing/2014/main" id="{F216A0BC-75F8-6A64-D3E0-097C2D1E317F}"/>
                </a:ext>
              </a:extLst>
            </p:cNvPr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>
              <a:extLst>
                <a:ext uri="{FF2B5EF4-FFF2-40B4-BE49-F238E27FC236}">
                  <a16:creationId xmlns:a16="http://schemas.microsoft.com/office/drawing/2014/main" id="{618B352F-1FD6-DBC3-5CD0-F57383857271}"/>
                </a:ext>
              </a:extLst>
            </p:cNvPr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>
              <a:extLst>
                <a:ext uri="{FF2B5EF4-FFF2-40B4-BE49-F238E27FC236}">
                  <a16:creationId xmlns:a16="http://schemas.microsoft.com/office/drawing/2014/main" id="{B14F68D3-AE02-BCA7-99E9-10DEED3495D2}"/>
                </a:ext>
              </a:extLst>
            </p:cNvPr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>
              <a:extLst>
                <a:ext uri="{FF2B5EF4-FFF2-40B4-BE49-F238E27FC236}">
                  <a16:creationId xmlns:a16="http://schemas.microsoft.com/office/drawing/2014/main" id="{2276963D-359A-9414-39E9-A2688CDC2264}"/>
                </a:ext>
              </a:extLst>
            </p:cNvPr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>
              <a:extLst>
                <a:ext uri="{FF2B5EF4-FFF2-40B4-BE49-F238E27FC236}">
                  <a16:creationId xmlns:a16="http://schemas.microsoft.com/office/drawing/2014/main" id="{02C46CCE-A814-886C-7E93-19BDBC0D2C53}"/>
                </a:ext>
              </a:extLst>
            </p:cNvPr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>
              <a:extLst>
                <a:ext uri="{FF2B5EF4-FFF2-40B4-BE49-F238E27FC236}">
                  <a16:creationId xmlns:a16="http://schemas.microsoft.com/office/drawing/2014/main" id="{6A813F94-C19A-DDE1-50A0-3F33FD1DFCEE}"/>
                </a:ext>
              </a:extLst>
            </p:cNvPr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>
              <a:extLst>
                <a:ext uri="{FF2B5EF4-FFF2-40B4-BE49-F238E27FC236}">
                  <a16:creationId xmlns:a16="http://schemas.microsoft.com/office/drawing/2014/main" id="{E5C9F453-1567-69FB-EC2B-10252AD1777D}"/>
                </a:ext>
              </a:extLst>
            </p:cNvPr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>
              <a:extLst>
                <a:ext uri="{FF2B5EF4-FFF2-40B4-BE49-F238E27FC236}">
                  <a16:creationId xmlns:a16="http://schemas.microsoft.com/office/drawing/2014/main" id="{079282E7-FEDC-AA5A-5ABC-A8458EB1F0C7}"/>
                </a:ext>
              </a:extLst>
            </p:cNvPr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>
              <a:extLst>
                <a:ext uri="{FF2B5EF4-FFF2-40B4-BE49-F238E27FC236}">
                  <a16:creationId xmlns:a16="http://schemas.microsoft.com/office/drawing/2014/main" id="{D726B185-1526-7ED7-08E2-77DB63E88027}"/>
                </a:ext>
              </a:extLst>
            </p:cNvPr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>
              <a:extLst>
                <a:ext uri="{FF2B5EF4-FFF2-40B4-BE49-F238E27FC236}">
                  <a16:creationId xmlns:a16="http://schemas.microsoft.com/office/drawing/2014/main" id="{64C09521-5515-B7D9-FA27-4D016E786410}"/>
                </a:ext>
              </a:extLst>
            </p:cNvPr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>
              <a:extLst>
                <a:ext uri="{FF2B5EF4-FFF2-40B4-BE49-F238E27FC236}">
                  <a16:creationId xmlns:a16="http://schemas.microsoft.com/office/drawing/2014/main" id="{150E850D-A381-0A47-BD5A-D7B2CCA4C385}"/>
                </a:ext>
              </a:extLst>
            </p:cNvPr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>
              <a:extLst>
                <a:ext uri="{FF2B5EF4-FFF2-40B4-BE49-F238E27FC236}">
                  <a16:creationId xmlns:a16="http://schemas.microsoft.com/office/drawing/2014/main" id="{34454675-889B-9386-1B2A-0760DB313B6E}"/>
                </a:ext>
              </a:extLst>
            </p:cNvPr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>
              <a:extLst>
                <a:ext uri="{FF2B5EF4-FFF2-40B4-BE49-F238E27FC236}">
                  <a16:creationId xmlns:a16="http://schemas.microsoft.com/office/drawing/2014/main" id="{E96DA14E-C5E0-7A35-BA79-6206B67C0EF8}"/>
                </a:ext>
              </a:extLst>
            </p:cNvPr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>
              <a:extLst>
                <a:ext uri="{FF2B5EF4-FFF2-40B4-BE49-F238E27FC236}">
                  <a16:creationId xmlns:a16="http://schemas.microsoft.com/office/drawing/2014/main" id="{4DA2C7D3-2886-138D-FEE0-2E40A0D03BC2}"/>
                </a:ext>
              </a:extLst>
            </p:cNvPr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>
              <a:extLst>
                <a:ext uri="{FF2B5EF4-FFF2-40B4-BE49-F238E27FC236}">
                  <a16:creationId xmlns:a16="http://schemas.microsoft.com/office/drawing/2014/main" id="{727EC081-7E57-4F56-D550-367A7ECD0394}"/>
                </a:ext>
              </a:extLst>
            </p:cNvPr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>
              <a:extLst>
                <a:ext uri="{FF2B5EF4-FFF2-40B4-BE49-F238E27FC236}">
                  <a16:creationId xmlns:a16="http://schemas.microsoft.com/office/drawing/2014/main" id="{76B7D0BD-C1DB-5548-1DC3-B9B3FF10F515}"/>
                </a:ext>
              </a:extLst>
            </p:cNvPr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>
              <a:extLst>
                <a:ext uri="{FF2B5EF4-FFF2-40B4-BE49-F238E27FC236}">
                  <a16:creationId xmlns:a16="http://schemas.microsoft.com/office/drawing/2014/main" id="{4CE39B69-53F9-60A1-96C0-BEE2F9D9E5F9}"/>
                </a:ext>
              </a:extLst>
            </p:cNvPr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>
              <a:extLst>
                <a:ext uri="{FF2B5EF4-FFF2-40B4-BE49-F238E27FC236}">
                  <a16:creationId xmlns:a16="http://schemas.microsoft.com/office/drawing/2014/main" id="{DB707D15-4003-9982-C69F-9AD6E357D599}"/>
                </a:ext>
              </a:extLst>
            </p:cNvPr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>
              <a:extLst>
                <a:ext uri="{FF2B5EF4-FFF2-40B4-BE49-F238E27FC236}">
                  <a16:creationId xmlns:a16="http://schemas.microsoft.com/office/drawing/2014/main" id="{B744B3B2-0BDD-0F7A-1B7A-4D87DE72A5F5}"/>
                </a:ext>
              </a:extLst>
            </p:cNvPr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>
              <a:extLst>
                <a:ext uri="{FF2B5EF4-FFF2-40B4-BE49-F238E27FC236}">
                  <a16:creationId xmlns:a16="http://schemas.microsoft.com/office/drawing/2014/main" id="{977D2249-1D38-85D7-EE28-F5C9C7A08234}"/>
                </a:ext>
              </a:extLst>
            </p:cNvPr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>
              <a:extLst>
                <a:ext uri="{FF2B5EF4-FFF2-40B4-BE49-F238E27FC236}">
                  <a16:creationId xmlns:a16="http://schemas.microsoft.com/office/drawing/2014/main" id="{C013465A-775E-BECB-57EC-834B842BD830}"/>
                </a:ext>
              </a:extLst>
            </p:cNvPr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>
              <a:extLst>
                <a:ext uri="{FF2B5EF4-FFF2-40B4-BE49-F238E27FC236}">
                  <a16:creationId xmlns:a16="http://schemas.microsoft.com/office/drawing/2014/main" id="{025AFDF2-9450-A56F-FA66-399E1FA93009}"/>
                </a:ext>
              </a:extLst>
            </p:cNvPr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>
              <a:extLst>
                <a:ext uri="{FF2B5EF4-FFF2-40B4-BE49-F238E27FC236}">
                  <a16:creationId xmlns:a16="http://schemas.microsoft.com/office/drawing/2014/main" id="{D6705811-F848-EA6E-C7EC-1042E45E81E3}"/>
                </a:ext>
              </a:extLst>
            </p:cNvPr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>
              <a:extLst>
                <a:ext uri="{FF2B5EF4-FFF2-40B4-BE49-F238E27FC236}">
                  <a16:creationId xmlns:a16="http://schemas.microsoft.com/office/drawing/2014/main" id="{12E19A0C-0DB8-101D-37A6-CFEC7CFDA522}"/>
                </a:ext>
              </a:extLst>
            </p:cNvPr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>
              <a:extLst>
                <a:ext uri="{FF2B5EF4-FFF2-40B4-BE49-F238E27FC236}">
                  <a16:creationId xmlns:a16="http://schemas.microsoft.com/office/drawing/2014/main" id="{25F71B4B-5232-C0E6-0027-3438ADE6FF84}"/>
                </a:ext>
              </a:extLst>
            </p:cNvPr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>
              <a:extLst>
                <a:ext uri="{FF2B5EF4-FFF2-40B4-BE49-F238E27FC236}">
                  <a16:creationId xmlns:a16="http://schemas.microsoft.com/office/drawing/2014/main" id="{04F66A70-F121-AB66-BF12-A89337D9C888}"/>
                </a:ext>
              </a:extLst>
            </p:cNvPr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>
              <a:extLst>
                <a:ext uri="{FF2B5EF4-FFF2-40B4-BE49-F238E27FC236}">
                  <a16:creationId xmlns:a16="http://schemas.microsoft.com/office/drawing/2014/main" id="{92C633E7-4D35-A95B-6203-C96A834DC5A7}"/>
                </a:ext>
              </a:extLst>
            </p:cNvPr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>
              <a:extLst>
                <a:ext uri="{FF2B5EF4-FFF2-40B4-BE49-F238E27FC236}">
                  <a16:creationId xmlns:a16="http://schemas.microsoft.com/office/drawing/2014/main" id="{DE90CD06-323D-F452-5740-909816FA4768}"/>
                </a:ext>
              </a:extLst>
            </p:cNvPr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>
              <a:extLst>
                <a:ext uri="{FF2B5EF4-FFF2-40B4-BE49-F238E27FC236}">
                  <a16:creationId xmlns:a16="http://schemas.microsoft.com/office/drawing/2014/main" id="{D8C36F47-0763-2A76-3181-C905FA0F9B85}"/>
                </a:ext>
              </a:extLst>
            </p:cNvPr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>
              <a:extLst>
                <a:ext uri="{FF2B5EF4-FFF2-40B4-BE49-F238E27FC236}">
                  <a16:creationId xmlns:a16="http://schemas.microsoft.com/office/drawing/2014/main" id="{5A4EF77F-967C-2A3E-2527-2E103FB506BD}"/>
                </a:ext>
              </a:extLst>
            </p:cNvPr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>
              <a:extLst>
                <a:ext uri="{FF2B5EF4-FFF2-40B4-BE49-F238E27FC236}">
                  <a16:creationId xmlns:a16="http://schemas.microsoft.com/office/drawing/2014/main" id="{D5B34C52-56A2-D7EF-3B9E-D2A23820B79F}"/>
                </a:ext>
              </a:extLst>
            </p:cNvPr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>
              <a:extLst>
                <a:ext uri="{FF2B5EF4-FFF2-40B4-BE49-F238E27FC236}">
                  <a16:creationId xmlns:a16="http://schemas.microsoft.com/office/drawing/2014/main" id="{DA6C865E-D754-AB2F-8F92-F61F89FAC649}"/>
                </a:ext>
              </a:extLst>
            </p:cNvPr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>
              <a:extLst>
                <a:ext uri="{FF2B5EF4-FFF2-40B4-BE49-F238E27FC236}">
                  <a16:creationId xmlns:a16="http://schemas.microsoft.com/office/drawing/2014/main" id="{061138E2-4B29-55D2-C2E6-84B7DEA88A86}"/>
                </a:ext>
              </a:extLst>
            </p:cNvPr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>
              <a:extLst>
                <a:ext uri="{FF2B5EF4-FFF2-40B4-BE49-F238E27FC236}">
                  <a16:creationId xmlns:a16="http://schemas.microsoft.com/office/drawing/2014/main" id="{0021FFD5-5D7F-166A-8643-4B7F916FF350}"/>
                </a:ext>
              </a:extLst>
            </p:cNvPr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>
              <a:extLst>
                <a:ext uri="{FF2B5EF4-FFF2-40B4-BE49-F238E27FC236}">
                  <a16:creationId xmlns:a16="http://schemas.microsoft.com/office/drawing/2014/main" id="{78A9360D-375D-F1B3-387A-F1DBF17D5B16}"/>
                </a:ext>
              </a:extLst>
            </p:cNvPr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>
              <a:extLst>
                <a:ext uri="{FF2B5EF4-FFF2-40B4-BE49-F238E27FC236}">
                  <a16:creationId xmlns:a16="http://schemas.microsoft.com/office/drawing/2014/main" id="{02B13B37-FDD6-B684-E46E-24D105BEB564}"/>
                </a:ext>
              </a:extLst>
            </p:cNvPr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>
              <a:extLst>
                <a:ext uri="{FF2B5EF4-FFF2-40B4-BE49-F238E27FC236}">
                  <a16:creationId xmlns:a16="http://schemas.microsoft.com/office/drawing/2014/main" id="{A8D6DAD1-EF30-93E8-3AAB-45E9DBAF54EC}"/>
                </a:ext>
              </a:extLst>
            </p:cNvPr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>
              <a:extLst>
                <a:ext uri="{FF2B5EF4-FFF2-40B4-BE49-F238E27FC236}">
                  <a16:creationId xmlns:a16="http://schemas.microsoft.com/office/drawing/2014/main" id="{86F318A3-85B7-85CE-C1DA-32B6291403DA}"/>
                </a:ext>
              </a:extLst>
            </p:cNvPr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>
              <a:extLst>
                <a:ext uri="{FF2B5EF4-FFF2-40B4-BE49-F238E27FC236}">
                  <a16:creationId xmlns:a16="http://schemas.microsoft.com/office/drawing/2014/main" id="{D1D1A38F-518A-30C1-FFDB-40946E1D3494}"/>
                </a:ext>
              </a:extLst>
            </p:cNvPr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>
              <a:extLst>
                <a:ext uri="{FF2B5EF4-FFF2-40B4-BE49-F238E27FC236}">
                  <a16:creationId xmlns:a16="http://schemas.microsoft.com/office/drawing/2014/main" id="{C20FBF62-D7BA-12B4-0FA6-505329552F72}"/>
                </a:ext>
              </a:extLst>
            </p:cNvPr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>
              <a:extLst>
                <a:ext uri="{FF2B5EF4-FFF2-40B4-BE49-F238E27FC236}">
                  <a16:creationId xmlns:a16="http://schemas.microsoft.com/office/drawing/2014/main" id="{C20B707A-E11A-E6AF-DD37-DD57F0E681B3}"/>
                </a:ext>
              </a:extLst>
            </p:cNvPr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>
              <a:extLst>
                <a:ext uri="{FF2B5EF4-FFF2-40B4-BE49-F238E27FC236}">
                  <a16:creationId xmlns:a16="http://schemas.microsoft.com/office/drawing/2014/main" id="{9AB6E0B3-11C2-47FB-AA62-B8B9588446DE}"/>
                </a:ext>
              </a:extLst>
            </p:cNvPr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>
              <a:extLst>
                <a:ext uri="{FF2B5EF4-FFF2-40B4-BE49-F238E27FC236}">
                  <a16:creationId xmlns:a16="http://schemas.microsoft.com/office/drawing/2014/main" id="{652E578D-B2D5-84DB-6E5C-7FF623172A38}"/>
                </a:ext>
              </a:extLst>
            </p:cNvPr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>
              <a:extLst>
                <a:ext uri="{FF2B5EF4-FFF2-40B4-BE49-F238E27FC236}">
                  <a16:creationId xmlns:a16="http://schemas.microsoft.com/office/drawing/2014/main" id="{398B9E70-985D-3594-F6D6-A024C6B68335}"/>
                </a:ext>
              </a:extLst>
            </p:cNvPr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>
              <a:extLst>
                <a:ext uri="{FF2B5EF4-FFF2-40B4-BE49-F238E27FC236}">
                  <a16:creationId xmlns:a16="http://schemas.microsoft.com/office/drawing/2014/main" id="{E03B57FF-EB59-7DF1-F574-BDD1F1C9B15A}"/>
                </a:ext>
              </a:extLst>
            </p:cNvPr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>
              <a:extLst>
                <a:ext uri="{FF2B5EF4-FFF2-40B4-BE49-F238E27FC236}">
                  <a16:creationId xmlns:a16="http://schemas.microsoft.com/office/drawing/2014/main" id="{A3AEB158-B1F8-039B-50BA-1DF913C16CD3}"/>
                </a:ext>
              </a:extLst>
            </p:cNvPr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>
              <a:extLst>
                <a:ext uri="{FF2B5EF4-FFF2-40B4-BE49-F238E27FC236}">
                  <a16:creationId xmlns:a16="http://schemas.microsoft.com/office/drawing/2014/main" id="{6E5384F6-6F23-A6C6-5C13-49AF6AB87010}"/>
                </a:ext>
              </a:extLst>
            </p:cNvPr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>
              <a:extLst>
                <a:ext uri="{FF2B5EF4-FFF2-40B4-BE49-F238E27FC236}">
                  <a16:creationId xmlns:a16="http://schemas.microsoft.com/office/drawing/2014/main" id="{F4FA11D5-AD85-056F-7DC2-48C73F579060}"/>
                </a:ext>
              </a:extLst>
            </p:cNvPr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>
              <a:extLst>
                <a:ext uri="{FF2B5EF4-FFF2-40B4-BE49-F238E27FC236}">
                  <a16:creationId xmlns:a16="http://schemas.microsoft.com/office/drawing/2014/main" id="{F9C09E31-A941-B7DC-7018-5E41ECBB4B77}"/>
                </a:ext>
              </a:extLst>
            </p:cNvPr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1" name="Google Shape;1221;p40">
              <a:extLst>
                <a:ext uri="{FF2B5EF4-FFF2-40B4-BE49-F238E27FC236}">
                  <a16:creationId xmlns:a16="http://schemas.microsoft.com/office/drawing/2014/main" id="{8C073F02-0C90-96CE-9857-E57587024041}"/>
                </a:ext>
              </a:extLst>
            </p:cNvPr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>
              <a:extLst>
                <a:ext uri="{FF2B5EF4-FFF2-40B4-BE49-F238E27FC236}">
                  <a16:creationId xmlns:a16="http://schemas.microsoft.com/office/drawing/2014/main" id="{DA1332F8-8215-EA92-AE5F-58C9C1787DEA}"/>
                </a:ext>
              </a:extLst>
            </p:cNvPr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>
              <a:extLst>
                <a:ext uri="{FF2B5EF4-FFF2-40B4-BE49-F238E27FC236}">
                  <a16:creationId xmlns:a16="http://schemas.microsoft.com/office/drawing/2014/main" id="{5AF94261-C046-A4F0-F897-C27A87D5CEE9}"/>
                </a:ext>
              </a:extLst>
            </p:cNvPr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>
              <a:extLst>
                <a:ext uri="{FF2B5EF4-FFF2-40B4-BE49-F238E27FC236}">
                  <a16:creationId xmlns:a16="http://schemas.microsoft.com/office/drawing/2014/main" id="{FF7935E6-F08B-D174-2166-B5A8662C42DB}"/>
                </a:ext>
              </a:extLst>
            </p:cNvPr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>
              <a:extLst>
                <a:ext uri="{FF2B5EF4-FFF2-40B4-BE49-F238E27FC236}">
                  <a16:creationId xmlns:a16="http://schemas.microsoft.com/office/drawing/2014/main" id="{C448ABE7-2210-3CDD-CF2E-D22C35D8627B}"/>
                </a:ext>
              </a:extLst>
            </p:cNvPr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>
              <a:extLst>
                <a:ext uri="{FF2B5EF4-FFF2-40B4-BE49-F238E27FC236}">
                  <a16:creationId xmlns:a16="http://schemas.microsoft.com/office/drawing/2014/main" id="{1C329B3C-EAD2-30F9-C41E-C5B590917D52}"/>
                </a:ext>
              </a:extLst>
            </p:cNvPr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>
              <a:extLst>
                <a:ext uri="{FF2B5EF4-FFF2-40B4-BE49-F238E27FC236}">
                  <a16:creationId xmlns:a16="http://schemas.microsoft.com/office/drawing/2014/main" id="{3F9B13D5-519D-D197-8575-ABC4C5181678}"/>
                </a:ext>
              </a:extLst>
            </p:cNvPr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>
              <a:extLst>
                <a:ext uri="{FF2B5EF4-FFF2-40B4-BE49-F238E27FC236}">
                  <a16:creationId xmlns:a16="http://schemas.microsoft.com/office/drawing/2014/main" id="{8086F866-DB51-3933-A42D-A48001D6DEFC}"/>
                </a:ext>
              </a:extLst>
            </p:cNvPr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>
              <a:extLst>
                <a:ext uri="{FF2B5EF4-FFF2-40B4-BE49-F238E27FC236}">
                  <a16:creationId xmlns:a16="http://schemas.microsoft.com/office/drawing/2014/main" id="{6CF4D52E-D955-2434-AEF9-7B3C36516945}"/>
                </a:ext>
              </a:extLst>
            </p:cNvPr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>
              <a:extLst>
                <a:ext uri="{FF2B5EF4-FFF2-40B4-BE49-F238E27FC236}">
                  <a16:creationId xmlns:a16="http://schemas.microsoft.com/office/drawing/2014/main" id="{39BA228D-30E5-D0FF-9737-7578F9067F20}"/>
                </a:ext>
              </a:extLst>
            </p:cNvPr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>
              <a:extLst>
                <a:ext uri="{FF2B5EF4-FFF2-40B4-BE49-F238E27FC236}">
                  <a16:creationId xmlns:a16="http://schemas.microsoft.com/office/drawing/2014/main" id="{AD0D4DEE-8B9C-CB9C-0AE2-62E2C7F045CD}"/>
                </a:ext>
              </a:extLst>
            </p:cNvPr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>
              <a:extLst>
                <a:ext uri="{FF2B5EF4-FFF2-40B4-BE49-F238E27FC236}">
                  <a16:creationId xmlns:a16="http://schemas.microsoft.com/office/drawing/2014/main" id="{2068E5C2-C1C2-7687-DE8F-1CAA7EB2AA73}"/>
                </a:ext>
              </a:extLst>
            </p:cNvPr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>
              <a:extLst>
                <a:ext uri="{FF2B5EF4-FFF2-40B4-BE49-F238E27FC236}">
                  <a16:creationId xmlns:a16="http://schemas.microsoft.com/office/drawing/2014/main" id="{C84CF600-AFBB-2C59-1CBA-CC96BE09AA1F}"/>
                </a:ext>
              </a:extLst>
            </p:cNvPr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>
              <a:extLst>
                <a:ext uri="{FF2B5EF4-FFF2-40B4-BE49-F238E27FC236}">
                  <a16:creationId xmlns:a16="http://schemas.microsoft.com/office/drawing/2014/main" id="{2FD02717-1AD4-FB34-0E5F-0D6F465F9D79}"/>
                </a:ext>
              </a:extLst>
            </p:cNvPr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>
              <a:extLst>
                <a:ext uri="{FF2B5EF4-FFF2-40B4-BE49-F238E27FC236}">
                  <a16:creationId xmlns:a16="http://schemas.microsoft.com/office/drawing/2014/main" id="{D74B4472-2663-6F0D-50E2-5BAC9C9F2D22}"/>
                </a:ext>
              </a:extLst>
            </p:cNvPr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>
              <a:extLst>
                <a:ext uri="{FF2B5EF4-FFF2-40B4-BE49-F238E27FC236}">
                  <a16:creationId xmlns:a16="http://schemas.microsoft.com/office/drawing/2014/main" id="{6666C7D6-F50A-AC98-22D7-46AB60C1DD22}"/>
                </a:ext>
              </a:extLst>
            </p:cNvPr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>
              <a:extLst>
                <a:ext uri="{FF2B5EF4-FFF2-40B4-BE49-F238E27FC236}">
                  <a16:creationId xmlns:a16="http://schemas.microsoft.com/office/drawing/2014/main" id="{5E7034E9-1FA5-BFA0-8F60-F3A56C5D8CE4}"/>
                </a:ext>
              </a:extLst>
            </p:cNvPr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>
              <a:extLst>
                <a:ext uri="{FF2B5EF4-FFF2-40B4-BE49-F238E27FC236}">
                  <a16:creationId xmlns:a16="http://schemas.microsoft.com/office/drawing/2014/main" id="{6CFECB4F-C70E-E496-3EF2-6C2058FE77D3}"/>
                </a:ext>
              </a:extLst>
            </p:cNvPr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>
              <a:extLst>
                <a:ext uri="{FF2B5EF4-FFF2-40B4-BE49-F238E27FC236}">
                  <a16:creationId xmlns:a16="http://schemas.microsoft.com/office/drawing/2014/main" id="{4D8A1E7B-4F7E-DF6F-EEF3-8A32D8B581B3}"/>
                </a:ext>
              </a:extLst>
            </p:cNvPr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>
              <a:extLst>
                <a:ext uri="{FF2B5EF4-FFF2-40B4-BE49-F238E27FC236}">
                  <a16:creationId xmlns:a16="http://schemas.microsoft.com/office/drawing/2014/main" id="{509E6D4E-8F2F-7779-F6C7-B1622736E9F9}"/>
                </a:ext>
              </a:extLst>
            </p:cNvPr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>
              <a:extLst>
                <a:ext uri="{FF2B5EF4-FFF2-40B4-BE49-F238E27FC236}">
                  <a16:creationId xmlns:a16="http://schemas.microsoft.com/office/drawing/2014/main" id="{C83405D6-DA06-B06B-75EE-206307AE1D56}"/>
                </a:ext>
              </a:extLst>
            </p:cNvPr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>
              <a:extLst>
                <a:ext uri="{FF2B5EF4-FFF2-40B4-BE49-F238E27FC236}">
                  <a16:creationId xmlns:a16="http://schemas.microsoft.com/office/drawing/2014/main" id="{4122108D-D532-7379-E498-51C01C0444BE}"/>
                </a:ext>
              </a:extLst>
            </p:cNvPr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>
              <a:extLst>
                <a:ext uri="{FF2B5EF4-FFF2-40B4-BE49-F238E27FC236}">
                  <a16:creationId xmlns:a16="http://schemas.microsoft.com/office/drawing/2014/main" id="{082C7435-C8BE-C0FE-C793-F5AB4C5B9BA6}"/>
                </a:ext>
              </a:extLst>
            </p:cNvPr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>
              <a:extLst>
                <a:ext uri="{FF2B5EF4-FFF2-40B4-BE49-F238E27FC236}">
                  <a16:creationId xmlns:a16="http://schemas.microsoft.com/office/drawing/2014/main" id="{3FD0D6AF-9E22-797D-E13B-6629ABF5F8D3}"/>
                </a:ext>
              </a:extLst>
            </p:cNvPr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>
              <a:extLst>
                <a:ext uri="{FF2B5EF4-FFF2-40B4-BE49-F238E27FC236}">
                  <a16:creationId xmlns:a16="http://schemas.microsoft.com/office/drawing/2014/main" id="{C29754F5-2904-A70B-E15D-6E87ADD8207B}"/>
                </a:ext>
              </a:extLst>
            </p:cNvPr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>
              <a:extLst>
                <a:ext uri="{FF2B5EF4-FFF2-40B4-BE49-F238E27FC236}">
                  <a16:creationId xmlns:a16="http://schemas.microsoft.com/office/drawing/2014/main" id="{E1007BDA-7F2D-016A-D0EA-E0FEF98271AA}"/>
                </a:ext>
              </a:extLst>
            </p:cNvPr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>
              <a:extLst>
                <a:ext uri="{FF2B5EF4-FFF2-40B4-BE49-F238E27FC236}">
                  <a16:creationId xmlns:a16="http://schemas.microsoft.com/office/drawing/2014/main" id="{BAE65BDE-CF23-1806-8DCB-4E94DE7DC25F}"/>
                </a:ext>
              </a:extLst>
            </p:cNvPr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>
              <a:extLst>
                <a:ext uri="{FF2B5EF4-FFF2-40B4-BE49-F238E27FC236}">
                  <a16:creationId xmlns:a16="http://schemas.microsoft.com/office/drawing/2014/main" id="{1897A802-DB03-551B-19A6-560B0ED69F12}"/>
                </a:ext>
              </a:extLst>
            </p:cNvPr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>
              <a:extLst>
                <a:ext uri="{FF2B5EF4-FFF2-40B4-BE49-F238E27FC236}">
                  <a16:creationId xmlns:a16="http://schemas.microsoft.com/office/drawing/2014/main" id="{A2BD12D9-8A1E-DEFE-C508-BCFF3FD46B61}"/>
                </a:ext>
              </a:extLst>
            </p:cNvPr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>
              <a:extLst>
                <a:ext uri="{FF2B5EF4-FFF2-40B4-BE49-F238E27FC236}">
                  <a16:creationId xmlns:a16="http://schemas.microsoft.com/office/drawing/2014/main" id="{915ABDD1-B788-BEE1-9EDB-CE7673CD5FFD}"/>
                </a:ext>
              </a:extLst>
            </p:cNvPr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>
              <a:extLst>
                <a:ext uri="{FF2B5EF4-FFF2-40B4-BE49-F238E27FC236}">
                  <a16:creationId xmlns:a16="http://schemas.microsoft.com/office/drawing/2014/main" id="{9D12C19A-3FFD-9CD0-76FE-8774F0B16456}"/>
                </a:ext>
              </a:extLst>
            </p:cNvPr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>
              <a:extLst>
                <a:ext uri="{FF2B5EF4-FFF2-40B4-BE49-F238E27FC236}">
                  <a16:creationId xmlns:a16="http://schemas.microsoft.com/office/drawing/2014/main" id="{0A67C0C9-21CF-E22C-A0CB-5F01C148753A}"/>
                </a:ext>
              </a:extLst>
            </p:cNvPr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>
              <a:extLst>
                <a:ext uri="{FF2B5EF4-FFF2-40B4-BE49-F238E27FC236}">
                  <a16:creationId xmlns:a16="http://schemas.microsoft.com/office/drawing/2014/main" id="{BEE169F3-5721-501A-CAF6-101F5913758D}"/>
                </a:ext>
              </a:extLst>
            </p:cNvPr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>
              <a:extLst>
                <a:ext uri="{FF2B5EF4-FFF2-40B4-BE49-F238E27FC236}">
                  <a16:creationId xmlns:a16="http://schemas.microsoft.com/office/drawing/2014/main" id="{464E53E4-B95C-BA7D-BF4F-6F15C3F62FED}"/>
                </a:ext>
              </a:extLst>
            </p:cNvPr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>
              <a:extLst>
                <a:ext uri="{FF2B5EF4-FFF2-40B4-BE49-F238E27FC236}">
                  <a16:creationId xmlns:a16="http://schemas.microsoft.com/office/drawing/2014/main" id="{5C53B9E8-E37E-816D-C8C1-B5C5D554A8E2}"/>
                </a:ext>
              </a:extLst>
            </p:cNvPr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>
              <a:extLst>
                <a:ext uri="{FF2B5EF4-FFF2-40B4-BE49-F238E27FC236}">
                  <a16:creationId xmlns:a16="http://schemas.microsoft.com/office/drawing/2014/main" id="{ECE77635-3B51-0684-EB6A-6DAA33A38522}"/>
                </a:ext>
              </a:extLst>
            </p:cNvPr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>
              <a:extLst>
                <a:ext uri="{FF2B5EF4-FFF2-40B4-BE49-F238E27FC236}">
                  <a16:creationId xmlns:a16="http://schemas.microsoft.com/office/drawing/2014/main" id="{DBFCEC07-BF0A-B043-6A54-248D1E5DB880}"/>
                </a:ext>
              </a:extLst>
            </p:cNvPr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>
              <a:extLst>
                <a:ext uri="{FF2B5EF4-FFF2-40B4-BE49-F238E27FC236}">
                  <a16:creationId xmlns:a16="http://schemas.microsoft.com/office/drawing/2014/main" id="{A05451DF-5D87-DA38-F89E-0DC767646A12}"/>
                </a:ext>
              </a:extLst>
            </p:cNvPr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>
              <a:extLst>
                <a:ext uri="{FF2B5EF4-FFF2-40B4-BE49-F238E27FC236}">
                  <a16:creationId xmlns:a16="http://schemas.microsoft.com/office/drawing/2014/main" id="{B7701BFD-4815-192C-66CC-33070E906539}"/>
                </a:ext>
              </a:extLst>
            </p:cNvPr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>
              <a:extLst>
                <a:ext uri="{FF2B5EF4-FFF2-40B4-BE49-F238E27FC236}">
                  <a16:creationId xmlns:a16="http://schemas.microsoft.com/office/drawing/2014/main" id="{B6CDAB38-0B27-FA62-A620-E1CC7F86779A}"/>
                </a:ext>
              </a:extLst>
            </p:cNvPr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>
              <a:extLst>
                <a:ext uri="{FF2B5EF4-FFF2-40B4-BE49-F238E27FC236}">
                  <a16:creationId xmlns:a16="http://schemas.microsoft.com/office/drawing/2014/main" id="{3349AF52-9F4C-FD06-8106-F62D27A67D9C}"/>
                </a:ext>
              </a:extLst>
            </p:cNvPr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>
              <a:extLst>
                <a:ext uri="{FF2B5EF4-FFF2-40B4-BE49-F238E27FC236}">
                  <a16:creationId xmlns:a16="http://schemas.microsoft.com/office/drawing/2014/main" id="{1697AAA0-F94E-7B0D-344F-EAFCDAABFE86}"/>
                </a:ext>
              </a:extLst>
            </p:cNvPr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>
              <a:extLst>
                <a:ext uri="{FF2B5EF4-FFF2-40B4-BE49-F238E27FC236}">
                  <a16:creationId xmlns:a16="http://schemas.microsoft.com/office/drawing/2014/main" id="{6D6C2C6A-77BF-AA96-E5D0-5EF7EF0774B4}"/>
                </a:ext>
              </a:extLst>
            </p:cNvPr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>
              <a:extLst>
                <a:ext uri="{FF2B5EF4-FFF2-40B4-BE49-F238E27FC236}">
                  <a16:creationId xmlns:a16="http://schemas.microsoft.com/office/drawing/2014/main" id="{269D7869-71FE-4398-A4B9-4C33EEDC6EF4}"/>
                </a:ext>
              </a:extLst>
            </p:cNvPr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109;p22">
            <a:extLst>
              <a:ext uri="{FF2B5EF4-FFF2-40B4-BE49-F238E27FC236}">
                <a16:creationId xmlns:a16="http://schemas.microsoft.com/office/drawing/2014/main" id="{B9847B78-D59D-34F9-F23F-3D3F44285EEF}"/>
              </a:ext>
            </a:extLst>
          </p:cNvPr>
          <p:cNvSpPr txBox="1">
            <a:spLocks/>
          </p:cNvSpPr>
          <p:nvPr/>
        </p:nvSpPr>
        <p:spPr>
          <a:xfrm>
            <a:off x="1314450" y="980165"/>
            <a:ext cx="1116330" cy="49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ree Serif"/>
              <a:buNone/>
              <a:defRPr sz="3600" b="1" i="0" u="none" strike="noStrike" cap="non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ree Serif"/>
              <a:buNone/>
              <a:defRPr sz="3600" b="1" i="0" u="none" strike="noStrike" cap="non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ree Serif"/>
              <a:buNone/>
              <a:defRPr sz="3600" b="1" i="0" u="none" strike="noStrike" cap="non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ree Serif"/>
              <a:buNone/>
              <a:defRPr sz="3600" b="1" i="0" u="none" strike="noStrike" cap="non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ree Serif"/>
              <a:buNone/>
              <a:defRPr sz="3600" b="1" i="0" u="none" strike="noStrike" cap="non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ree Serif"/>
              <a:buNone/>
              <a:defRPr sz="3600" b="1" i="0" u="none" strike="noStrike" cap="non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ree Serif"/>
              <a:buNone/>
              <a:defRPr sz="3600" b="1" i="0" u="none" strike="noStrike" cap="non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ree Serif"/>
              <a:buNone/>
              <a:defRPr sz="3600" b="1" i="0" u="none" strike="noStrike" cap="non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de-DE" sz="2000" dirty="0">
                <a:solidFill>
                  <a:srgbClr val="A3FFFF"/>
                </a:solidFill>
              </a:rPr>
              <a:t>Fixed?</a:t>
            </a:r>
          </a:p>
        </p:txBody>
      </p:sp>
      <p:sp>
        <p:nvSpPr>
          <p:cNvPr id="16" name="Google Shape;1126;p40">
            <a:extLst>
              <a:ext uri="{FF2B5EF4-FFF2-40B4-BE49-F238E27FC236}">
                <a16:creationId xmlns:a16="http://schemas.microsoft.com/office/drawing/2014/main" id="{278E0EBF-25B8-6B95-3EF4-F2E8A285058A}"/>
              </a:ext>
            </a:extLst>
          </p:cNvPr>
          <p:cNvSpPr txBox="1">
            <a:spLocks/>
          </p:cNvSpPr>
          <p:nvPr/>
        </p:nvSpPr>
        <p:spPr>
          <a:xfrm>
            <a:off x="3985260" y="1431061"/>
            <a:ext cx="35781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de-DE" sz="3000" dirty="0">
                <a:solidFill>
                  <a:srgbClr val="05223C"/>
                </a:solidFill>
              </a:rPr>
              <a:t>THANKS!</a:t>
            </a:r>
          </a:p>
        </p:txBody>
      </p:sp>
      <p:sp>
        <p:nvSpPr>
          <p:cNvPr id="19" name="Google Shape;1127;p40">
            <a:extLst>
              <a:ext uri="{FF2B5EF4-FFF2-40B4-BE49-F238E27FC236}">
                <a16:creationId xmlns:a16="http://schemas.microsoft.com/office/drawing/2014/main" id="{C1B934DD-EED0-724D-ED46-3A380112951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05223C"/>
                </a:solidFill>
              </a:rPr>
              <a:t>Does anyone have any questions?</a:t>
            </a:r>
            <a:endParaRPr sz="1600" dirty="0">
              <a:solidFill>
                <a:srgbClr val="05223C"/>
              </a:solidFill>
            </a:endParaRPr>
          </a:p>
        </p:txBody>
      </p:sp>
      <p:grpSp>
        <p:nvGrpSpPr>
          <p:cNvPr id="20" name="Google Shape;8860;p59">
            <a:extLst>
              <a:ext uri="{FF2B5EF4-FFF2-40B4-BE49-F238E27FC236}">
                <a16:creationId xmlns:a16="http://schemas.microsoft.com/office/drawing/2014/main" id="{33C55054-BA0F-20F9-149A-4CE6A871E78E}"/>
              </a:ext>
            </a:extLst>
          </p:cNvPr>
          <p:cNvGrpSpPr/>
          <p:nvPr/>
        </p:nvGrpSpPr>
        <p:grpSpPr>
          <a:xfrm>
            <a:off x="1925223" y="3499918"/>
            <a:ext cx="409545" cy="394563"/>
            <a:chOff x="-5254775" y="3631325"/>
            <a:chExt cx="296950" cy="292625"/>
          </a:xfrm>
          <a:solidFill>
            <a:srgbClr val="05223C"/>
          </a:solidFill>
        </p:grpSpPr>
        <p:sp>
          <p:nvSpPr>
            <p:cNvPr id="21" name="Google Shape;8861;p59">
              <a:extLst>
                <a:ext uri="{FF2B5EF4-FFF2-40B4-BE49-F238E27FC236}">
                  <a16:creationId xmlns:a16="http://schemas.microsoft.com/office/drawing/2014/main" id="{D1DB78E5-5FBE-3EE0-BFBD-902D3F417A44}"/>
                </a:ext>
              </a:extLst>
            </p:cNvPr>
            <p:cNvSpPr/>
            <p:nvPr/>
          </p:nvSpPr>
          <p:spPr>
            <a:xfrm>
              <a:off x="-5246900" y="3766400"/>
              <a:ext cx="58300" cy="55150"/>
            </a:xfrm>
            <a:custGeom>
              <a:avLst/>
              <a:gdLst/>
              <a:ahLst/>
              <a:cxnLst/>
              <a:rect l="l" t="t" r="r" b="b"/>
              <a:pathLst>
                <a:path w="2332" h="2206" extrusionOk="0">
                  <a:moveTo>
                    <a:pt x="1769" y="1"/>
                  </a:moveTo>
                  <a:cubicBezTo>
                    <a:pt x="1639" y="1"/>
                    <a:pt x="1513" y="48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64"/>
                  </a:cubicBezTo>
                  <a:cubicBezTo>
                    <a:pt x="300" y="2159"/>
                    <a:pt x="434" y="2206"/>
                    <a:pt x="564" y="2206"/>
                  </a:cubicBezTo>
                  <a:cubicBezTo>
                    <a:pt x="694" y="2206"/>
                    <a:pt x="820" y="2159"/>
                    <a:pt x="914" y="2064"/>
                  </a:cubicBezTo>
                  <a:lnTo>
                    <a:pt x="2143" y="835"/>
                  </a:lnTo>
                  <a:cubicBezTo>
                    <a:pt x="2332" y="646"/>
                    <a:pt x="2332" y="331"/>
                    <a:pt x="2143" y="142"/>
                  </a:cubicBezTo>
                  <a:cubicBezTo>
                    <a:pt x="2033" y="48"/>
                    <a:pt x="1899" y="1"/>
                    <a:pt x="17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5223C"/>
                </a:solidFill>
              </a:endParaRPr>
            </a:p>
          </p:txBody>
        </p:sp>
        <p:sp>
          <p:nvSpPr>
            <p:cNvPr id="22" name="Google Shape;8862;p59">
              <a:extLst>
                <a:ext uri="{FF2B5EF4-FFF2-40B4-BE49-F238E27FC236}">
                  <a16:creationId xmlns:a16="http://schemas.microsoft.com/office/drawing/2014/main" id="{CC9E8075-37B7-470D-000A-BB2DB1A922E4}"/>
                </a:ext>
              </a:extLst>
            </p:cNvPr>
            <p:cNvSpPr/>
            <p:nvPr/>
          </p:nvSpPr>
          <p:spPr>
            <a:xfrm>
              <a:off x="-5216175" y="3795550"/>
              <a:ext cx="58300" cy="55950"/>
            </a:xfrm>
            <a:custGeom>
              <a:avLst/>
              <a:gdLst/>
              <a:ahLst/>
              <a:cxnLst/>
              <a:rect l="l" t="t" r="r" b="b"/>
              <a:pathLst>
                <a:path w="2332" h="2238" extrusionOk="0">
                  <a:moveTo>
                    <a:pt x="1764" y="0"/>
                  </a:moveTo>
                  <a:cubicBezTo>
                    <a:pt x="1638" y="0"/>
                    <a:pt x="1512" y="47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95"/>
                  </a:cubicBezTo>
                  <a:cubicBezTo>
                    <a:pt x="284" y="2190"/>
                    <a:pt x="410" y="2237"/>
                    <a:pt x="540" y="2237"/>
                  </a:cubicBezTo>
                  <a:cubicBezTo>
                    <a:pt x="670" y="2237"/>
                    <a:pt x="804" y="2190"/>
                    <a:pt x="914" y="2095"/>
                  </a:cubicBezTo>
                  <a:lnTo>
                    <a:pt x="2111" y="867"/>
                  </a:lnTo>
                  <a:cubicBezTo>
                    <a:pt x="2332" y="678"/>
                    <a:pt x="2332" y="363"/>
                    <a:pt x="2111" y="142"/>
                  </a:cubicBezTo>
                  <a:cubicBezTo>
                    <a:pt x="2016" y="47"/>
                    <a:pt x="1890" y="0"/>
                    <a:pt x="17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5223C"/>
                </a:solidFill>
              </a:endParaRPr>
            </a:p>
          </p:txBody>
        </p:sp>
        <p:sp>
          <p:nvSpPr>
            <p:cNvPr id="23" name="Google Shape;8863;p59">
              <a:extLst>
                <a:ext uri="{FF2B5EF4-FFF2-40B4-BE49-F238E27FC236}">
                  <a16:creationId xmlns:a16="http://schemas.microsoft.com/office/drawing/2014/main" id="{8EF65B77-2B51-499C-4895-2B21A494D62F}"/>
                </a:ext>
              </a:extLst>
            </p:cNvPr>
            <p:cNvSpPr/>
            <p:nvPr/>
          </p:nvSpPr>
          <p:spPr>
            <a:xfrm>
              <a:off x="-5185475" y="3826250"/>
              <a:ext cx="57525" cy="55750"/>
            </a:xfrm>
            <a:custGeom>
              <a:avLst/>
              <a:gdLst/>
              <a:ahLst/>
              <a:cxnLst/>
              <a:rect l="l" t="t" r="r" b="b"/>
              <a:pathLst>
                <a:path w="2301" h="2230" extrusionOk="0">
                  <a:moveTo>
                    <a:pt x="1765" y="1"/>
                  </a:moveTo>
                  <a:cubicBezTo>
                    <a:pt x="1639" y="1"/>
                    <a:pt x="1513" y="48"/>
                    <a:pt x="1419" y="143"/>
                  </a:cubicBezTo>
                  <a:lnTo>
                    <a:pt x="190" y="1371"/>
                  </a:lnTo>
                  <a:cubicBezTo>
                    <a:pt x="1" y="1560"/>
                    <a:pt x="1" y="1875"/>
                    <a:pt x="190" y="2064"/>
                  </a:cubicBezTo>
                  <a:cubicBezTo>
                    <a:pt x="284" y="2175"/>
                    <a:pt x="410" y="2230"/>
                    <a:pt x="536" y="2230"/>
                  </a:cubicBezTo>
                  <a:cubicBezTo>
                    <a:pt x="662" y="2230"/>
                    <a:pt x="788" y="2175"/>
                    <a:pt x="883" y="2064"/>
                  </a:cubicBezTo>
                  <a:lnTo>
                    <a:pt x="2112" y="836"/>
                  </a:lnTo>
                  <a:cubicBezTo>
                    <a:pt x="2301" y="647"/>
                    <a:pt x="2301" y="332"/>
                    <a:pt x="2112" y="143"/>
                  </a:cubicBezTo>
                  <a:cubicBezTo>
                    <a:pt x="2017" y="48"/>
                    <a:pt x="1891" y="1"/>
                    <a:pt x="17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5223C"/>
                </a:solidFill>
              </a:endParaRPr>
            </a:p>
          </p:txBody>
        </p:sp>
        <p:sp>
          <p:nvSpPr>
            <p:cNvPr id="24" name="Google Shape;8864;p59">
              <a:extLst>
                <a:ext uri="{FF2B5EF4-FFF2-40B4-BE49-F238E27FC236}">
                  <a16:creationId xmlns:a16="http://schemas.microsoft.com/office/drawing/2014/main" id="{5A0FAFCB-F633-9E70-8D6E-BAE260A1B652}"/>
                </a:ext>
              </a:extLst>
            </p:cNvPr>
            <p:cNvSpPr/>
            <p:nvPr/>
          </p:nvSpPr>
          <p:spPr>
            <a:xfrm>
              <a:off x="-5156325" y="3856375"/>
              <a:ext cx="58300" cy="55750"/>
            </a:xfrm>
            <a:custGeom>
              <a:avLst/>
              <a:gdLst/>
              <a:ahLst/>
              <a:cxnLst/>
              <a:rect l="l" t="t" r="r" b="b"/>
              <a:pathLst>
                <a:path w="2332" h="2230" extrusionOk="0">
                  <a:moveTo>
                    <a:pt x="1781" y="1"/>
                  </a:moveTo>
                  <a:cubicBezTo>
                    <a:pt x="1655" y="1"/>
                    <a:pt x="1529" y="56"/>
                    <a:pt x="1418" y="166"/>
                  </a:cubicBezTo>
                  <a:lnTo>
                    <a:pt x="190" y="1395"/>
                  </a:lnTo>
                  <a:cubicBezTo>
                    <a:pt x="1" y="1584"/>
                    <a:pt x="1" y="1899"/>
                    <a:pt x="190" y="2088"/>
                  </a:cubicBezTo>
                  <a:cubicBezTo>
                    <a:pt x="300" y="2183"/>
                    <a:pt x="442" y="2230"/>
                    <a:pt x="575" y="2230"/>
                  </a:cubicBezTo>
                  <a:cubicBezTo>
                    <a:pt x="709" y="2230"/>
                    <a:pt x="835" y="2183"/>
                    <a:pt x="914" y="2088"/>
                  </a:cubicBezTo>
                  <a:lnTo>
                    <a:pt x="2143" y="859"/>
                  </a:lnTo>
                  <a:cubicBezTo>
                    <a:pt x="2332" y="670"/>
                    <a:pt x="2332" y="355"/>
                    <a:pt x="2143" y="166"/>
                  </a:cubicBezTo>
                  <a:cubicBezTo>
                    <a:pt x="2033" y="56"/>
                    <a:pt x="1907" y="1"/>
                    <a:pt x="17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5223C"/>
                </a:solidFill>
              </a:endParaRPr>
            </a:p>
          </p:txBody>
        </p:sp>
        <p:sp>
          <p:nvSpPr>
            <p:cNvPr id="25" name="Google Shape;8865;p59">
              <a:extLst>
                <a:ext uri="{FF2B5EF4-FFF2-40B4-BE49-F238E27FC236}">
                  <a16:creationId xmlns:a16="http://schemas.microsoft.com/office/drawing/2014/main" id="{EE71DDA5-58BE-9BED-7691-596179FAA358}"/>
                </a:ext>
              </a:extLst>
            </p:cNvPr>
            <p:cNvSpPr/>
            <p:nvPr/>
          </p:nvSpPr>
          <p:spPr>
            <a:xfrm>
              <a:off x="-5105925" y="3886525"/>
              <a:ext cx="37050" cy="37425"/>
            </a:xfrm>
            <a:custGeom>
              <a:avLst/>
              <a:gdLst/>
              <a:ahLst/>
              <a:cxnLst/>
              <a:rect l="l" t="t" r="r" b="b"/>
              <a:pathLst>
                <a:path w="1482" h="1497" extrusionOk="0">
                  <a:moveTo>
                    <a:pt x="662" y="0"/>
                  </a:moveTo>
                  <a:lnTo>
                    <a:pt x="536" y="126"/>
                  </a:lnTo>
                  <a:lnTo>
                    <a:pt x="1" y="756"/>
                  </a:lnTo>
                  <a:lnTo>
                    <a:pt x="599" y="1355"/>
                  </a:lnTo>
                  <a:cubicBezTo>
                    <a:pt x="694" y="1449"/>
                    <a:pt x="820" y="1497"/>
                    <a:pt x="946" y="1497"/>
                  </a:cubicBezTo>
                  <a:cubicBezTo>
                    <a:pt x="1072" y="1497"/>
                    <a:pt x="1198" y="1449"/>
                    <a:pt x="1293" y="1355"/>
                  </a:cubicBezTo>
                  <a:cubicBezTo>
                    <a:pt x="1482" y="1166"/>
                    <a:pt x="1482" y="851"/>
                    <a:pt x="1293" y="662"/>
                  </a:cubicBezTo>
                  <a:lnTo>
                    <a:pt x="66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5223C"/>
                </a:solidFill>
              </a:endParaRPr>
            </a:p>
          </p:txBody>
        </p:sp>
        <p:sp>
          <p:nvSpPr>
            <p:cNvPr id="26" name="Google Shape;8866;p59">
              <a:extLst>
                <a:ext uri="{FF2B5EF4-FFF2-40B4-BE49-F238E27FC236}">
                  <a16:creationId xmlns:a16="http://schemas.microsoft.com/office/drawing/2014/main" id="{945D9731-3B89-C88E-0064-35A5561C8ED8}"/>
                </a:ext>
              </a:extLst>
            </p:cNvPr>
            <p:cNvSpPr/>
            <p:nvPr/>
          </p:nvSpPr>
          <p:spPr>
            <a:xfrm>
              <a:off x="-5254775" y="3648050"/>
              <a:ext cx="278050" cy="248325"/>
            </a:xfrm>
            <a:custGeom>
              <a:avLst/>
              <a:gdLst/>
              <a:ahLst/>
              <a:cxnLst/>
              <a:rect l="l" t="t" r="r" b="b"/>
              <a:pathLst>
                <a:path w="11122" h="9933" extrusionOk="0">
                  <a:moveTo>
                    <a:pt x="4049" y="1"/>
                  </a:moveTo>
                  <a:cubicBezTo>
                    <a:pt x="3781" y="1"/>
                    <a:pt x="3513" y="103"/>
                    <a:pt x="3308" y="308"/>
                  </a:cubicBezTo>
                  <a:lnTo>
                    <a:pt x="410" y="3364"/>
                  </a:lnTo>
                  <a:cubicBezTo>
                    <a:pt x="0" y="3774"/>
                    <a:pt x="0" y="4435"/>
                    <a:pt x="410" y="4813"/>
                  </a:cubicBezTo>
                  <a:lnTo>
                    <a:pt x="631" y="5065"/>
                  </a:lnTo>
                  <a:lnTo>
                    <a:pt x="1198" y="4498"/>
                  </a:lnTo>
                  <a:cubicBezTo>
                    <a:pt x="1454" y="4242"/>
                    <a:pt x="1794" y="4106"/>
                    <a:pt x="2122" y="4106"/>
                  </a:cubicBezTo>
                  <a:cubicBezTo>
                    <a:pt x="2398" y="4106"/>
                    <a:pt x="2666" y="4202"/>
                    <a:pt x="2867" y="4404"/>
                  </a:cubicBezTo>
                  <a:cubicBezTo>
                    <a:pt x="3151" y="4624"/>
                    <a:pt x="3308" y="4971"/>
                    <a:pt x="3277" y="5286"/>
                  </a:cubicBezTo>
                  <a:cubicBezTo>
                    <a:pt x="3592" y="5286"/>
                    <a:pt x="3907" y="5412"/>
                    <a:pt x="4128" y="5664"/>
                  </a:cubicBezTo>
                  <a:cubicBezTo>
                    <a:pt x="4380" y="5884"/>
                    <a:pt x="4506" y="6200"/>
                    <a:pt x="4506" y="6515"/>
                  </a:cubicBezTo>
                  <a:cubicBezTo>
                    <a:pt x="4821" y="6515"/>
                    <a:pt x="5136" y="6641"/>
                    <a:pt x="5356" y="6861"/>
                  </a:cubicBezTo>
                  <a:cubicBezTo>
                    <a:pt x="5608" y="7113"/>
                    <a:pt x="5703" y="7428"/>
                    <a:pt x="5703" y="7743"/>
                  </a:cubicBezTo>
                  <a:cubicBezTo>
                    <a:pt x="6018" y="7743"/>
                    <a:pt x="6364" y="7869"/>
                    <a:pt x="6585" y="8090"/>
                  </a:cubicBezTo>
                  <a:cubicBezTo>
                    <a:pt x="6837" y="8342"/>
                    <a:pt x="6931" y="8657"/>
                    <a:pt x="6931" y="8909"/>
                  </a:cubicBezTo>
                  <a:lnTo>
                    <a:pt x="7814" y="9791"/>
                  </a:lnTo>
                  <a:cubicBezTo>
                    <a:pt x="7908" y="9886"/>
                    <a:pt x="8034" y="9933"/>
                    <a:pt x="8160" y="9933"/>
                  </a:cubicBezTo>
                  <a:cubicBezTo>
                    <a:pt x="8286" y="9933"/>
                    <a:pt x="8412" y="9886"/>
                    <a:pt x="8507" y="9791"/>
                  </a:cubicBezTo>
                  <a:cubicBezTo>
                    <a:pt x="8727" y="9602"/>
                    <a:pt x="8727" y="9287"/>
                    <a:pt x="8507" y="9066"/>
                  </a:cubicBezTo>
                  <a:lnTo>
                    <a:pt x="7656" y="8216"/>
                  </a:lnTo>
                  <a:cubicBezTo>
                    <a:pt x="7530" y="8090"/>
                    <a:pt x="7530" y="7869"/>
                    <a:pt x="7656" y="7743"/>
                  </a:cubicBezTo>
                  <a:cubicBezTo>
                    <a:pt x="7748" y="7596"/>
                    <a:pt x="7851" y="7534"/>
                    <a:pt x="7953" y="7534"/>
                  </a:cubicBezTo>
                  <a:cubicBezTo>
                    <a:pt x="8024" y="7534"/>
                    <a:pt x="8095" y="7565"/>
                    <a:pt x="8160" y="7617"/>
                  </a:cubicBezTo>
                  <a:lnTo>
                    <a:pt x="9011" y="8499"/>
                  </a:lnTo>
                  <a:cubicBezTo>
                    <a:pt x="9121" y="8594"/>
                    <a:pt x="9255" y="8641"/>
                    <a:pt x="9385" y="8641"/>
                  </a:cubicBezTo>
                  <a:cubicBezTo>
                    <a:pt x="9515" y="8641"/>
                    <a:pt x="9641" y="8594"/>
                    <a:pt x="9735" y="8499"/>
                  </a:cubicBezTo>
                  <a:cubicBezTo>
                    <a:pt x="9924" y="8279"/>
                    <a:pt x="9924" y="7964"/>
                    <a:pt x="9735" y="7775"/>
                  </a:cubicBezTo>
                  <a:lnTo>
                    <a:pt x="8853" y="6924"/>
                  </a:lnTo>
                  <a:cubicBezTo>
                    <a:pt x="8759" y="6798"/>
                    <a:pt x="8759" y="6578"/>
                    <a:pt x="8853" y="6452"/>
                  </a:cubicBezTo>
                  <a:cubicBezTo>
                    <a:pt x="8916" y="6389"/>
                    <a:pt x="9011" y="6357"/>
                    <a:pt x="9101" y="6357"/>
                  </a:cubicBezTo>
                  <a:cubicBezTo>
                    <a:pt x="9192" y="6357"/>
                    <a:pt x="9279" y="6389"/>
                    <a:pt x="9326" y="6452"/>
                  </a:cubicBezTo>
                  <a:lnTo>
                    <a:pt x="10208" y="7302"/>
                  </a:lnTo>
                  <a:cubicBezTo>
                    <a:pt x="10303" y="7397"/>
                    <a:pt x="10429" y="7444"/>
                    <a:pt x="10555" y="7444"/>
                  </a:cubicBezTo>
                  <a:cubicBezTo>
                    <a:pt x="10681" y="7444"/>
                    <a:pt x="10807" y="7397"/>
                    <a:pt x="10901" y="7302"/>
                  </a:cubicBezTo>
                  <a:cubicBezTo>
                    <a:pt x="11122" y="7113"/>
                    <a:pt x="11122" y="6798"/>
                    <a:pt x="10901" y="6609"/>
                  </a:cubicBezTo>
                  <a:lnTo>
                    <a:pt x="10334" y="6010"/>
                  </a:lnTo>
                  <a:lnTo>
                    <a:pt x="10208" y="5884"/>
                  </a:lnTo>
                  <a:lnTo>
                    <a:pt x="6931" y="2608"/>
                  </a:lnTo>
                  <a:cubicBezTo>
                    <a:pt x="6884" y="2561"/>
                    <a:pt x="6798" y="2537"/>
                    <a:pt x="6707" y="2537"/>
                  </a:cubicBezTo>
                  <a:cubicBezTo>
                    <a:pt x="6616" y="2537"/>
                    <a:pt x="6522" y="2561"/>
                    <a:pt x="6459" y="2608"/>
                  </a:cubicBezTo>
                  <a:lnTo>
                    <a:pt x="5167" y="3931"/>
                  </a:lnTo>
                  <a:cubicBezTo>
                    <a:pt x="4904" y="4176"/>
                    <a:pt x="4562" y="4308"/>
                    <a:pt x="4229" y="4308"/>
                  </a:cubicBezTo>
                  <a:cubicBezTo>
                    <a:pt x="4004" y="4308"/>
                    <a:pt x="3783" y="4247"/>
                    <a:pt x="3592" y="4120"/>
                  </a:cubicBezTo>
                  <a:cubicBezTo>
                    <a:pt x="2962" y="3679"/>
                    <a:pt x="2930" y="2829"/>
                    <a:pt x="3434" y="2293"/>
                  </a:cubicBezTo>
                  <a:lnTo>
                    <a:pt x="5010" y="529"/>
                  </a:lnTo>
                  <a:lnTo>
                    <a:pt x="4789" y="308"/>
                  </a:lnTo>
                  <a:cubicBezTo>
                    <a:pt x="4584" y="103"/>
                    <a:pt x="4317" y="1"/>
                    <a:pt x="40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5223C"/>
                </a:solidFill>
              </a:endParaRPr>
            </a:p>
          </p:txBody>
        </p:sp>
        <p:sp>
          <p:nvSpPr>
            <p:cNvPr id="27" name="Google Shape;8867;p59">
              <a:extLst>
                <a:ext uri="{FF2B5EF4-FFF2-40B4-BE49-F238E27FC236}">
                  <a16:creationId xmlns:a16="http://schemas.microsoft.com/office/drawing/2014/main" id="{75B683DB-C087-6E2C-AB81-E33CFBEF3F1B}"/>
                </a:ext>
              </a:extLst>
            </p:cNvPr>
            <p:cNvSpPr/>
            <p:nvPr/>
          </p:nvSpPr>
          <p:spPr>
            <a:xfrm>
              <a:off x="-5163425" y="3631325"/>
              <a:ext cx="205600" cy="150450"/>
            </a:xfrm>
            <a:custGeom>
              <a:avLst/>
              <a:gdLst/>
              <a:ahLst/>
              <a:cxnLst/>
              <a:rect l="l" t="t" r="r" b="b"/>
              <a:pathLst>
                <a:path w="8224" h="6018" extrusionOk="0">
                  <a:moveTo>
                    <a:pt x="3699" y="0"/>
                  </a:moveTo>
                  <a:cubicBezTo>
                    <a:pt x="3435" y="0"/>
                    <a:pt x="3167" y="95"/>
                    <a:pt x="2962" y="284"/>
                  </a:cubicBezTo>
                  <a:lnTo>
                    <a:pt x="2364" y="883"/>
                  </a:lnTo>
                  <a:lnTo>
                    <a:pt x="2269" y="1009"/>
                  </a:lnTo>
                  <a:lnTo>
                    <a:pt x="222" y="3245"/>
                  </a:lnTo>
                  <a:cubicBezTo>
                    <a:pt x="1" y="3435"/>
                    <a:pt x="1" y="3781"/>
                    <a:pt x="222" y="3970"/>
                  </a:cubicBezTo>
                  <a:cubicBezTo>
                    <a:pt x="316" y="4065"/>
                    <a:pt x="442" y="4112"/>
                    <a:pt x="568" y="4112"/>
                  </a:cubicBezTo>
                  <a:cubicBezTo>
                    <a:pt x="694" y="4112"/>
                    <a:pt x="820" y="4065"/>
                    <a:pt x="915" y="3970"/>
                  </a:cubicBezTo>
                  <a:lnTo>
                    <a:pt x="2269" y="2615"/>
                  </a:lnTo>
                  <a:cubicBezTo>
                    <a:pt x="2458" y="2426"/>
                    <a:pt x="2718" y="2332"/>
                    <a:pt x="2982" y="2332"/>
                  </a:cubicBezTo>
                  <a:cubicBezTo>
                    <a:pt x="3246" y="2332"/>
                    <a:pt x="3514" y="2426"/>
                    <a:pt x="3719" y="2615"/>
                  </a:cubicBezTo>
                  <a:lnTo>
                    <a:pt x="7090" y="6018"/>
                  </a:lnTo>
                  <a:lnTo>
                    <a:pt x="7814" y="5356"/>
                  </a:lnTo>
                  <a:cubicBezTo>
                    <a:pt x="8224" y="4947"/>
                    <a:pt x="8224" y="4285"/>
                    <a:pt x="7814" y="3876"/>
                  </a:cubicBezTo>
                  <a:lnTo>
                    <a:pt x="4412" y="284"/>
                  </a:lnTo>
                  <a:cubicBezTo>
                    <a:pt x="4223" y="95"/>
                    <a:pt x="3963" y="0"/>
                    <a:pt x="36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5223C"/>
                </a:solidFill>
              </a:endParaRPr>
            </a:p>
          </p:txBody>
        </p:sp>
      </p:grpSp>
      <p:pic>
        <p:nvPicPr>
          <p:cNvPr id="29" name="Grafik 28" descr="Ein Bild, das Clipart, Cartoon, Zeichnung, Darstellung enthält.&#10;&#10;Automatisch generierte Beschreibung">
            <a:extLst>
              <a:ext uri="{FF2B5EF4-FFF2-40B4-BE49-F238E27FC236}">
                <a16:creationId xmlns:a16="http://schemas.microsoft.com/office/drawing/2014/main" id="{3066F7CE-C0E6-CD7D-E2B0-D2A582644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880" y="2494874"/>
            <a:ext cx="2149817" cy="214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18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>
          <a:extLst>
            <a:ext uri="{FF2B5EF4-FFF2-40B4-BE49-F238E27FC236}">
              <a16:creationId xmlns:a16="http://schemas.microsoft.com/office/drawing/2014/main" id="{748EEF0F-AB0C-92E8-A27E-9D42B1E24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4315AC3E-B66A-5982-CD38-19BEE87ED8BD}"/>
              </a:ext>
            </a:extLst>
          </p:cNvPr>
          <p:cNvSpPr/>
          <p:nvPr/>
        </p:nvSpPr>
        <p:spPr>
          <a:xfrm>
            <a:off x="3690620" y="520700"/>
            <a:ext cx="5862320" cy="4094480"/>
          </a:xfrm>
          <a:prstGeom prst="rect">
            <a:avLst/>
          </a:prstGeom>
          <a:solidFill>
            <a:srgbClr val="00CCCC"/>
          </a:solidFill>
          <a:ln>
            <a:solidFill>
              <a:srgbClr val="00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128" name="Google Shape;1128;p40">
            <a:extLst>
              <a:ext uri="{FF2B5EF4-FFF2-40B4-BE49-F238E27FC236}">
                <a16:creationId xmlns:a16="http://schemas.microsoft.com/office/drawing/2014/main" id="{BBE244FE-1FAA-99A9-E117-5AC7B30C99F1}"/>
              </a:ext>
            </a:extLst>
          </p:cNvPr>
          <p:cNvGrpSpPr/>
          <p:nvPr/>
        </p:nvGrpSpPr>
        <p:grpSpPr>
          <a:xfrm flipH="1">
            <a:off x="-4389439" y="166679"/>
            <a:ext cx="7324051" cy="5378088"/>
            <a:chOff x="238125" y="262775"/>
            <a:chExt cx="7092825" cy="5151425"/>
          </a:xfrm>
          <a:solidFill>
            <a:srgbClr val="00CCCC"/>
          </a:solidFill>
        </p:grpSpPr>
        <p:sp>
          <p:nvSpPr>
            <p:cNvPr id="1129" name="Google Shape;1129;p40">
              <a:extLst>
                <a:ext uri="{FF2B5EF4-FFF2-40B4-BE49-F238E27FC236}">
                  <a16:creationId xmlns:a16="http://schemas.microsoft.com/office/drawing/2014/main" id="{9BC4ADF9-0524-97A3-2E2F-81C0625B598C}"/>
                </a:ext>
              </a:extLst>
            </p:cNvPr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>
              <a:extLst>
                <a:ext uri="{FF2B5EF4-FFF2-40B4-BE49-F238E27FC236}">
                  <a16:creationId xmlns:a16="http://schemas.microsoft.com/office/drawing/2014/main" id="{07E0651F-8C49-EB64-FEC3-CCFFC4BBA14C}"/>
                </a:ext>
              </a:extLst>
            </p:cNvPr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>
              <a:extLst>
                <a:ext uri="{FF2B5EF4-FFF2-40B4-BE49-F238E27FC236}">
                  <a16:creationId xmlns:a16="http://schemas.microsoft.com/office/drawing/2014/main" id="{36DEA631-2270-537C-3D54-A1474957B680}"/>
                </a:ext>
              </a:extLst>
            </p:cNvPr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>
              <a:extLst>
                <a:ext uri="{FF2B5EF4-FFF2-40B4-BE49-F238E27FC236}">
                  <a16:creationId xmlns:a16="http://schemas.microsoft.com/office/drawing/2014/main" id="{20CD0055-2F68-B20E-C710-0E8D8E5EDC87}"/>
                </a:ext>
              </a:extLst>
            </p:cNvPr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>
              <a:extLst>
                <a:ext uri="{FF2B5EF4-FFF2-40B4-BE49-F238E27FC236}">
                  <a16:creationId xmlns:a16="http://schemas.microsoft.com/office/drawing/2014/main" id="{1FDC5C36-6793-B606-1112-D36A97911D16}"/>
                </a:ext>
              </a:extLst>
            </p:cNvPr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>
              <a:extLst>
                <a:ext uri="{FF2B5EF4-FFF2-40B4-BE49-F238E27FC236}">
                  <a16:creationId xmlns:a16="http://schemas.microsoft.com/office/drawing/2014/main" id="{5C9C6936-90C8-E091-2F3E-D3C66888C3CC}"/>
                </a:ext>
              </a:extLst>
            </p:cNvPr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>
              <a:extLst>
                <a:ext uri="{FF2B5EF4-FFF2-40B4-BE49-F238E27FC236}">
                  <a16:creationId xmlns:a16="http://schemas.microsoft.com/office/drawing/2014/main" id="{7B85DF2C-FA35-BB8F-EA83-2B1555AE9228}"/>
                </a:ext>
              </a:extLst>
            </p:cNvPr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>
              <a:extLst>
                <a:ext uri="{FF2B5EF4-FFF2-40B4-BE49-F238E27FC236}">
                  <a16:creationId xmlns:a16="http://schemas.microsoft.com/office/drawing/2014/main" id="{81E460CF-212F-68A9-4153-94FBF5AE339D}"/>
                </a:ext>
              </a:extLst>
            </p:cNvPr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>
              <a:extLst>
                <a:ext uri="{FF2B5EF4-FFF2-40B4-BE49-F238E27FC236}">
                  <a16:creationId xmlns:a16="http://schemas.microsoft.com/office/drawing/2014/main" id="{46B09FD8-BE64-8AAF-7BD5-2CEDD2736AA4}"/>
                </a:ext>
              </a:extLst>
            </p:cNvPr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>
              <a:extLst>
                <a:ext uri="{FF2B5EF4-FFF2-40B4-BE49-F238E27FC236}">
                  <a16:creationId xmlns:a16="http://schemas.microsoft.com/office/drawing/2014/main" id="{963B144E-AB7D-1CBD-74E7-558875F1624A}"/>
                </a:ext>
              </a:extLst>
            </p:cNvPr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>
              <a:extLst>
                <a:ext uri="{FF2B5EF4-FFF2-40B4-BE49-F238E27FC236}">
                  <a16:creationId xmlns:a16="http://schemas.microsoft.com/office/drawing/2014/main" id="{2D742D6C-1438-E6F5-F9E4-D2FC18E22A97}"/>
                </a:ext>
              </a:extLst>
            </p:cNvPr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>
              <a:extLst>
                <a:ext uri="{FF2B5EF4-FFF2-40B4-BE49-F238E27FC236}">
                  <a16:creationId xmlns:a16="http://schemas.microsoft.com/office/drawing/2014/main" id="{F86A3F62-6A68-2699-3326-F99E73978099}"/>
                </a:ext>
              </a:extLst>
            </p:cNvPr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>
              <a:extLst>
                <a:ext uri="{FF2B5EF4-FFF2-40B4-BE49-F238E27FC236}">
                  <a16:creationId xmlns:a16="http://schemas.microsoft.com/office/drawing/2014/main" id="{F4004258-706D-ADCA-4F59-02B15A36A813}"/>
                </a:ext>
              </a:extLst>
            </p:cNvPr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>
              <a:extLst>
                <a:ext uri="{FF2B5EF4-FFF2-40B4-BE49-F238E27FC236}">
                  <a16:creationId xmlns:a16="http://schemas.microsoft.com/office/drawing/2014/main" id="{13ED133D-D590-9DEB-B082-C81B5E3B3D5C}"/>
                </a:ext>
              </a:extLst>
            </p:cNvPr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>
              <a:extLst>
                <a:ext uri="{FF2B5EF4-FFF2-40B4-BE49-F238E27FC236}">
                  <a16:creationId xmlns:a16="http://schemas.microsoft.com/office/drawing/2014/main" id="{B78B29BE-8C7A-BF03-E9DE-095C3779A0C2}"/>
                </a:ext>
              </a:extLst>
            </p:cNvPr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>
              <a:extLst>
                <a:ext uri="{FF2B5EF4-FFF2-40B4-BE49-F238E27FC236}">
                  <a16:creationId xmlns:a16="http://schemas.microsoft.com/office/drawing/2014/main" id="{AD46C86F-8B5B-D5EA-F528-CCE5E1EDE9A0}"/>
                </a:ext>
              </a:extLst>
            </p:cNvPr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>
              <a:extLst>
                <a:ext uri="{FF2B5EF4-FFF2-40B4-BE49-F238E27FC236}">
                  <a16:creationId xmlns:a16="http://schemas.microsoft.com/office/drawing/2014/main" id="{54B6FE9E-03C3-8C66-8FB4-63A70EEC6F5C}"/>
                </a:ext>
              </a:extLst>
            </p:cNvPr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>
              <a:extLst>
                <a:ext uri="{FF2B5EF4-FFF2-40B4-BE49-F238E27FC236}">
                  <a16:creationId xmlns:a16="http://schemas.microsoft.com/office/drawing/2014/main" id="{ED420658-0F1A-46D1-A4AA-88628648920A}"/>
                </a:ext>
              </a:extLst>
            </p:cNvPr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>
              <a:extLst>
                <a:ext uri="{FF2B5EF4-FFF2-40B4-BE49-F238E27FC236}">
                  <a16:creationId xmlns:a16="http://schemas.microsoft.com/office/drawing/2014/main" id="{954DC8AE-0F32-41ED-3E43-1720A0552607}"/>
                </a:ext>
              </a:extLst>
            </p:cNvPr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>
              <a:extLst>
                <a:ext uri="{FF2B5EF4-FFF2-40B4-BE49-F238E27FC236}">
                  <a16:creationId xmlns:a16="http://schemas.microsoft.com/office/drawing/2014/main" id="{F2284D89-2B83-EA71-CA49-E37A6354E7AF}"/>
                </a:ext>
              </a:extLst>
            </p:cNvPr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>
              <a:extLst>
                <a:ext uri="{FF2B5EF4-FFF2-40B4-BE49-F238E27FC236}">
                  <a16:creationId xmlns:a16="http://schemas.microsoft.com/office/drawing/2014/main" id="{7F3504C1-68A3-0DD7-C210-7B165499425F}"/>
                </a:ext>
              </a:extLst>
            </p:cNvPr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>
              <a:extLst>
                <a:ext uri="{FF2B5EF4-FFF2-40B4-BE49-F238E27FC236}">
                  <a16:creationId xmlns:a16="http://schemas.microsoft.com/office/drawing/2014/main" id="{3F4F4B72-BF56-2FCD-BC8F-84910B0A5836}"/>
                </a:ext>
              </a:extLst>
            </p:cNvPr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>
              <a:extLst>
                <a:ext uri="{FF2B5EF4-FFF2-40B4-BE49-F238E27FC236}">
                  <a16:creationId xmlns:a16="http://schemas.microsoft.com/office/drawing/2014/main" id="{600C421E-C191-1B9A-A133-7361E9E6F114}"/>
                </a:ext>
              </a:extLst>
            </p:cNvPr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>
              <a:extLst>
                <a:ext uri="{FF2B5EF4-FFF2-40B4-BE49-F238E27FC236}">
                  <a16:creationId xmlns:a16="http://schemas.microsoft.com/office/drawing/2014/main" id="{24D53C93-D6E3-4359-FC72-C4AF7F17B40B}"/>
                </a:ext>
              </a:extLst>
            </p:cNvPr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>
              <a:extLst>
                <a:ext uri="{FF2B5EF4-FFF2-40B4-BE49-F238E27FC236}">
                  <a16:creationId xmlns:a16="http://schemas.microsoft.com/office/drawing/2014/main" id="{CA21D30D-6B50-E485-03AC-584B816502FC}"/>
                </a:ext>
              </a:extLst>
            </p:cNvPr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>
              <a:extLst>
                <a:ext uri="{FF2B5EF4-FFF2-40B4-BE49-F238E27FC236}">
                  <a16:creationId xmlns:a16="http://schemas.microsoft.com/office/drawing/2014/main" id="{494035E0-BC49-E28B-3307-E45FCCE17CDD}"/>
                </a:ext>
              </a:extLst>
            </p:cNvPr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>
              <a:extLst>
                <a:ext uri="{FF2B5EF4-FFF2-40B4-BE49-F238E27FC236}">
                  <a16:creationId xmlns:a16="http://schemas.microsoft.com/office/drawing/2014/main" id="{8765C2A2-1022-7EE5-660F-9911AA0F380A}"/>
                </a:ext>
              </a:extLst>
            </p:cNvPr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>
              <a:extLst>
                <a:ext uri="{FF2B5EF4-FFF2-40B4-BE49-F238E27FC236}">
                  <a16:creationId xmlns:a16="http://schemas.microsoft.com/office/drawing/2014/main" id="{D9E6AD7F-1235-55C6-D276-B9712D9F24E3}"/>
                </a:ext>
              </a:extLst>
            </p:cNvPr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>
              <a:extLst>
                <a:ext uri="{FF2B5EF4-FFF2-40B4-BE49-F238E27FC236}">
                  <a16:creationId xmlns:a16="http://schemas.microsoft.com/office/drawing/2014/main" id="{168800EA-907E-57F2-38E1-44DA0EC7B599}"/>
                </a:ext>
              </a:extLst>
            </p:cNvPr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>
              <a:extLst>
                <a:ext uri="{FF2B5EF4-FFF2-40B4-BE49-F238E27FC236}">
                  <a16:creationId xmlns:a16="http://schemas.microsoft.com/office/drawing/2014/main" id="{2ECC1764-BD71-C55E-3E9A-CBF6F258F14B}"/>
                </a:ext>
              </a:extLst>
            </p:cNvPr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>
              <a:extLst>
                <a:ext uri="{FF2B5EF4-FFF2-40B4-BE49-F238E27FC236}">
                  <a16:creationId xmlns:a16="http://schemas.microsoft.com/office/drawing/2014/main" id="{691AE8AC-8A8C-FE74-89D2-ED1698B588F9}"/>
                </a:ext>
              </a:extLst>
            </p:cNvPr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>
              <a:extLst>
                <a:ext uri="{FF2B5EF4-FFF2-40B4-BE49-F238E27FC236}">
                  <a16:creationId xmlns:a16="http://schemas.microsoft.com/office/drawing/2014/main" id="{14DBC646-3B53-98C2-A6AF-96A55D300EF7}"/>
                </a:ext>
              </a:extLst>
            </p:cNvPr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>
              <a:extLst>
                <a:ext uri="{FF2B5EF4-FFF2-40B4-BE49-F238E27FC236}">
                  <a16:creationId xmlns:a16="http://schemas.microsoft.com/office/drawing/2014/main" id="{3EF04D8B-6BDD-54D1-82C0-D303236DD04F}"/>
                </a:ext>
              </a:extLst>
            </p:cNvPr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>
              <a:extLst>
                <a:ext uri="{FF2B5EF4-FFF2-40B4-BE49-F238E27FC236}">
                  <a16:creationId xmlns:a16="http://schemas.microsoft.com/office/drawing/2014/main" id="{E6647A1A-56AC-4820-EA65-9B6F72E01C99}"/>
                </a:ext>
              </a:extLst>
            </p:cNvPr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>
              <a:extLst>
                <a:ext uri="{FF2B5EF4-FFF2-40B4-BE49-F238E27FC236}">
                  <a16:creationId xmlns:a16="http://schemas.microsoft.com/office/drawing/2014/main" id="{B63E0B44-1B78-32B1-2073-9BA11940BAA5}"/>
                </a:ext>
              </a:extLst>
            </p:cNvPr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>
              <a:extLst>
                <a:ext uri="{FF2B5EF4-FFF2-40B4-BE49-F238E27FC236}">
                  <a16:creationId xmlns:a16="http://schemas.microsoft.com/office/drawing/2014/main" id="{6860AB9E-7E39-DBD2-4845-2794C3E32C37}"/>
                </a:ext>
              </a:extLst>
            </p:cNvPr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>
              <a:extLst>
                <a:ext uri="{FF2B5EF4-FFF2-40B4-BE49-F238E27FC236}">
                  <a16:creationId xmlns:a16="http://schemas.microsoft.com/office/drawing/2014/main" id="{8D64B115-514B-1E3B-C358-00B096BF9784}"/>
                </a:ext>
              </a:extLst>
            </p:cNvPr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>
              <a:extLst>
                <a:ext uri="{FF2B5EF4-FFF2-40B4-BE49-F238E27FC236}">
                  <a16:creationId xmlns:a16="http://schemas.microsoft.com/office/drawing/2014/main" id="{02BC3C78-046A-1F37-DFE4-8D766942CAC7}"/>
                </a:ext>
              </a:extLst>
            </p:cNvPr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>
              <a:extLst>
                <a:ext uri="{FF2B5EF4-FFF2-40B4-BE49-F238E27FC236}">
                  <a16:creationId xmlns:a16="http://schemas.microsoft.com/office/drawing/2014/main" id="{BF7F79C0-514A-548E-B523-5266BDA5A196}"/>
                </a:ext>
              </a:extLst>
            </p:cNvPr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>
              <a:extLst>
                <a:ext uri="{FF2B5EF4-FFF2-40B4-BE49-F238E27FC236}">
                  <a16:creationId xmlns:a16="http://schemas.microsoft.com/office/drawing/2014/main" id="{8BEBD3BB-75C0-5022-83AC-CAD5EA1A336E}"/>
                </a:ext>
              </a:extLst>
            </p:cNvPr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>
              <a:extLst>
                <a:ext uri="{FF2B5EF4-FFF2-40B4-BE49-F238E27FC236}">
                  <a16:creationId xmlns:a16="http://schemas.microsoft.com/office/drawing/2014/main" id="{032747C3-ADAD-3EE5-5DC9-2EC5089B0A4A}"/>
                </a:ext>
              </a:extLst>
            </p:cNvPr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>
              <a:extLst>
                <a:ext uri="{FF2B5EF4-FFF2-40B4-BE49-F238E27FC236}">
                  <a16:creationId xmlns:a16="http://schemas.microsoft.com/office/drawing/2014/main" id="{01575414-C059-7AD0-5875-63915B1B5B30}"/>
                </a:ext>
              </a:extLst>
            </p:cNvPr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>
              <a:extLst>
                <a:ext uri="{FF2B5EF4-FFF2-40B4-BE49-F238E27FC236}">
                  <a16:creationId xmlns:a16="http://schemas.microsoft.com/office/drawing/2014/main" id="{4946CA1D-B104-1FB2-4A56-56467D96983D}"/>
                </a:ext>
              </a:extLst>
            </p:cNvPr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>
              <a:extLst>
                <a:ext uri="{FF2B5EF4-FFF2-40B4-BE49-F238E27FC236}">
                  <a16:creationId xmlns:a16="http://schemas.microsoft.com/office/drawing/2014/main" id="{D2A22F04-E8E1-FFF6-5B6B-BCB389C7E184}"/>
                </a:ext>
              </a:extLst>
            </p:cNvPr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>
              <a:extLst>
                <a:ext uri="{FF2B5EF4-FFF2-40B4-BE49-F238E27FC236}">
                  <a16:creationId xmlns:a16="http://schemas.microsoft.com/office/drawing/2014/main" id="{E0E5D4FA-4B96-9978-136B-6DB71EBFD672}"/>
                </a:ext>
              </a:extLst>
            </p:cNvPr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>
              <a:extLst>
                <a:ext uri="{FF2B5EF4-FFF2-40B4-BE49-F238E27FC236}">
                  <a16:creationId xmlns:a16="http://schemas.microsoft.com/office/drawing/2014/main" id="{728DE958-095A-E3E2-F1DA-D018CDD268F9}"/>
                </a:ext>
              </a:extLst>
            </p:cNvPr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>
              <a:extLst>
                <a:ext uri="{FF2B5EF4-FFF2-40B4-BE49-F238E27FC236}">
                  <a16:creationId xmlns:a16="http://schemas.microsoft.com/office/drawing/2014/main" id="{1A283AF8-0B37-2B4C-807D-043AEE4CAA7E}"/>
                </a:ext>
              </a:extLst>
            </p:cNvPr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>
              <a:extLst>
                <a:ext uri="{FF2B5EF4-FFF2-40B4-BE49-F238E27FC236}">
                  <a16:creationId xmlns:a16="http://schemas.microsoft.com/office/drawing/2014/main" id="{B4EA341D-8BB3-7371-F67A-93D012FC09EC}"/>
                </a:ext>
              </a:extLst>
            </p:cNvPr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>
              <a:extLst>
                <a:ext uri="{FF2B5EF4-FFF2-40B4-BE49-F238E27FC236}">
                  <a16:creationId xmlns:a16="http://schemas.microsoft.com/office/drawing/2014/main" id="{3A12C348-FB1D-F5F3-B860-0E1ED445A93E}"/>
                </a:ext>
              </a:extLst>
            </p:cNvPr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>
              <a:extLst>
                <a:ext uri="{FF2B5EF4-FFF2-40B4-BE49-F238E27FC236}">
                  <a16:creationId xmlns:a16="http://schemas.microsoft.com/office/drawing/2014/main" id="{183705B1-393D-CD4C-1A5A-D1D4C15F8550}"/>
                </a:ext>
              </a:extLst>
            </p:cNvPr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>
              <a:extLst>
                <a:ext uri="{FF2B5EF4-FFF2-40B4-BE49-F238E27FC236}">
                  <a16:creationId xmlns:a16="http://schemas.microsoft.com/office/drawing/2014/main" id="{02F40DF6-840B-3EFF-2070-CA71DF955067}"/>
                </a:ext>
              </a:extLst>
            </p:cNvPr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>
              <a:extLst>
                <a:ext uri="{FF2B5EF4-FFF2-40B4-BE49-F238E27FC236}">
                  <a16:creationId xmlns:a16="http://schemas.microsoft.com/office/drawing/2014/main" id="{622A1A51-0618-C910-2DCD-D7185EAA6D20}"/>
                </a:ext>
              </a:extLst>
            </p:cNvPr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>
              <a:extLst>
                <a:ext uri="{FF2B5EF4-FFF2-40B4-BE49-F238E27FC236}">
                  <a16:creationId xmlns:a16="http://schemas.microsoft.com/office/drawing/2014/main" id="{3B20C842-F214-901E-1523-BA2886D25AB2}"/>
                </a:ext>
              </a:extLst>
            </p:cNvPr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>
              <a:extLst>
                <a:ext uri="{FF2B5EF4-FFF2-40B4-BE49-F238E27FC236}">
                  <a16:creationId xmlns:a16="http://schemas.microsoft.com/office/drawing/2014/main" id="{19483EC1-83E7-5C06-992B-51A5725FE84C}"/>
                </a:ext>
              </a:extLst>
            </p:cNvPr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>
              <a:extLst>
                <a:ext uri="{FF2B5EF4-FFF2-40B4-BE49-F238E27FC236}">
                  <a16:creationId xmlns:a16="http://schemas.microsoft.com/office/drawing/2014/main" id="{E36D7C3F-C8E1-17E3-AB5A-8412AF5D5564}"/>
                </a:ext>
              </a:extLst>
            </p:cNvPr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>
              <a:extLst>
                <a:ext uri="{FF2B5EF4-FFF2-40B4-BE49-F238E27FC236}">
                  <a16:creationId xmlns:a16="http://schemas.microsoft.com/office/drawing/2014/main" id="{A3462A72-D84A-E347-0AC0-41B9B9005857}"/>
                </a:ext>
              </a:extLst>
            </p:cNvPr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>
              <a:extLst>
                <a:ext uri="{FF2B5EF4-FFF2-40B4-BE49-F238E27FC236}">
                  <a16:creationId xmlns:a16="http://schemas.microsoft.com/office/drawing/2014/main" id="{0E1183BD-BE16-0DA0-24DC-8961ABAEF53F}"/>
                </a:ext>
              </a:extLst>
            </p:cNvPr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>
              <a:extLst>
                <a:ext uri="{FF2B5EF4-FFF2-40B4-BE49-F238E27FC236}">
                  <a16:creationId xmlns:a16="http://schemas.microsoft.com/office/drawing/2014/main" id="{A8A7DC7D-D6DD-C6AC-443A-995912B3E5C6}"/>
                </a:ext>
              </a:extLst>
            </p:cNvPr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>
              <a:extLst>
                <a:ext uri="{FF2B5EF4-FFF2-40B4-BE49-F238E27FC236}">
                  <a16:creationId xmlns:a16="http://schemas.microsoft.com/office/drawing/2014/main" id="{4E97F23F-53E5-4487-71B1-9BE654FCBEAC}"/>
                </a:ext>
              </a:extLst>
            </p:cNvPr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>
              <a:extLst>
                <a:ext uri="{FF2B5EF4-FFF2-40B4-BE49-F238E27FC236}">
                  <a16:creationId xmlns:a16="http://schemas.microsoft.com/office/drawing/2014/main" id="{B7FF336A-BCEE-38ED-D120-E2957031A3E2}"/>
                </a:ext>
              </a:extLst>
            </p:cNvPr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>
              <a:extLst>
                <a:ext uri="{FF2B5EF4-FFF2-40B4-BE49-F238E27FC236}">
                  <a16:creationId xmlns:a16="http://schemas.microsoft.com/office/drawing/2014/main" id="{E1765BB6-5F69-77D8-6CB3-1AB4083384B8}"/>
                </a:ext>
              </a:extLst>
            </p:cNvPr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>
              <a:extLst>
                <a:ext uri="{FF2B5EF4-FFF2-40B4-BE49-F238E27FC236}">
                  <a16:creationId xmlns:a16="http://schemas.microsoft.com/office/drawing/2014/main" id="{7621A4B4-4518-EB97-EC7B-09238D13E5B1}"/>
                </a:ext>
              </a:extLst>
            </p:cNvPr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>
              <a:extLst>
                <a:ext uri="{FF2B5EF4-FFF2-40B4-BE49-F238E27FC236}">
                  <a16:creationId xmlns:a16="http://schemas.microsoft.com/office/drawing/2014/main" id="{6B551F4D-954F-0B71-9BBC-C2C0BD865C8B}"/>
                </a:ext>
              </a:extLst>
            </p:cNvPr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>
              <a:extLst>
                <a:ext uri="{FF2B5EF4-FFF2-40B4-BE49-F238E27FC236}">
                  <a16:creationId xmlns:a16="http://schemas.microsoft.com/office/drawing/2014/main" id="{B06DDBD4-ACBC-AAAF-B9AB-6BFF60011370}"/>
                </a:ext>
              </a:extLst>
            </p:cNvPr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>
              <a:extLst>
                <a:ext uri="{FF2B5EF4-FFF2-40B4-BE49-F238E27FC236}">
                  <a16:creationId xmlns:a16="http://schemas.microsoft.com/office/drawing/2014/main" id="{D75B778B-FC4E-A4A3-6DBB-E2F9EFDD45CA}"/>
                </a:ext>
              </a:extLst>
            </p:cNvPr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>
              <a:extLst>
                <a:ext uri="{FF2B5EF4-FFF2-40B4-BE49-F238E27FC236}">
                  <a16:creationId xmlns:a16="http://schemas.microsoft.com/office/drawing/2014/main" id="{6FBBFAD6-ABA0-0105-66F8-4CD62FF16D8A}"/>
                </a:ext>
              </a:extLst>
            </p:cNvPr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>
              <a:extLst>
                <a:ext uri="{FF2B5EF4-FFF2-40B4-BE49-F238E27FC236}">
                  <a16:creationId xmlns:a16="http://schemas.microsoft.com/office/drawing/2014/main" id="{74E28C3C-F5E1-958F-62F3-8A71EBFD98C2}"/>
                </a:ext>
              </a:extLst>
            </p:cNvPr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>
              <a:extLst>
                <a:ext uri="{FF2B5EF4-FFF2-40B4-BE49-F238E27FC236}">
                  <a16:creationId xmlns:a16="http://schemas.microsoft.com/office/drawing/2014/main" id="{47D1066D-4261-FED4-BBB3-403997E2A301}"/>
                </a:ext>
              </a:extLst>
            </p:cNvPr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>
              <a:extLst>
                <a:ext uri="{FF2B5EF4-FFF2-40B4-BE49-F238E27FC236}">
                  <a16:creationId xmlns:a16="http://schemas.microsoft.com/office/drawing/2014/main" id="{58DC2B68-3828-7069-8734-5904746828A1}"/>
                </a:ext>
              </a:extLst>
            </p:cNvPr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>
              <a:extLst>
                <a:ext uri="{FF2B5EF4-FFF2-40B4-BE49-F238E27FC236}">
                  <a16:creationId xmlns:a16="http://schemas.microsoft.com/office/drawing/2014/main" id="{9B9D32E4-9ACE-B477-9338-A1811D619BE8}"/>
                </a:ext>
              </a:extLst>
            </p:cNvPr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>
              <a:extLst>
                <a:ext uri="{FF2B5EF4-FFF2-40B4-BE49-F238E27FC236}">
                  <a16:creationId xmlns:a16="http://schemas.microsoft.com/office/drawing/2014/main" id="{8C581FC9-CFD0-F07A-94D7-225AC70A47F9}"/>
                </a:ext>
              </a:extLst>
            </p:cNvPr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>
              <a:extLst>
                <a:ext uri="{FF2B5EF4-FFF2-40B4-BE49-F238E27FC236}">
                  <a16:creationId xmlns:a16="http://schemas.microsoft.com/office/drawing/2014/main" id="{AB416343-1B69-8C9F-F1CC-BB4380F4D017}"/>
                </a:ext>
              </a:extLst>
            </p:cNvPr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>
              <a:extLst>
                <a:ext uri="{FF2B5EF4-FFF2-40B4-BE49-F238E27FC236}">
                  <a16:creationId xmlns:a16="http://schemas.microsoft.com/office/drawing/2014/main" id="{15A42A67-5FA4-4DA2-D73B-847DD162E3DA}"/>
                </a:ext>
              </a:extLst>
            </p:cNvPr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>
              <a:extLst>
                <a:ext uri="{FF2B5EF4-FFF2-40B4-BE49-F238E27FC236}">
                  <a16:creationId xmlns:a16="http://schemas.microsoft.com/office/drawing/2014/main" id="{2660DBE0-2EF7-16DA-C478-EED50A672F6F}"/>
                </a:ext>
              </a:extLst>
            </p:cNvPr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>
              <a:extLst>
                <a:ext uri="{FF2B5EF4-FFF2-40B4-BE49-F238E27FC236}">
                  <a16:creationId xmlns:a16="http://schemas.microsoft.com/office/drawing/2014/main" id="{B854289B-581E-F9F9-6B53-1A2498751EB1}"/>
                </a:ext>
              </a:extLst>
            </p:cNvPr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>
              <a:extLst>
                <a:ext uri="{FF2B5EF4-FFF2-40B4-BE49-F238E27FC236}">
                  <a16:creationId xmlns:a16="http://schemas.microsoft.com/office/drawing/2014/main" id="{8692D35C-ECAB-040F-4DF8-1B52935AA431}"/>
                </a:ext>
              </a:extLst>
            </p:cNvPr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>
              <a:extLst>
                <a:ext uri="{FF2B5EF4-FFF2-40B4-BE49-F238E27FC236}">
                  <a16:creationId xmlns:a16="http://schemas.microsoft.com/office/drawing/2014/main" id="{2CB1E679-659B-7702-99C7-D8F7FBF27245}"/>
                </a:ext>
              </a:extLst>
            </p:cNvPr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>
              <a:extLst>
                <a:ext uri="{FF2B5EF4-FFF2-40B4-BE49-F238E27FC236}">
                  <a16:creationId xmlns:a16="http://schemas.microsoft.com/office/drawing/2014/main" id="{4A25E259-444A-D2D5-48EE-1559A780DBC8}"/>
                </a:ext>
              </a:extLst>
            </p:cNvPr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>
              <a:extLst>
                <a:ext uri="{FF2B5EF4-FFF2-40B4-BE49-F238E27FC236}">
                  <a16:creationId xmlns:a16="http://schemas.microsoft.com/office/drawing/2014/main" id="{B55C78B5-D4B4-751F-CA84-8403F023A22D}"/>
                </a:ext>
              </a:extLst>
            </p:cNvPr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>
              <a:extLst>
                <a:ext uri="{FF2B5EF4-FFF2-40B4-BE49-F238E27FC236}">
                  <a16:creationId xmlns:a16="http://schemas.microsoft.com/office/drawing/2014/main" id="{6C3BA132-EFB5-05C6-5F6D-501CABBDD3B2}"/>
                </a:ext>
              </a:extLst>
            </p:cNvPr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>
              <a:extLst>
                <a:ext uri="{FF2B5EF4-FFF2-40B4-BE49-F238E27FC236}">
                  <a16:creationId xmlns:a16="http://schemas.microsoft.com/office/drawing/2014/main" id="{07951BF5-475F-59EE-1D65-81BD592CFD1F}"/>
                </a:ext>
              </a:extLst>
            </p:cNvPr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>
              <a:extLst>
                <a:ext uri="{FF2B5EF4-FFF2-40B4-BE49-F238E27FC236}">
                  <a16:creationId xmlns:a16="http://schemas.microsoft.com/office/drawing/2014/main" id="{CA4BC606-B520-01E8-9351-39D6376D7F6D}"/>
                </a:ext>
              </a:extLst>
            </p:cNvPr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>
              <a:extLst>
                <a:ext uri="{FF2B5EF4-FFF2-40B4-BE49-F238E27FC236}">
                  <a16:creationId xmlns:a16="http://schemas.microsoft.com/office/drawing/2014/main" id="{0D1D17BE-4AED-EB01-9376-39E52133C48B}"/>
                </a:ext>
              </a:extLst>
            </p:cNvPr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>
              <a:extLst>
                <a:ext uri="{FF2B5EF4-FFF2-40B4-BE49-F238E27FC236}">
                  <a16:creationId xmlns:a16="http://schemas.microsoft.com/office/drawing/2014/main" id="{13AF296B-8D86-B790-0D0A-32CF90C26045}"/>
                </a:ext>
              </a:extLst>
            </p:cNvPr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>
              <a:extLst>
                <a:ext uri="{FF2B5EF4-FFF2-40B4-BE49-F238E27FC236}">
                  <a16:creationId xmlns:a16="http://schemas.microsoft.com/office/drawing/2014/main" id="{D36813A7-2C5F-FD2A-C572-F9ED644E634D}"/>
                </a:ext>
              </a:extLst>
            </p:cNvPr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>
              <a:extLst>
                <a:ext uri="{FF2B5EF4-FFF2-40B4-BE49-F238E27FC236}">
                  <a16:creationId xmlns:a16="http://schemas.microsoft.com/office/drawing/2014/main" id="{A5338D0A-5313-151F-9FC2-7E212D2A8A9D}"/>
                </a:ext>
              </a:extLst>
            </p:cNvPr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>
              <a:extLst>
                <a:ext uri="{FF2B5EF4-FFF2-40B4-BE49-F238E27FC236}">
                  <a16:creationId xmlns:a16="http://schemas.microsoft.com/office/drawing/2014/main" id="{8D6559F5-AB84-BF7D-7DD4-F755CC57A5CB}"/>
                </a:ext>
              </a:extLst>
            </p:cNvPr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>
              <a:extLst>
                <a:ext uri="{FF2B5EF4-FFF2-40B4-BE49-F238E27FC236}">
                  <a16:creationId xmlns:a16="http://schemas.microsoft.com/office/drawing/2014/main" id="{4265681E-024D-0068-89AE-1C50FD226412}"/>
                </a:ext>
              </a:extLst>
            </p:cNvPr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>
              <a:extLst>
                <a:ext uri="{FF2B5EF4-FFF2-40B4-BE49-F238E27FC236}">
                  <a16:creationId xmlns:a16="http://schemas.microsoft.com/office/drawing/2014/main" id="{076A7C98-EC68-A0C6-D930-F443F59758F7}"/>
                </a:ext>
              </a:extLst>
            </p:cNvPr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>
              <a:extLst>
                <a:ext uri="{FF2B5EF4-FFF2-40B4-BE49-F238E27FC236}">
                  <a16:creationId xmlns:a16="http://schemas.microsoft.com/office/drawing/2014/main" id="{899042AD-62A7-17F1-5EAE-AE16A0DF8BFA}"/>
                </a:ext>
              </a:extLst>
            </p:cNvPr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>
              <a:extLst>
                <a:ext uri="{FF2B5EF4-FFF2-40B4-BE49-F238E27FC236}">
                  <a16:creationId xmlns:a16="http://schemas.microsoft.com/office/drawing/2014/main" id="{ED0310FF-33F0-76D6-A9BF-573216CA1CB2}"/>
                </a:ext>
              </a:extLst>
            </p:cNvPr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>
              <a:extLst>
                <a:ext uri="{FF2B5EF4-FFF2-40B4-BE49-F238E27FC236}">
                  <a16:creationId xmlns:a16="http://schemas.microsoft.com/office/drawing/2014/main" id="{091F967B-19B6-D40B-46BD-3CA10CC97689}"/>
                </a:ext>
              </a:extLst>
            </p:cNvPr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1" name="Google Shape;1221;p40">
              <a:extLst>
                <a:ext uri="{FF2B5EF4-FFF2-40B4-BE49-F238E27FC236}">
                  <a16:creationId xmlns:a16="http://schemas.microsoft.com/office/drawing/2014/main" id="{227B794D-C627-6DA7-8B47-5944597E7B1C}"/>
                </a:ext>
              </a:extLst>
            </p:cNvPr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>
              <a:extLst>
                <a:ext uri="{FF2B5EF4-FFF2-40B4-BE49-F238E27FC236}">
                  <a16:creationId xmlns:a16="http://schemas.microsoft.com/office/drawing/2014/main" id="{2C543332-3D8F-7D3A-81C4-007DBCB539F4}"/>
                </a:ext>
              </a:extLst>
            </p:cNvPr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>
              <a:extLst>
                <a:ext uri="{FF2B5EF4-FFF2-40B4-BE49-F238E27FC236}">
                  <a16:creationId xmlns:a16="http://schemas.microsoft.com/office/drawing/2014/main" id="{A022D466-A377-A8F3-D6A2-71730D1C31E8}"/>
                </a:ext>
              </a:extLst>
            </p:cNvPr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>
              <a:extLst>
                <a:ext uri="{FF2B5EF4-FFF2-40B4-BE49-F238E27FC236}">
                  <a16:creationId xmlns:a16="http://schemas.microsoft.com/office/drawing/2014/main" id="{57DF8D5A-977B-4ED6-C4FA-64C9636059EA}"/>
                </a:ext>
              </a:extLst>
            </p:cNvPr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>
              <a:extLst>
                <a:ext uri="{FF2B5EF4-FFF2-40B4-BE49-F238E27FC236}">
                  <a16:creationId xmlns:a16="http://schemas.microsoft.com/office/drawing/2014/main" id="{4908917D-4257-97FF-6B8E-08F68CB7C5E8}"/>
                </a:ext>
              </a:extLst>
            </p:cNvPr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>
              <a:extLst>
                <a:ext uri="{FF2B5EF4-FFF2-40B4-BE49-F238E27FC236}">
                  <a16:creationId xmlns:a16="http://schemas.microsoft.com/office/drawing/2014/main" id="{2FA60220-1289-38C4-9573-84F60CF61D3C}"/>
                </a:ext>
              </a:extLst>
            </p:cNvPr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>
              <a:extLst>
                <a:ext uri="{FF2B5EF4-FFF2-40B4-BE49-F238E27FC236}">
                  <a16:creationId xmlns:a16="http://schemas.microsoft.com/office/drawing/2014/main" id="{D42CA5D2-6B98-4664-71ED-54BFEDB11E63}"/>
                </a:ext>
              </a:extLst>
            </p:cNvPr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>
              <a:extLst>
                <a:ext uri="{FF2B5EF4-FFF2-40B4-BE49-F238E27FC236}">
                  <a16:creationId xmlns:a16="http://schemas.microsoft.com/office/drawing/2014/main" id="{5CA9D07A-4913-42D7-E6D9-871E9F52C9BE}"/>
                </a:ext>
              </a:extLst>
            </p:cNvPr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>
              <a:extLst>
                <a:ext uri="{FF2B5EF4-FFF2-40B4-BE49-F238E27FC236}">
                  <a16:creationId xmlns:a16="http://schemas.microsoft.com/office/drawing/2014/main" id="{F498464E-A867-B76E-1CFA-AB2122DC89BF}"/>
                </a:ext>
              </a:extLst>
            </p:cNvPr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>
              <a:extLst>
                <a:ext uri="{FF2B5EF4-FFF2-40B4-BE49-F238E27FC236}">
                  <a16:creationId xmlns:a16="http://schemas.microsoft.com/office/drawing/2014/main" id="{C6E96138-BC4F-7517-D9EF-F7587AE5CA55}"/>
                </a:ext>
              </a:extLst>
            </p:cNvPr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>
              <a:extLst>
                <a:ext uri="{FF2B5EF4-FFF2-40B4-BE49-F238E27FC236}">
                  <a16:creationId xmlns:a16="http://schemas.microsoft.com/office/drawing/2014/main" id="{362A55DD-1E33-F2DF-D3F1-7F418BD7837F}"/>
                </a:ext>
              </a:extLst>
            </p:cNvPr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>
              <a:extLst>
                <a:ext uri="{FF2B5EF4-FFF2-40B4-BE49-F238E27FC236}">
                  <a16:creationId xmlns:a16="http://schemas.microsoft.com/office/drawing/2014/main" id="{4FC52254-2B29-1704-D8A3-524DEF75D848}"/>
                </a:ext>
              </a:extLst>
            </p:cNvPr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>
              <a:extLst>
                <a:ext uri="{FF2B5EF4-FFF2-40B4-BE49-F238E27FC236}">
                  <a16:creationId xmlns:a16="http://schemas.microsoft.com/office/drawing/2014/main" id="{97445DA9-9A08-F223-A101-0B7485749B8D}"/>
                </a:ext>
              </a:extLst>
            </p:cNvPr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>
              <a:extLst>
                <a:ext uri="{FF2B5EF4-FFF2-40B4-BE49-F238E27FC236}">
                  <a16:creationId xmlns:a16="http://schemas.microsoft.com/office/drawing/2014/main" id="{02170978-54FB-BEE6-DE80-2B7965CA4C81}"/>
                </a:ext>
              </a:extLst>
            </p:cNvPr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>
              <a:extLst>
                <a:ext uri="{FF2B5EF4-FFF2-40B4-BE49-F238E27FC236}">
                  <a16:creationId xmlns:a16="http://schemas.microsoft.com/office/drawing/2014/main" id="{F7FA324E-04DB-DB96-33CC-C6E413E087CF}"/>
                </a:ext>
              </a:extLst>
            </p:cNvPr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>
              <a:extLst>
                <a:ext uri="{FF2B5EF4-FFF2-40B4-BE49-F238E27FC236}">
                  <a16:creationId xmlns:a16="http://schemas.microsoft.com/office/drawing/2014/main" id="{43BEB0CB-8974-7813-5AA2-08C427028672}"/>
                </a:ext>
              </a:extLst>
            </p:cNvPr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>
              <a:extLst>
                <a:ext uri="{FF2B5EF4-FFF2-40B4-BE49-F238E27FC236}">
                  <a16:creationId xmlns:a16="http://schemas.microsoft.com/office/drawing/2014/main" id="{8A22CEA5-6F40-A401-6FF6-DE1FADD9B347}"/>
                </a:ext>
              </a:extLst>
            </p:cNvPr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>
              <a:extLst>
                <a:ext uri="{FF2B5EF4-FFF2-40B4-BE49-F238E27FC236}">
                  <a16:creationId xmlns:a16="http://schemas.microsoft.com/office/drawing/2014/main" id="{C843AB1F-F933-1BBC-D32F-C7B8352F3B49}"/>
                </a:ext>
              </a:extLst>
            </p:cNvPr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>
              <a:extLst>
                <a:ext uri="{FF2B5EF4-FFF2-40B4-BE49-F238E27FC236}">
                  <a16:creationId xmlns:a16="http://schemas.microsoft.com/office/drawing/2014/main" id="{7310FA69-AB5D-1F84-C2B9-9302FF716F0B}"/>
                </a:ext>
              </a:extLst>
            </p:cNvPr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>
              <a:extLst>
                <a:ext uri="{FF2B5EF4-FFF2-40B4-BE49-F238E27FC236}">
                  <a16:creationId xmlns:a16="http://schemas.microsoft.com/office/drawing/2014/main" id="{3301F410-E83C-722D-9571-FB07D9576FDD}"/>
                </a:ext>
              </a:extLst>
            </p:cNvPr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>
              <a:extLst>
                <a:ext uri="{FF2B5EF4-FFF2-40B4-BE49-F238E27FC236}">
                  <a16:creationId xmlns:a16="http://schemas.microsoft.com/office/drawing/2014/main" id="{089E5ECD-72A1-0A9C-D1B2-0B8DEE5C9EBD}"/>
                </a:ext>
              </a:extLst>
            </p:cNvPr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>
              <a:extLst>
                <a:ext uri="{FF2B5EF4-FFF2-40B4-BE49-F238E27FC236}">
                  <a16:creationId xmlns:a16="http://schemas.microsoft.com/office/drawing/2014/main" id="{1E4B3C50-1E4E-8562-7394-739337654D28}"/>
                </a:ext>
              </a:extLst>
            </p:cNvPr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>
              <a:extLst>
                <a:ext uri="{FF2B5EF4-FFF2-40B4-BE49-F238E27FC236}">
                  <a16:creationId xmlns:a16="http://schemas.microsoft.com/office/drawing/2014/main" id="{3579C4D2-D910-0662-C14C-F5A7855C24C8}"/>
                </a:ext>
              </a:extLst>
            </p:cNvPr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>
              <a:extLst>
                <a:ext uri="{FF2B5EF4-FFF2-40B4-BE49-F238E27FC236}">
                  <a16:creationId xmlns:a16="http://schemas.microsoft.com/office/drawing/2014/main" id="{8AEAB51D-B852-1E25-3C02-A5D8CB25EBB9}"/>
                </a:ext>
              </a:extLst>
            </p:cNvPr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>
              <a:extLst>
                <a:ext uri="{FF2B5EF4-FFF2-40B4-BE49-F238E27FC236}">
                  <a16:creationId xmlns:a16="http://schemas.microsoft.com/office/drawing/2014/main" id="{5BBDC43B-5851-E574-3BA0-A1C0FF9E329E}"/>
                </a:ext>
              </a:extLst>
            </p:cNvPr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>
              <a:extLst>
                <a:ext uri="{FF2B5EF4-FFF2-40B4-BE49-F238E27FC236}">
                  <a16:creationId xmlns:a16="http://schemas.microsoft.com/office/drawing/2014/main" id="{D1CA86BA-B5EE-876F-CFFE-B71E95373467}"/>
                </a:ext>
              </a:extLst>
            </p:cNvPr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>
              <a:extLst>
                <a:ext uri="{FF2B5EF4-FFF2-40B4-BE49-F238E27FC236}">
                  <a16:creationId xmlns:a16="http://schemas.microsoft.com/office/drawing/2014/main" id="{8D801956-C038-09F7-94EE-CC73F8A7B74E}"/>
                </a:ext>
              </a:extLst>
            </p:cNvPr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>
              <a:extLst>
                <a:ext uri="{FF2B5EF4-FFF2-40B4-BE49-F238E27FC236}">
                  <a16:creationId xmlns:a16="http://schemas.microsoft.com/office/drawing/2014/main" id="{EA43AECF-D3E3-1FA8-7924-FADD33B50078}"/>
                </a:ext>
              </a:extLst>
            </p:cNvPr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>
              <a:extLst>
                <a:ext uri="{FF2B5EF4-FFF2-40B4-BE49-F238E27FC236}">
                  <a16:creationId xmlns:a16="http://schemas.microsoft.com/office/drawing/2014/main" id="{7AF85ED4-04B4-F1E5-2D95-E076E911A91F}"/>
                </a:ext>
              </a:extLst>
            </p:cNvPr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>
              <a:extLst>
                <a:ext uri="{FF2B5EF4-FFF2-40B4-BE49-F238E27FC236}">
                  <a16:creationId xmlns:a16="http://schemas.microsoft.com/office/drawing/2014/main" id="{9C6AA5E7-EFF3-9FA8-7418-988F2EBFABAB}"/>
                </a:ext>
              </a:extLst>
            </p:cNvPr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>
              <a:extLst>
                <a:ext uri="{FF2B5EF4-FFF2-40B4-BE49-F238E27FC236}">
                  <a16:creationId xmlns:a16="http://schemas.microsoft.com/office/drawing/2014/main" id="{1B5F7096-888A-9F33-8895-EDB1546542C7}"/>
                </a:ext>
              </a:extLst>
            </p:cNvPr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>
              <a:extLst>
                <a:ext uri="{FF2B5EF4-FFF2-40B4-BE49-F238E27FC236}">
                  <a16:creationId xmlns:a16="http://schemas.microsoft.com/office/drawing/2014/main" id="{9771156E-E26E-4490-2515-9E175F886D31}"/>
                </a:ext>
              </a:extLst>
            </p:cNvPr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>
              <a:extLst>
                <a:ext uri="{FF2B5EF4-FFF2-40B4-BE49-F238E27FC236}">
                  <a16:creationId xmlns:a16="http://schemas.microsoft.com/office/drawing/2014/main" id="{792852E5-48D0-51A8-9235-3F198937195F}"/>
                </a:ext>
              </a:extLst>
            </p:cNvPr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>
              <a:extLst>
                <a:ext uri="{FF2B5EF4-FFF2-40B4-BE49-F238E27FC236}">
                  <a16:creationId xmlns:a16="http://schemas.microsoft.com/office/drawing/2014/main" id="{2009A5BB-631D-E60A-5510-724C79F0A2C3}"/>
                </a:ext>
              </a:extLst>
            </p:cNvPr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>
              <a:extLst>
                <a:ext uri="{FF2B5EF4-FFF2-40B4-BE49-F238E27FC236}">
                  <a16:creationId xmlns:a16="http://schemas.microsoft.com/office/drawing/2014/main" id="{582EAAC9-C848-6D46-F1D7-B9118B8779D2}"/>
                </a:ext>
              </a:extLst>
            </p:cNvPr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>
              <a:extLst>
                <a:ext uri="{FF2B5EF4-FFF2-40B4-BE49-F238E27FC236}">
                  <a16:creationId xmlns:a16="http://schemas.microsoft.com/office/drawing/2014/main" id="{C1F8E45A-A03D-7467-0674-CC0262A0CBF8}"/>
                </a:ext>
              </a:extLst>
            </p:cNvPr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>
              <a:extLst>
                <a:ext uri="{FF2B5EF4-FFF2-40B4-BE49-F238E27FC236}">
                  <a16:creationId xmlns:a16="http://schemas.microsoft.com/office/drawing/2014/main" id="{FC38C9CC-C7B4-6986-4065-6EC8D7D10FD1}"/>
                </a:ext>
              </a:extLst>
            </p:cNvPr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>
              <a:extLst>
                <a:ext uri="{FF2B5EF4-FFF2-40B4-BE49-F238E27FC236}">
                  <a16:creationId xmlns:a16="http://schemas.microsoft.com/office/drawing/2014/main" id="{C6A82A26-483E-2D89-9C67-EAC0C4CCD13A}"/>
                </a:ext>
              </a:extLst>
            </p:cNvPr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>
              <a:extLst>
                <a:ext uri="{FF2B5EF4-FFF2-40B4-BE49-F238E27FC236}">
                  <a16:creationId xmlns:a16="http://schemas.microsoft.com/office/drawing/2014/main" id="{F743C8D1-7F13-7F79-1A3F-64F5CDE272EE}"/>
                </a:ext>
              </a:extLst>
            </p:cNvPr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>
              <a:extLst>
                <a:ext uri="{FF2B5EF4-FFF2-40B4-BE49-F238E27FC236}">
                  <a16:creationId xmlns:a16="http://schemas.microsoft.com/office/drawing/2014/main" id="{E2BE2534-6BC8-2907-4EE0-21355FBA32A8}"/>
                </a:ext>
              </a:extLst>
            </p:cNvPr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>
              <a:extLst>
                <a:ext uri="{FF2B5EF4-FFF2-40B4-BE49-F238E27FC236}">
                  <a16:creationId xmlns:a16="http://schemas.microsoft.com/office/drawing/2014/main" id="{900B371A-EB94-135A-A4EE-6BB469C3F6D3}"/>
                </a:ext>
              </a:extLst>
            </p:cNvPr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>
              <a:extLst>
                <a:ext uri="{FF2B5EF4-FFF2-40B4-BE49-F238E27FC236}">
                  <a16:creationId xmlns:a16="http://schemas.microsoft.com/office/drawing/2014/main" id="{5CE28D19-65BC-EB24-E5ED-05D5F64550DE}"/>
                </a:ext>
              </a:extLst>
            </p:cNvPr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>
              <a:extLst>
                <a:ext uri="{FF2B5EF4-FFF2-40B4-BE49-F238E27FC236}">
                  <a16:creationId xmlns:a16="http://schemas.microsoft.com/office/drawing/2014/main" id="{94B04AF4-31AD-EABC-3CFF-24830D0EF73A}"/>
                </a:ext>
              </a:extLst>
            </p:cNvPr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>
              <a:extLst>
                <a:ext uri="{FF2B5EF4-FFF2-40B4-BE49-F238E27FC236}">
                  <a16:creationId xmlns:a16="http://schemas.microsoft.com/office/drawing/2014/main" id="{D683076F-B1B7-3D90-78D3-B8EA751E93B2}"/>
                </a:ext>
              </a:extLst>
            </p:cNvPr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109;p22">
            <a:extLst>
              <a:ext uri="{FF2B5EF4-FFF2-40B4-BE49-F238E27FC236}">
                <a16:creationId xmlns:a16="http://schemas.microsoft.com/office/drawing/2014/main" id="{BA831999-3C28-9B0E-D83D-6EF702901AD5}"/>
              </a:ext>
            </a:extLst>
          </p:cNvPr>
          <p:cNvSpPr txBox="1">
            <a:spLocks/>
          </p:cNvSpPr>
          <p:nvPr/>
        </p:nvSpPr>
        <p:spPr>
          <a:xfrm>
            <a:off x="1314450" y="980165"/>
            <a:ext cx="1116330" cy="49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ree Serif"/>
              <a:buNone/>
              <a:defRPr sz="3600" b="1" i="0" u="none" strike="noStrike" cap="non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ree Serif"/>
              <a:buNone/>
              <a:defRPr sz="3600" b="1" i="0" u="none" strike="noStrike" cap="non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ree Serif"/>
              <a:buNone/>
              <a:defRPr sz="3600" b="1" i="0" u="none" strike="noStrike" cap="non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ree Serif"/>
              <a:buNone/>
              <a:defRPr sz="3600" b="1" i="0" u="none" strike="noStrike" cap="non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ree Serif"/>
              <a:buNone/>
              <a:defRPr sz="3600" b="1" i="0" u="none" strike="noStrike" cap="non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ree Serif"/>
              <a:buNone/>
              <a:defRPr sz="3600" b="1" i="0" u="none" strike="noStrike" cap="non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ree Serif"/>
              <a:buNone/>
              <a:defRPr sz="3600" b="1" i="0" u="none" strike="noStrike" cap="non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ree Serif"/>
              <a:buNone/>
              <a:defRPr sz="3600" b="1" i="0" u="none" strike="noStrike" cap="non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de-DE" sz="2000" dirty="0">
                <a:solidFill>
                  <a:srgbClr val="A3FFFF"/>
                </a:solidFill>
              </a:rPr>
              <a:t>Fixed!</a:t>
            </a:r>
          </a:p>
        </p:txBody>
      </p:sp>
      <p:sp>
        <p:nvSpPr>
          <p:cNvPr id="16" name="Google Shape;1126;p40">
            <a:extLst>
              <a:ext uri="{FF2B5EF4-FFF2-40B4-BE49-F238E27FC236}">
                <a16:creationId xmlns:a16="http://schemas.microsoft.com/office/drawing/2014/main" id="{805E191B-D9E6-6B3B-7445-638D27CCEB17}"/>
              </a:ext>
            </a:extLst>
          </p:cNvPr>
          <p:cNvSpPr txBox="1">
            <a:spLocks/>
          </p:cNvSpPr>
          <p:nvPr/>
        </p:nvSpPr>
        <p:spPr>
          <a:xfrm>
            <a:off x="3985260" y="1431061"/>
            <a:ext cx="35781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de-DE" sz="2800" dirty="0" err="1">
                <a:solidFill>
                  <a:srgbClr val="05223C"/>
                </a:solidFill>
              </a:rPr>
              <a:t>Created</a:t>
            </a:r>
            <a:r>
              <a:rPr lang="de-DE" sz="2800">
                <a:solidFill>
                  <a:srgbClr val="05223C"/>
                </a:solidFill>
              </a:rPr>
              <a:t> by</a:t>
            </a:r>
            <a:endParaRPr lang="de-DE" sz="2800" dirty="0">
              <a:solidFill>
                <a:srgbClr val="05223C"/>
              </a:solidFill>
            </a:endParaRPr>
          </a:p>
        </p:txBody>
      </p:sp>
      <p:sp>
        <p:nvSpPr>
          <p:cNvPr id="19" name="Google Shape;1127;p40">
            <a:extLst>
              <a:ext uri="{FF2B5EF4-FFF2-40B4-BE49-F238E27FC236}">
                <a16:creationId xmlns:a16="http://schemas.microsoft.com/office/drawing/2014/main" id="{5B7CE049-6AB5-BA2B-307E-A677179945A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964221" y="2282000"/>
            <a:ext cx="1710899" cy="12597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 dirty="0">
                <a:solidFill>
                  <a:srgbClr val="05223C"/>
                </a:solidFill>
              </a:rPr>
              <a:t>Paul </a:t>
            </a:r>
            <a:r>
              <a:rPr lang="de-DE" sz="1600" dirty="0" err="1">
                <a:solidFill>
                  <a:srgbClr val="05223C"/>
                </a:solidFill>
              </a:rPr>
              <a:t>Kronner</a:t>
            </a:r>
            <a:endParaRPr lang="de-DE" sz="1600" dirty="0">
              <a:solidFill>
                <a:srgbClr val="05223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 dirty="0">
                <a:solidFill>
                  <a:srgbClr val="05223C"/>
                </a:solidFill>
              </a:rPr>
              <a:t> Simon Holzner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 dirty="0">
                <a:solidFill>
                  <a:srgbClr val="05223C"/>
                </a:solidFill>
              </a:rPr>
              <a:t>  Lukas Holzner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 dirty="0">
                <a:solidFill>
                  <a:srgbClr val="05223C"/>
                </a:solidFill>
              </a:rPr>
              <a:t>   Laura Günther</a:t>
            </a:r>
            <a:endParaRPr sz="1600" dirty="0">
              <a:solidFill>
                <a:srgbClr val="05223C"/>
              </a:solidFill>
            </a:endParaRPr>
          </a:p>
        </p:txBody>
      </p:sp>
      <p:grpSp>
        <p:nvGrpSpPr>
          <p:cNvPr id="20" name="Google Shape;8860;p59">
            <a:extLst>
              <a:ext uri="{FF2B5EF4-FFF2-40B4-BE49-F238E27FC236}">
                <a16:creationId xmlns:a16="http://schemas.microsoft.com/office/drawing/2014/main" id="{8585C43F-EA4D-F59C-8BF8-AD4408EC4EDC}"/>
              </a:ext>
            </a:extLst>
          </p:cNvPr>
          <p:cNvGrpSpPr/>
          <p:nvPr/>
        </p:nvGrpSpPr>
        <p:grpSpPr>
          <a:xfrm>
            <a:off x="1925223" y="3499918"/>
            <a:ext cx="409545" cy="394563"/>
            <a:chOff x="-5254775" y="3631325"/>
            <a:chExt cx="296950" cy="292625"/>
          </a:xfrm>
          <a:solidFill>
            <a:srgbClr val="05223C"/>
          </a:solidFill>
        </p:grpSpPr>
        <p:sp>
          <p:nvSpPr>
            <p:cNvPr id="21" name="Google Shape;8861;p59">
              <a:extLst>
                <a:ext uri="{FF2B5EF4-FFF2-40B4-BE49-F238E27FC236}">
                  <a16:creationId xmlns:a16="http://schemas.microsoft.com/office/drawing/2014/main" id="{C1355E6F-5E36-E4D0-B1DF-402B2292AA26}"/>
                </a:ext>
              </a:extLst>
            </p:cNvPr>
            <p:cNvSpPr/>
            <p:nvPr/>
          </p:nvSpPr>
          <p:spPr>
            <a:xfrm>
              <a:off x="-5246900" y="3766400"/>
              <a:ext cx="58300" cy="55150"/>
            </a:xfrm>
            <a:custGeom>
              <a:avLst/>
              <a:gdLst/>
              <a:ahLst/>
              <a:cxnLst/>
              <a:rect l="l" t="t" r="r" b="b"/>
              <a:pathLst>
                <a:path w="2332" h="2206" extrusionOk="0">
                  <a:moveTo>
                    <a:pt x="1769" y="1"/>
                  </a:moveTo>
                  <a:cubicBezTo>
                    <a:pt x="1639" y="1"/>
                    <a:pt x="1513" y="48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64"/>
                  </a:cubicBezTo>
                  <a:cubicBezTo>
                    <a:pt x="300" y="2159"/>
                    <a:pt x="434" y="2206"/>
                    <a:pt x="564" y="2206"/>
                  </a:cubicBezTo>
                  <a:cubicBezTo>
                    <a:pt x="694" y="2206"/>
                    <a:pt x="820" y="2159"/>
                    <a:pt x="914" y="2064"/>
                  </a:cubicBezTo>
                  <a:lnTo>
                    <a:pt x="2143" y="835"/>
                  </a:lnTo>
                  <a:cubicBezTo>
                    <a:pt x="2332" y="646"/>
                    <a:pt x="2332" y="331"/>
                    <a:pt x="2143" y="142"/>
                  </a:cubicBezTo>
                  <a:cubicBezTo>
                    <a:pt x="2033" y="48"/>
                    <a:pt x="1899" y="1"/>
                    <a:pt x="17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5223C"/>
                </a:solidFill>
              </a:endParaRPr>
            </a:p>
          </p:txBody>
        </p:sp>
        <p:sp>
          <p:nvSpPr>
            <p:cNvPr id="22" name="Google Shape;8862;p59">
              <a:extLst>
                <a:ext uri="{FF2B5EF4-FFF2-40B4-BE49-F238E27FC236}">
                  <a16:creationId xmlns:a16="http://schemas.microsoft.com/office/drawing/2014/main" id="{76B949E4-E06B-FA6D-D096-04FBE11E62B9}"/>
                </a:ext>
              </a:extLst>
            </p:cNvPr>
            <p:cNvSpPr/>
            <p:nvPr/>
          </p:nvSpPr>
          <p:spPr>
            <a:xfrm>
              <a:off x="-5216175" y="3795550"/>
              <a:ext cx="58300" cy="55950"/>
            </a:xfrm>
            <a:custGeom>
              <a:avLst/>
              <a:gdLst/>
              <a:ahLst/>
              <a:cxnLst/>
              <a:rect l="l" t="t" r="r" b="b"/>
              <a:pathLst>
                <a:path w="2332" h="2238" extrusionOk="0">
                  <a:moveTo>
                    <a:pt x="1764" y="0"/>
                  </a:moveTo>
                  <a:cubicBezTo>
                    <a:pt x="1638" y="0"/>
                    <a:pt x="1512" y="47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95"/>
                  </a:cubicBezTo>
                  <a:cubicBezTo>
                    <a:pt x="284" y="2190"/>
                    <a:pt x="410" y="2237"/>
                    <a:pt x="540" y="2237"/>
                  </a:cubicBezTo>
                  <a:cubicBezTo>
                    <a:pt x="670" y="2237"/>
                    <a:pt x="804" y="2190"/>
                    <a:pt x="914" y="2095"/>
                  </a:cubicBezTo>
                  <a:lnTo>
                    <a:pt x="2111" y="867"/>
                  </a:lnTo>
                  <a:cubicBezTo>
                    <a:pt x="2332" y="678"/>
                    <a:pt x="2332" y="363"/>
                    <a:pt x="2111" y="142"/>
                  </a:cubicBezTo>
                  <a:cubicBezTo>
                    <a:pt x="2016" y="47"/>
                    <a:pt x="1890" y="0"/>
                    <a:pt x="17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5223C"/>
                </a:solidFill>
              </a:endParaRPr>
            </a:p>
          </p:txBody>
        </p:sp>
        <p:sp>
          <p:nvSpPr>
            <p:cNvPr id="23" name="Google Shape;8863;p59">
              <a:extLst>
                <a:ext uri="{FF2B5EF4-FFF2-40B4-BE49-F238E27FC236}">
                  <a16:creationId xmlns:a16="http://schemas.microsoft.com/office/drawing/2014/main" id="{ADE34893-4568-1A87-CDD4-FB993A9C7641}"/>
                </a:ext>
              </a:extLst>
            </p:cNvPr>
            <p:cNvSpPr/>
            <p:nvPr/>
          </p:nvSpPr>
          <p:spPr>
            <a:xfrm>
              <a:off x="-5185475" y="3826250"/>
              <a:ext cx="57525" cy="55750"/>
            </a:xfrm>
            <a:custGeom>
              <a:avLst/>
              <a:gdLst/>
              <a:ahLst/>
              <a:cxnLst/>
              <a:rect l="l" t="t" r="r" b="b"/>
              <a:pathLst>
                <a:path w="2301" h="2230" extrusionOk="0">
                  <a:moveTo>
                    <a:pt x="1765" y="1"/>
                  </a:moveTo>
                  <a:cubicBezTo>
                    <a:pt x="1639" y="1"/>
                    <a:pt x="1513" y="48"/>
                    <a:pt x="1419" y="143"/>
                  </a:cubicBezTo>
                  <a:lnTo>
                    <a:pt x="190" y="1371"/>
                  </a:lnTo>
                  <a:cubicBezTo>
                    <a:pt x="1" y="1560"/>
                    <a:pt x="1" y="1875"/>
                    <a:pt x="190" y="2064"/>
                  </a:cubicBezTo>
                  <a:cubicBezTo>
                    <a:pt x="284" y="2175"/>
                    <a:pt x="410" y="2230"/>
                    <a:pt x="536" y="2230"/>
                  </a:cubicBezTo>
                  <a:cubicBezTo>
                    <a:pt x="662" y="2230"/>
                    <a:pt x="788" y="2175"/>
                    <a:pt x="883" y="2064"/>
                  </a:cubicBezTo>
                  <a:lnTo>
                    <a:pt x="2112" y="836"/>
                  </a:lnTo>
                  <a:cubicBezTo>
                    <a:pt x="2301" y="647"/>
                    <a:pt x="2301" y="332"/>
                    <a:pt x="2112" y="143"/>
                  </a:cubicBezTo>
                  <a:cubicBezTo>
                    <a:pt x="2017" y="48"/>
                    <a:pt x="1891" y="1"/>
                    <a:pt x="17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5223C"/>
                </a:solidFill>
              </a:endParaRPr>
            </a:p>
          </p:txBody>
        </p:sp>
        <p:sp>
          <p:nvSpPr>
            <p:cNvPr id="24" name="Google Shape;8864;p59">
              <a:extLst>
                <a:ext uri="{FF2B5EF4-FFF2-40B4-BE49-F238E27FC236}">
                  <a16:creationId xmlns:a16="http://schemas.microsoft.com/office/drawing/2014/main" id="{7E76C5B9-CD15-C8CF-8E63-77682D6BCEFB}"/>
                </a:ext>
              </a:extLst>
            </p:cNvPr>
            <p:cNvSpPr/>
            <p:nvPr/>
          </p:nvSpPr>
          <p:spPr>
            <a:xfrm>
              <a:off x="-5156325" y="3856375"/>
              <a:ext cx="58300" cy="55750"/>
            </a:xfrm>
            <a:custGeom>
              <a:avLst/>
              <a:gdLst/>
              <a:ahLst/>
              <a:cxnLst/>
              <a:rect l="l" t="t" r="r" b="b"/>
              <a:pathLst>
                <a:path w="2332" h="2230" extrusionOk="0">
                  <a:moveTo>
                    <a:pt x="1781" y="1"/>
                  </a:moveTo>
                  <a:cubicBezTo>
                    <a:pt x="1655" y="1"/>
                    <a:pt x="1529" y="56"/>
                    <a:pt x="1418" y="166"/>
                  </a:cubicBezTo>
                  <a:lnTo>
                    <a:pt x="190" y="1395"/>
                  </a:lnTo>
                  <a:cubicBezTo>
                    <a:pt x="1" y="1584"/>
                    <a:pt x="1" y="1899"/>
                    <a:pt x="190" y="2088"/>
                  </a:cubicBezTo>
                  <a:cubicBezTo>
                    <a:pt x="300" y="2183"/>
                    <a:pt x="442" y="2230"/>
                    <a:pt x="575" y="2230"/>
                  </a:cubicBezTo>
                  <a:cubicBezTo>
                    <a:pt x="709" y="2230"/>
                    <a:pt x="835" y="2183"/>
                    <a:pt x="914" y="2088"/>
                  </a:cubicBezTo>
                  <a:lnTo>
                    <a:pt x="2143" y="859"/>
                  </a:lnTo>
                  <a:cubicBezTo>
                    <a:pt x="2332" y="670"/>
                    <a:pt x="2332" y="355"/>
                    <a:pt x="2143" y="166"/>
                  </a:cubicBezTo>
                  <a:cubicBezTo>
                    <a:pt x="2033" y="56"/>
                    <a:pt x="1907" y="1"/>
                    <a:pt x="17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5223C"/>
                </a:solidFill>
              </a:endParaRPr>
            </a:p>
          </p:txBody>
        </p:sp>
        <p:sp>
          <p:nvSpPr>
            <p:cNvPr id="25" name="Google Shape;8865;p59">
              <a:extLst>
                <a:ext uri="{FF2B5EF4-FFF2-40B4-BE49-F238E27FC236}">
                  <a16:creationId xmlns:a16="http://schemas.microsoft.com/office/drawing/2014/main" id="{53DFBB44-5D3E-D400-22D3-E425E355C414}"/>
                </a:ext>
              </a:extLst>
            </p:cNvPr>
            <p:cNvSpPr/>
            <p:nvPr/>
          </p:nvSpPr>
          <p:spPr>
            <a:xfrm>
              <a:off x="-5105925" y="3886525"/>
              <a:ext cx="37050" cy="37425"/>
            </a:xfrm>
            <a:custGeom>
              <a:avLst/>
              <a:gdLst/>
              <a:ahLst/>
              <a:cxnLst/>
              <a:rect l="l" t="t" r="r" b="b"/>
              <a:pathLst>
                <a:path w="1482" h="1497" extrusionOk="0">
                  <a:moveTo>
                    <a:pt x="662" y="0"/>
                  </a:moveTo>
                  <a:lnTo>
                    <a:pt x="536" y="126"/>
                  </a:lnTo>
                  <a:lnTo>
                    <a:pt x="1" y="756"/>
                  </a:lnTo>
                  <a:lnTo>
                    <a:pt x="599" y="1355"/>
                  </a:lnTo>
                  <a:cubicBezTo>
                    <a:pt x="694" y="1449"/>
                    <a:pt x="820" y="1497"/>
                    <a:pt x="946" y="1497"/>
                  </a:cubicBezTo>
                  <a:cubicBezTo>
                    <a:pt x="1072" y="1497"/>
                    <a:pt x="1198" y="1449"/>
                    <a:pt x="1293" y="1355"/>
                  </a:cubicBezTo>
                  <a:cubicBezTo>
                    <a:pt x="1482" y="1166"/>
                    <a:pt x="1482" y="851"/>
                    <a:pt x="1293" y="662"/>
                  </a:cubicBezTo>
                  <a:lnTo>
                    <a:pt x="66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5223C"/>
                </a:solidFill>
              </a:endParaRPr>
            </a:p>
          </p:txBody>
        </p:sp>
        <p:sp>
          <p:nvSpPr>
            <p:cNvPr id="26" name="Google Shape;8866;p59">
              <a:extLst>
                <a:ext uri="{FF2B5EF4-FFF2-40B4-BE49-F238E27FC236}">
                  <a16:creationId xmlns:a16="http://schemas.microsoft.com/office/drawing/2014/main" id="{CD83EB58-8449-7F9E-BC6E-4A90335C30C2}"/>
                </a:ext>
              </a:extLst>
            </p:cNvPr>
            <p:cNvSpPr/>
            <p:nvPr/>
          </p:nvSpPr>
          <p:spPr>
            <a:xfrm>
              <a:off x="-5254775" y="3648050"/>
              <a:ext cx="278050" cy="248325"/>
            </a:xfrm>
            <a:custGeom>
              <a:avLst/>
              <a:gdLst/>
              <a:ahLst/>
              <a:cxnLst/>
              <a:rect l="l" t="t" r="r" b="b"/>
              <a:pathLst>
                <a:path w="11122" h="9933" extrusionOk="0">
                  <a:moveTo>
                    <a:pt x="4049" y="1"/>
                  </a:moveTo>
                  <a:cubicBezTo>
                    <a:pt x="3781" y="1"/>
                    <a:pt x="3513" y="103"/>
                    <a:pt x="3308" y="308"/>
                  </a:cubicBezTo>
                  <a:lnTo>
                    <a:pt x="410" y="3364"/>
                  </a:lnTo>
                  <a:cubicBezTo>
                    <a:pt x="0" y="3774"/>
                    <a:pt x="0" y="4435"/>
                    <a:pt x="410" y="4813"/>
                  </a:cubicBezTo>
                  <a:lnTo>
                    <a:pt x="631" y="5065"/>
                  </a:lnTo>
                  <a:lnTo>
                    <a:pt x="1198" y="4498"/>
                  </a:lnTo>
                  <a:cubicBezTo>
                    <a:pt x="1454" y="4242"/>
                    <a:pt x="1794" y="4106"/>
                    <a:pt x="2122" y="4106"/>
                  </a:cubicBezTo>
                  <a:cubicBezTo>
                    <a:pt x="2398" y="4106"/>
                    <a:pt x="2666" y="4202"/>
                    <a:pt x="2867" y="4404"/>
                  </a:cubicBezTo>
                  <a:cubicBezTo>
                    <a:pt x="3151" y="4624"/>
                    <a:pt x="3308" y="4971"/>
                    <a:pt x="3277" y="5286"/>
                  </a:cubicBezTo>
                  <a:cubicBezTo>
                    <a:pt x="3592" y="5286"/>
                    <a:pt x="3907" y="5412"/>
                    <a:pt x="4128" y="5664"/>
                  </a:cubicBezTo>
                  <a:cubicBezTo>
                    <a:pt x="4380" y="5884"/>
                    <a:pt x="4506" y="6200"/>
                    <a:pt x="4506" y="6515"/>
                  </a:cubicBezTo>
                  <a:cubicBezTo>
                    <a:pt x="4821" y="6515"/>
                    <a:pt x="5136" y="6641"/>
                    <a:pt x="5356" y="6861"/>
                  </a:cubicBezTo>
                  <a:cubicBezTo>
                    <a:pt x="5608" y="7113"/>
                    <a:pt x="5703" y="7428"/>
                    <a:pt x="5703" y="7743"/>
                  </a:cubicBezTo>
                  <a:cubicBezTo>
                    <a:pt x="6018" y="7743"/>
                    <a:pt x="6364" y="7869"/>
                    <a:pt x="6585" y="8090"/>
                  </a:cubicBezTo>
                  <a:cubicBezTo>
                    <a:pt x="6837" y="8342"/>
                    <a:pt x="6931" y="8657"/>
                    <a:pt x="6931" y="8909"/>
                  </a:cubicBezTo>
                  <a:lnTo>
                    <a:pt x="7814" y="9791"/>
                  </a:lnTo>
                  <a:cubicBezTo>
                    <a:pt x="7908" y="9886"/>
                    <a:pt x="8034" y="9933"/>
                    <a:pt x="8160" y="9933"/>
                  </a:cubicBezTo>
                  <a:cubicBezTo>
                    <a:pt x="8286" y="9933"/>
                    <a:pt x="8412" y="9886"/>
                    <a:pt x="8507" y="9791"/>
                  </a:cubicBezTo>
                  <a:cubicBezTo>
                    <a:pt x="8727" y="9602"/>
                    <a:pt x="8727" y="9287"/>
                    <a:pt x="8507" y="9066"/>
                  </a:cubicBezTo>
                  <a:lnTo>
                    <a:pt x="7656" y="8216"/>
                  </a:lnTo>
                  <a:cubicBezTo>
                    <a:pt x="7530" y="8090"/>
                    <a:pt x="7530" y="7869"/>
                    <a:pt x="7656" y="7743"/>
                  </a:cubicBezTo>
                  <a:cubicBezTo>
                    <a:pt x="7748" y="7596"/>
                    <a:pt x="7851" y="7534"/>
                    <a:pt x="7953" y="7534"/>
                  </a:cubicBezTo>
                  <a:cubicBezTo>
                    <a:pt x="8024" y="7534"/>
                    <a:pt x="8095" y="7565"/>
                    <a:pt x="8160" y="7617"/>
                  </a:cubicBezTo>
                  <a:lnTo>
                    <a:pt x="9011" y="8499"/>
                  </a:lnTo>
                  <a:cubicBezTo>
                    <a:pt x="9121" y="8594"/>
                    <a:pt x="9255" y="8641"/>
                    <a:pt x="9385" y="8641"/>
                  </a:cubicBezTo>
                  <a:cubicBezTo>
                    <a:pt x="9515" y="8641"/>
                    <a:pt x="9641" y="8594"/>
                    <a:pt x="9735" y="8499"/>
                  </a:cubicBezTo>
                  <a:cubicBezTo>
                    <a:pt x="9924" y="8279"/>
                    <a:pt x="9924" y="7964"/>
                    <a:pt x="9735" y="7775"/>
                  </a:cubicBezTo>
                  <a:lnTo>
                    <a:pt x="8853" y="6924"/>
                  </a:lnTo>
                  <a:cubicBezTo>
                    <a:pt x="8759" y="6798"/>
                    <a:pt x="8759" y="6578"/>
                    <a:pt x="8853" y="6452"/>
                  </a:cubicBezTo>
                  <a:cubicBezTo>
                    <a:pt x="8916" y="6389"/>
                    <a:pt x="9011" y="6357"/>
                    <a:pt x="9101" y="6357"/>
                  </a:cubicBezTo>
                  <a:cubicBezTo>
                    <a:pt x="9192" y="6357"/>
                    <a:pt x="9279" y="6389"/>
                    <a:pt x="9326" y="6452"/>
                  </a:cubicBezTo>
                  <a:lnTo>
                    <a:pt x="10208" y="7302"/>
                  </a:lnTo>
                  <a:cubicBezTo>
                    <a:pt x="10303" y="7397"/>
                    <a:pt x="10429" y="7444"/>
                    <a:pt x="10555" y="7444"/>
                  </a:cubicBezTo>
                  <a:cubicBezTo>
                    <a:pt x="10681" y="7444"/>
                    <a:pt x="10807" y="7397"/>
                    <a:pt x="10901" y="7302"/>
                  </a:cubicBezTo>
                  <a:cubicBezTo>
                    <a:pt x="11122" y="7113"/>
                    <a:pt x="11122" y="6798"/>
                    <a:pt x="10901" y="6609"/>
                  </a:cubicBezTo>
                  <a:lnTo>
                    <a:pt x="10334" y="6010"/>
                  </a:lnTo>
                  <a:lnTo>
                    <a:pt x="10208" y="5884"/>
                  </a:lnTo>
                  <a:lnTo>
                    <a:pt x="6931" y="2608"/>
                  </a:lnTo>
                  <a:cubicBezTo>
                    <a:pt x="6884" y="2561"/>
                    <a:pt x="6798" y="2537"/>
                    <a:pt x="6707" y="2537"/>
                  </a:cubicBezTo>
                  <a:cubicBezTo>
                    <a:pt x="6616" y="2537"/>
                    <a:pt x="6522" y="2561"/>
                    <a:pt x="6459" y="2608"/>
                  </a:cubicBezTo>
                  <a:lnTo>
                    <a:pt x="5167" y="3931"/>
                  </a:lnTo>
                  <a:cubicBezTo>
                    <a:pt x="4904" y="4176"/>
                    <a:pt x="4562" y="4308"/>
                    <a:pt x="4229" y="4308"/>
                  </a:cubicBezTo>
                  <a:cubicBezTo>
                    <a:pt x="4004" y="4308"/>
                    <a:pt x="3783" y="4247"/>
                    <a:pt x="3592" y="4120"/>
                  </a:cubicBezTo>
                  <a:cubicBezTo>
                    <a:pt x="2962" y="3679"/>
                    <a:pt x="2930" y="2829"/>
                    <a:pt x="3434" y="2293"/>
                  </a:cubicBezTo>
                  <a:lnTo>
                    <a:pt x="5010" y="529"/>
                  </a:lnTo>
                  <a:lnTo>
                    <a:pt x="4789" y="308"/>
                  </a:lnTo>
                  <a:cubicBezTo>
                    <a:pt x="4584" y="103"/>
                    <a:pt x="4317" y="1"/>
                    <a:pt x="40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5223C"/>
                </a:solidFill>
              </a:endParaRPr>
            </a:p>
          </p:txBody>
        </p:sp>
        <p:sp>
          <p:nvSpPr>
            <p:cNvPr id="27" name="Google Shape;8867;p59">
              <a:extLst>
                <a:ext uri="{FF2B5EF4-FFF2-40B4-BE49-F238E27FC236}">
                  <a16:creationId xmlns:a16="http://schemas.microsoft.com/office/drawing/2014/main" id="{FB20D1AB-ABDE-8D22-B66F-F51CE3960389}"/>
                </a:ext>
              </a:extLst>
            </p:cNvPr>
            <p:cNvSpPr/>
            <p:nvPr/>
          </p:nvSpPr>
          <p:spPr>
            <a:xfrm>
              <a:off x="-5163425" y="3631325"/>
              <a:ext cx="205600" cy="150450"/>
            </a:xfrm>
            <a:custGeom>
              <a:avLst/>
              <a:gdLst/>
              <a:ahLst/>
              <a:cxnLst/>
              <a:rect l="l" t="t" r="r" b="b"/>
              <a:pathLst>
                <a:path w="8224" h="6018" extrusionOk="0">
                  <a:moveTo>
                    <a:pt x="3699" y="0"/>
                  </a:moveTo>
                  <a:cubicBezTo>
                    <a:pt x="3435" y="0"/>
                    <a:pt x="3167" y="95"/>
                    <a:pt x="2962" y="284"/>
                  </a:cubicBezTo>
                  <a:lnTo>
                    <a:pt x="2364" y="883"/>
                  </a:lnTo>
                  <a:lnTo>
                    <a:pt x="2269" y="1009"/>
                  </a:lnTo>
                  <a:lnTo>
                    <a:pt x="222" y="3245"/>
                  </a:lnTo>
                  <a:cubicBezTo>
                    <a:pt x="1" y="3435"/>
                    <a:pt x="1" y="3781"/>
                    <a:pt x="222" y="3970"/>
                  </a:cubicBezTo>
                  <a:cubicBezTo>
                    <a:pt x="316" y="4065"/>
                    <a:pt x="442" y="4112"/>
                    <a:pt x="568" y="4112"/>
                  </a:cubicBezTo>
                  <a:cubicBezTo>
                    <a:pt x="694" y="4112"/>
                    <a:pt x="820" y="4065"/>
                    <a:pt x="915" y="3970"/>
                  </a:cubicBezTo>
                  <a:lnTo>
                    <a:pt x="2269" y="2615"/>
                  </a:lnTo>
                  <a:cubicBezTo>
                    <a:pt x="2458" y="2426"/>
                    <a:pt x="2718" y="2332"/>
                    <a:pt x="2982" y="2332"/>
                  </a:cubicBezTo>
                  <a:cubicBezTo>
                    <a:pt x="3246" y="2332"/>
                    <a:pt x="3514" y="2426"/>
                    <a:pt x="3719" y="2615"/>
                  </a:cubicBezTo>
                  <a:lnTo>
                    <a:pt x="7090" y="6018"/>
                  </a:lnTo>
                  <a:lnTo>
                    <a:pt x="7814" y="5356"/>
                  </a:lnTo>
                  <a:cubicBezTo>
                    <a:pt x="8224" y="4947"/>
                    <a:pt x="8224" y="4285"/>
                    <a:pt x="7814" y="3876"/>
                  </a:cubicBezTo>
                  <a:lnTo>
                    <a:pt x="4412" y="284"/>
                  </a:lnTo>
                  <a:cubicBezTo>
                    <a:pt x="4223" y="95"/>
                    <a:pt x="3963" y="0"/>
                    <a:pt x="36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5223C"/>
                </a:solidFill>
              </a:endParaRPr>
            </a:p>
          </p:txBody>
        </p:sp>
      </p:grpSp>
      <p:cxnSp>
        <p:nvCxnSpPr>
          <p:cNvPr id="3" name="Google Shape;996;p36">
            <a:extLst>
              <a:ext uri="{FF2B5EF4-FFF2-40B4-BE49-F238E27FC236}">
                <a16:creationId xmlns:a16="http://schemas.microsoft.com/office/drawing/2014/main" id="{18DEF20A-AFFA-D174-8CC0-2028CE6F88C6}"/>
              </a:ext>
            </a:extLst>
          </p:cNvPr>
          <p:cNvCxnSpPr>
            <a:cxnSpLocks/>
          </p:cNvCxnSpPr>
          <p:nvPr/>
        </p:nvCxnSpPr>
        <p:spPr>
          <a:xfrm rot="16200000" flipV="1">
            <a:off x="4679269" y="2465238"/>
            <a:ext cx="272715" cy="255267"/>
          </a:xfrm>
          <a:prstGeom prst="bentConnector3">
            <a:avLst>
              <a:gd name="adj1" fmla="val -294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5" name="Google Shape;996;p36">
            <a:extLst>
              <a:ext uri="{FF2B5EF4-FFF2-40B4-BE49-F238E27FC236}">
                <a16:creationId xmlns:a16="http://schemas.microsoft.com/office/drawing/2014/main" id="{BDD97625-EC32-B1B9-780D-A1DFE0D47551}"/>
              </a:ext>
            </a:extLst>
          </p:cNvPr>
          <p:cNvCxnSpPr>
            <a:cxnSpLocks/>
          </p:cNvCxnSpPr>
          <p:nvPr/>
        </p:nvCxnSpPr>
        <p:spPr>
          <a:xfrm rot="10800000">
            <a:off x="4255008" y="2282000"/>
            <a:ext cx="633984" cy="168160"/>
          </a:xfrm>
          <a:prstGeom prst="bentConnector3">
            <a:avLst>
              <a:gd name="adj1" fmla="val 69832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8" name="Google Shape;996;p36">
            <a:extLst>
              <a:ext uri="{FF2B5EF4-FFF2-40B4-BE49-F238E27FC236}">
                <a16:creationId xmlns:a16="http://schemas.microsoft.com/office/drawing/2014/main" id="{B5D81E21-502E-7242-A615-D27F2776876F}"/>
              </a:ext>
            </a:extLst>
          </p:cNvPr>
          <p:cNvCxnSpPr>
            <a:cxnSpLocks/>
          </p:cNvCxnSpPr>
          <p:nvPr/>
        </p:nvCxnSpPr>
        <p:spPr>
          <a:xfrm rot="10800000">
            <a:off x="4687993" y="2724651"/>
            <a:ext cx="303763" cy="258160"/>
          </a:xfrm>
          <a:prstGeom prst="bentConnector3">
            <a:avLst>
              <a:gd name="adj1" fmla="val 99335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0" name="Google Shape;996;p36">
            <a:extLst>
              <a:ext uri="{FF2B5EF4-FFF2-40B4-BE49-F238E27FC236}">
                <a16:creationId xmlns:a16="http://schemas.microsoft.com/office/drawing/2014/main" id="{68C7D4C6-CE4C-2086-2C15-7E72926BFCC5}"/>
              </a:ext>
            </a:extLst>
          </p:cNvPr>
          <p:cNvCxnSpPr>
            <a:cxnSpLocks/>
          </p:cNvCxnSpPr>
          <p:nvPr/>
        </p:nvCxnSpPr>
        <p:spPr>
          <a:xfrm rot="10800000">
            <a:off x="4695866" y="2982812"/>
            <a:ext cx="362075" cy="260260"/>
          </a:xfrm>
          <a:prstGeom prst="bentConnector3">
            <a:avLst>
              <a:gd name="adj1" fmla="val 99807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58" name="Grafik 57" descr="Ein Bild, das Clipart, Cartoon, Zeichnung, Darstellung enthält.&#10;&#10;Automatisch generierte Beschreibung">
            <a:extLst>
              <a:ext uri="{FF2B5EF4-FFF2-40B4-BE49-F238E27FC236}">
                <a16:creationId xmlns:a16="http://schemas.microsoft.com/office/drawing/2014/main" id="{9213E804-DA3D-3399-B986-077234A66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6760" y="2494874"/>
            <a:ext cx="2149817" cy="214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097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69061ECC-0F95-80FD-48AB-1FE61CB9B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>
            <a:extLst>
              <a:ext uri="{FF2B5EF4-FFF2-40B4-BE49-F238E27FC236}">
                <a16:creationId xmlns:a16="http://schemas.microsoft.com/office/drawing/2014/main" id="{888BFC3A-CD81-8899-4C1B-B855AAE67A87}"/>
              </a:ext>
            </a:extLst>
          </p:cNvPr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>
            <a:extLst>
              <a:ext uri="{FF2B5EF4-FFF2-40B4-BE49-F238E27FC236}">
                <a16:creationId xmlns:a16="http://schemas.microsoft.com/office/drawing/2014/main" id="{0D5DE873-9637-E99C-46EE-EED41767A9D6}"/>
              </a:ext>
            </a:extLst>
          </p:cNvPr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>
            <a:extLst>
              <a:ext uri="{FF2B5EF4-FFF2-40B4-BE49-F238E27FC236}">
                <a16:creationId xmlns:a16="http://schemas.microsoft.com/office/drawing/2014/main" id="{9ECBF78F-590F-B87E-458D-C686944B1CB9}"/>
              </a:ext>
            </a:extLst>
          </p:cNvPr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>
            <a:extLst>
              <a:ext uri="{FF2B5EF4-FFF2-40B4-BE49-F238E27FC236}">
                <a16:creationId xmlns:a16="http://schemas.microsoft.com/office/drawing/2014/main" id="{E2F384EF-9C3C-E9CE-3845-1EB24CE2B617}"/>
              </a:ext>
            </a:extLst>
          </p:cNvPr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>
            <a:extLst>
              <a:ext uri="{FF2B5EF4-FFF2-40B4-BE49-F238E27FC236}">
                <a16:creationId xmlns:a16="http://schemas.microsoft.com/office/drawing/2014/main" id="{D1E8DEA8-1672-136B-DBA5-DC9660308F6E}"/>
              </a:ext>
            </a:extLst>
          </p:cNvPr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>
            <a:extLst>
              <a:ext uri="{FF2B5EF4-FFF2-40B4-BE49-F238E27FC236}">
                <a16:creationId xmlns:a16="http://schemas.microsoft.com/office/drawing/2014/main" id="{944D392B-249D-B608-99C2-4640C46076EF}"/>
              </a:ext>
            </a:extLst>
          </p:cNvPr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>
            <a:extLst>
              <a:ext uri="{FF2B5EF4-FFF2-40B4-BE49-F238E27FC236}">
                <a16:creationId xmlns:a16="http://schemas.microsoft.com/office/drawing/2014/main" id="{47F07A44-9568-C208-5AE5-CA769717D4AA}"/>
              </a:ext>
            </a:extLst>
          </p:cNvPr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>
            <a:extLst>
              <a:ext uri="{FF2B5EF4-FFF2-40B4-BE49-F238E27FC236}">
                <a16:creationId xmlns:a16="http://schemas.microsoft.com/office/drawing/2014/main" id="{D3D62B91-38E6-0C9E-B326-49FBD80B87F1}"/>
              </a:ext>
            </a:extLst>
          </p:cNvPr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>
            <a:extLst>
              <a:ext uri="{FF2B5EF4-FFF2-40B4-BE49-F238E27FC236}">
                <a16:creationId xmlns:a16="http://schemas.microsoft.com/office/drawing/2014/main" id="{CD71B391-87A1-FD8B-5BA4-145FED3A8277}"/>
              </a:ext>
            </a:extLst>
          </p:cNvPr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>
            <a:extLst>
              <a:ext uri="{FF2B5EF4-FFF2-40B4-BE49-F238E27FC236}">
                <a16:creationId xmlns:a16="http://schemas.microsoft.com/office/drawing/2014/main" id="{11390966-A0DA-85DC-8EAD-AF73F21BA78D}"/>
              </a:ext>
            </a:extLst>
          </p:cNvPr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>
            <a:extLst>
              <a:ext uri="{FF2B5EF4-FFF2-40B4-BE49-F238E27FC236}">
                <a16:creationId xmlns:a16="http://schemas.microsoft.com/office/drawing/2014/main" id="{B8C529ED-4EB9-B3CE-FF9E-3FB373F4B0AB}"/>
              </a:ext>
            </a:extLst>
          </p:cNvPr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>
            <a:extLst>
              <a:ext uri="{FF2B5EF4-FFF2-40B4-BE49-F238E27FC236}">
                <a16:creationId xmlns:a16="http://schemas.microsoft.com/office/drawing/2014/main" id="{0AE44583-09F2-F4AE-2049-E27948F70D18}"/>
              </a:ext>
            </a:extLst>
          </p:cNvPr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>
            <a:extLst>
              <a:ext uri="{FF2B5EF4-FFF2-40B4-BE49-F238E27FC236}">
                <a16:creationId xmlns:a16="http://schemas.microsoft.com/office/drawing/2014/main" id="{3FCE0794-1E92-EA19-07B7-8AC0BFA675A1}"/>
              </a:ext>
            </a:extLst>
          </p:cNvPr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>
            <a:extLst>
              <a:ext uri="{FF2B5EF4-FFF2-40B4-BE49-F238E27FC236}">
                <a16:creationId xmlns:a16="http://schemas.microsoft.com/office/drawing/2014/main" id="{C2549C8C-9AFF-7923-C52D-ED6A6C13FBC2}"/>
              </a:ext>
            </a:extLst>
          </p:cNvPr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>
            <a:extLst>
              <a:ext uri="{FF2B5EF4-FFF2-40B4-BE49-F238E27FC236}">
                <a16:creationId xmlns:a16="http://schemas.microsoft.com/office/drawing/2014/main" id="{1F9EA0E3-10AB-7551-994B-50FF479517B8}"/>
              </a:ext>
            </a:extLst>
          </p:cNvPr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>
            <a:extLst>
              <a:ext uri="{FF2B5EF4-FFF2-40B4-BE49-F238E27FC236}">
                <a16:creationId xmlns:a16="http://schemas.microsoft.com/office/drawing/2014/main" id="{88E0E957-7F4E-A6E2-08DC-1D3B744DA515}"/>
              </a:ext>
            </a:extLst>
          </p:cNvPr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87A1D3F8-0615-C470-7E19-1F1CCCF0757F}"/>
              </a:ext>
            </a:extLst>
          </p:cNvPr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>
            <a:extLst>
              <a:ext uri="{FF2B5EF4-FFF2-40B4-BE49-F238E27FC236}">
                <a16:creationId xmlns:a16="http://schemas.microsoft.com/office/drawing/2014/main" id="{D85DA416-CBF8-AC25-4884-FB7742FE47AB}"/>
              </a:ext>
            </a:extLst>
          </p:cNvPr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>
            <a:extLst>
              <a:ext uri="{FF2B5EF4-FFF2-40B4-BE49-F238E27FC236}">
                <a16:creationId xmlns:a16="http://schemas.microsoft.com/office/drawing/2014/main" id="{EC148A16-36EC-1656-972E-FD27B6E44D4D}"/>
              </a:ext>
            </a:extLst>
          </p:cNvPr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>
            <a:extLst>
              <a:ext uri="{FF2B5EF4-FFF2-40B4-BE49-F238E27FC236}">
                <a16:creationId xmlns:a16="http://schemas.microsoft.com/office/drawing/2014/main" id="{02DAF47C-A984-2A73-61E7-0A4C9F544F14}"/>
              </a:ext>
            </a:extLst>
          </p:cNvPr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>
            <a:extLst>
              <a:ext uri="{FF2B5EF4-FFF2-40B4-BE49-F238E27FC236}">
                <a16:creationId xmlns:a16="http://schemas.microsoft.com/office/drawing/2014/main" id="{D9C7708E-F4B2-3986-CC3F-460D7D27BE07}"/>
              </a:ext>
            </a:extLst>
          </p:cNvPr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>
            <a:extLst>
              <a:ext uri="{FF2B5EF4-FFF2-40B4-BE49-F238E27FC236}">
                <a16:creationId xmlns:a16="http://schemas.microsoft.com/office/drawing/2014/main" id="{257BFE74-A130-6A8B-F5BF-BB54C40C589D}"/>
              </a:ext>
            </a:extLst>
          </p:cNvPr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>
            <a:extLst>
              <a:ext uri="{FF2B5EF4-FFF2-40B4-BE49-F238E27FC236}">
                <a16:creationId xmlns:a16="http://schemas.microsoft.com/office/drawing/2014/main" id="{27EFED77-12AD-98F7-D81E-EF2241CF1AF2}"/>
              </a:ext>
            </a:extLst>
          </p:cNvPr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>
            <a:extLst>
              <a:ext uri="{FF2B5EF4-FFF2-40B4-BE49-F238E27FC236}">
                <a16:creationId xmlns:a16="http://schemas.microsoft.com/office/drawing/2014/main" id="{DB12B12B-B156-DE51-1A2B-7E79440483CC}"/>
              </a:ext>
            </a:extLst>
          </p:cNvPr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>
            <a:extLst>
              <a:ext uri="{FF2B5EF4-FFF2-40B4-BE49-F238E27FC236}">
                <a16:creationId xmlns:a16="http://schemas.microsoft.com/office/drawing/2014/main" id="{7AB2DA64-6060-D84E-76FD-19ADE033B309}"/>
              </a:ext>
            </a:extLst>
          </p:cNvPr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>
            <a:extLst>
              <a:ext uri="{FF2B5EF4-FFF2-40B4-BE49-F238E27FC236}">
                <a16:creationId xmlns:a16="http://schemas.microsoft.com/office/drawing/2014/main" id="{553371B2-DBEC-7F28-DB86-9C211A887BD5}"/>
              </a:ext>
            </a:extLst>
          </p:cNvPr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>
            <a:extLst>
              <a:ext uri="{FF2B5EF4-FFF2-40B4-BE49-F238E27FC236}">
                <a16:creationId xmlns:a16="http://schemas.microsoft.com/office/drawing/2014/main" id="{1214E847-CE10-FB51-12B9-2AA606169BCA}"/>
              </a:ext>
            </a:extLst>
          </p:cNvPr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>
            <a:extLst>
              <a:ext uri="{FF2B5EF4-FFF2-40B4-BE49-F238E27FC236}">
                <a16:creationId xmlns:a16="http://schemas.microsoft.com/office/drawing/2014/main" id="{695952BF-249D-39F4-1595-4863135DD640}"/>
              </a:ext>
            </a:extLst>
          </p:cNvPr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>
            <a:extLst>
              <a:ext uri="{FF2B5EF4-FFF2-40B4-BE49-F238E27FC236}">
                <a16:creationId xmlns:a16="http://schemas.microsoft.com/office/drawing/2014/main" id="{9AE83B00-C3A1-A77C-0698-881CA11BC072}"/>
              </a:ext>
            </a:extLst>
          </p:cNvPr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>
            <a:extLst>
              <a:ext uri="{FF2B5EF4-FFF2-40B4-BE49-F238E27FC236}">
                <a16:creationId xmlns:a16="http://schemas.microsoft.com/office/drawing/2014/main" id="{478D50DB-D179-2B17-8949-34C9F96FAFE7}"/>
              </a:ext>
            </a:extLst>
          </p:cNvPr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>
            <a:extLst>
              <a:ext uri="{FF2B5EF4-FFF2-40B4-BE49-F238E27FC236}">
                <a16:creationId xmlns:a16="http://schemas.microsoft.com/office/drawing/2014/main" id="{27EC5D6D-5E45-9847-9D7B-44EE8144DF2E}"/>
              </a:ext>
            </a:extLst>
          </p:cNvPr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>
            <a:extLst>
              <a:ext uri="{FF2B5EF4-FFF2-40B4-BE49-F238E27FC236}">
                <a16:creationId xmlns:a16="http://schemas.microsoft.com/office/drawing/2014/main" id="{6834BFD5-B115-5A81-5F13-AAA516B3C6C5}"/>
              </a:ext>
            </a:extLst>
          </p:cNvPr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>
            <a:extLst>
              <a:ext uri="{FF2B5EF4-FFF2-40B4-BE49-F238E27FC236}">
                <a16:creationId xmlns:a16="http://schemas.microsoft.com/office/drawing/2014/main" id="{C720171D-6C15-6A92-C79B-062A87B66826}"/>
              </a:ext>
            </a:extLst>
          </p:cNvPr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>
            <a:extLst>
              <a:ext uri="{FF2B5EF4-FFF2-40B4-BE49-F238E27FC236}">
                <a16:creationId xmlns:a16="http://schemas.microsoft.com/office/drawing/2014/main" id="{7C686FAE-8E84-D570-8844-90DBC835B602}"/>
              </a:ext>
            </a:extLst>
          </p:cNvPr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>
            <a:extLst>
              <a:ext uri="{FF2B5EF4-FFF2-40B4-BE49-F238E27FC236}">
                <a16:creationId xmlns:a16="http://schemas.microsoft.com/office/drawing/2014/main" id="{D21241E0-F401-2459-757C-7890F87C6C03}"/>
              </a:ext>
            </a:extLst>
          </p:cNvPr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>
            <a:extLst>
              <a:ext uri="{FF2B5EF4-FFF2-40B4-BE49-F238E27FC236}">
                <a16:creationId xmlns:a16="http://schemas.microsoft.com/office/drawing/2014/main" id="{C141B695-4C4F-DBD4-3537-1DAB2F160608}"/>
              </a:ext>
            </a:extLst>
          </p:cNvPr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>
            <a:extLst>
              <a:ext uri="{FF2B5EF4-FFF2-40B4-BE49-F238E27FC236}">
                <a16:creationId xmlns:a16="http://schemas.microsoft.com/office/drawing/2014/main" id="{706C48BE-8813-D766-AB6D-A87FC52EAAC4}"/>
              </a:ext>
            </a:extLst>
          </p:cNvPr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70C0"/>
              </a:solidFill>
            </a:endParaRPr>
          </a:p>
        </p:txBody>
      </p:sp>
      <p:sp>
        <p:nvSpPr>
          <p:cNvPr id="148" name="Google Shape;148;p22">
            <a:extLst>
              <a:ext uri="{FF2B5EF4-FFF2-40B4-BE49-F238E27FC236}">
                <a16:creationId xmlns:a16="http://schemas.microsoft.com/office/drawing/2014/main" id="{27A3FA18-2C0E-A9FC-13E3-0F9E81B59DF2}"/>
              </a:ext>
            </a:extLst>
          </p:cNvPr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>
            <a:extLst>
              <a:ext uri="{FF2B5EF4-FFF2-40B4-BE49-F238E27FC236}">
                <a16:creationId xmlns:a16="http://schemas.microsoft.com/office/drawing/2014/main" id="{5ECE61AA-09A3-7F2F-23B4-6814C367386A}"/>
              </a:ext>
            </a:extLst>
          </p:cNvPr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>
            <a:extLst>
              <a:ext uri="{FF2B5EF4-FFF2-40B4-BE49-F238E27FC236}">
                <a16:creationId xmlns:a16="http://schemas.microsoft.com/office/drawing/2014/main" id="{21AADCC9-7127-1FF9-383E-0F7EF2862C66}"/>
              </a:ext>
            </a:extLst>
          </p:cNvPr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>
            <a:extLst>
              <a:ext uri="{FF2B5EF4-FFF2-40B4-BE49-F238E27FC236}">
                <a16:creationId xmlns:a16="http://schemas.microsoft.com/office/drawing/2014/main" id="{83417366-D17A-0698-547F-60000161E6E0}"/>
              </a:ext>
            </a:extLst>
          </p:cNvPr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>
            <a:extLst>
              <a:ext uri="{FF2B5EF4-FFF2-40B4-BE49-F238E27FC236}">
                <a16:creationId xmlns:a16="http://schemas.microsoft.com/office/drawing/2014/main" id="{BCF12748-C290-B13A-E528-EF4A9DA100C6}"/>
              </a:ext>
            </a:extLst>
          </p:cNvPr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>
            <a:extLst>
              <a:ext uri="{FF2B5EF4-FFF2-40B4-BE49-F238E27FC236}">
                <a16:creationId xmlns:a16="http://schemas.microsoft.com/office/drawing/2014/main" id="{4B2F8E79-B249-6EB8-DC82-9CDF862DFF86}"/>
              </a:ext>
            </a:extLst>
          </p:cNvPr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>
            <a:extLst>
              <a:ext uri="{FF2B5EF4-FFF2-40B4-BE49-F238E27FC236}">
                <a16:creationId xmlns:a16="http://schemas.microsoft.com/office/drawing/2014/main" id="{F68B6D53-4C4A-C4FB-3F33-08A8948DDAB8}"/>
              </a:ext>
            </a:extLst>
          </p:cNvPr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>
            <a:extLst>
              <a:ext uri="{FF2B5EF4-FFF2-40B4-BE49-F238E27FC236}">
                <a16:creationId xmlns:a16="http://schemas.microsoft.com/office/drawing/2014/main" id="{0FF5B161-4E32-4201-8755-E67C2AE7335D}"/>
              </a:ext>
            </a:extLst>
          </p:cNvPr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>
            <a:extLst>
              <a:ext uri="{FF2B5EF4-FFF2-40B4-BE49-F238E27FC236}">
                <a16:creationId xmlns:a16="http://schemas.microsoft.com/office/drawing/2014/main" id="{A90B378B-DA40-C135-55A1-8114425D4CDA}"/>
              </a:ext>
            </a:extLst>
          </p:cNvPr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>
            <a:extLst>
              <a:ext uri="{FF2B5EF4-FFF2-40B4-BE49-F238E27FC236}">
                <a16:creationId xmlns:a16="http://schemas.microsoft.com/office/drawing/2014/main" id="{737758E1-7AAB-CDBA-62B4-D0DB74C87AC3}"/>
              </a:ext>
            </a:extLst>
          </p:cNvPr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>
            <a:extLst>
              <a:ext uri="{FF2B5EF4-FFF2-40B4-BE49-F238E27FC236}">
                <a16:creationId xmlns:a16="http://schemas.microsoft.com/office/drawing/2014/main" id="{CD92F2BA-FDE9-2CCF-9F6D-6920F9CEA69E}"/>
              </a:ext>
            </a:extLst>
          </p:cNvPr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>
            <a:extLst>
              <a:ext uri="{FF2B5EF4-FFF2-40B4-BE49-F238E27FC236}">
                <a16:creationId xmlns:a16="http://schemas.microsoft.com/office/drawing/2014/main" id="{4167F899-8201-3D72-D730-924D2454FE4E}"/>
              </a:ext>
            </a:extLst>
          </p:cNvPr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>
            <a:extLst>
              <a:ext uri="{FF2B5EF4-FFF2-40B4-BE49-F238E27FC236}">
                <a16:creationId xmlns:a16="http://schemas.microsoft.com/office/drawing/2014/main" id="{3166D577-F83A-2508-5C49-9381008D7201}"/>
              </a:ext>
            </a:extLst>
          </p:cNvPr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>
            <a:extLst>
              <a:ext uri="{FF2B5EF4-FFF2-40B4-BE49-F238E27FC236}">
                <a16:creationId xmlns:a16="http://schemas.microsoft.com/office/drawing/2014/main" id="{E239D6FB-B0B9-6BA8-B732-1F6FB4499C90}"/>
              </a:ext>
            </a:extLst>
          </p:cNvPr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>
            <a:extLst>
              <a:ext uri="{FF2B5EF4-FFF2-40B4-BE49-F238E27FC236}">
                <a16:creationId xmlns:a16="http://schemas.microsoft.com/office/drawing/2014/main" id="{9877230A-6ECC-3769-C891-086CB91299A8}"/>
              </a:ext>
            </a:extLst>
          </p:cNvPr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>
            <a:extLst>
              <a:ext uri="{FF2B5EF4-FFF2-40B4-BE49-F238E27FC236}">
                <a16:creationId xmlns:a16="http://schemas.microsoft.com/office/drawing/2014/main" id="{879447D8-F00C-79CF-D42D-66ECE8C6EC98}"/>
              </a:ext>
            </a:extLst>
          </p:cNvPr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>
            <a:extLst>
              <a:ext uri="{FF2B5EF4-FFF2-40B4-BE49-F238E27FC236}">
                <a16:creationId xmlns:a16="http://schemas.microsoft.com/office/drawing/2014/main" id="{FE2DCE1A-0249-BE18-6FD6-6DB73FDD5808}"/>
              </a:ext>
            </a:extLst>
          </p:cNvPr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>
            <a:extLst>
              <a:ext uri="{FF2B5EF4-FFF2-40B4-BE49-F238E27FC236}">
                <a16:creationId xmlns:a16="http://schemas.microsoft.com/office/drawing/2014/main" id="{E01E35F2-E00B-0996-1F82-40C61C5EAFFD}"/>
              </a:ext>
            </a:extLst>
          </p:cNvPr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>
            <a:extLst>
              <a:ext uri="{FF2B5EF4-FFF2-40B4-BE49-F238E27FC236}">
                <a16:creationId xmlns:a16="http://schemas.microsoft.com/office/drawing/2014/main" id="{E8D74686-2391-218D-7C5E-5015CBEBDA4A}"/>
              </a:ext>
            </a:extLst>
          </p:cNvPr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>
            <a:extLst>
              <a:ext uri="{FF2B5EF4-FFF2-40B4-BE49-F238E27FC236}">
                <a16:creationId xmlns:a16="http://schemas.microsoft.com/office/drawing/2014/main" id="{F47A715C-4FED-6A98-3BDB-EAF9CB930237}"/>
              </a:ext>
            </a:extLst>
          </p:cNvPr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>
            <a:extLst>
              <a:ext uri="{FF2B5EF4-FFF2-40B4-BE49-F238E27FC236}">
                <a16:creationId xmlns:a16="http://schemas.microsoft.com/office/drawing/2014/main" id="{91F22FFD-3341-A675-467E-AECB29CF823F}"/>
              </a:ext>
            </a:extLst>
          </p:cNvPr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>
            <a:extLst>
              <a:ext uri="{FF2B5EF4-FFF2-40B4-BE49-F238E27FC236}">
                <a16:creationId xmlns:a16="http://schemas.microsoft.com/office/drawing/2014/main" id="{CE2805D9-6075-07A8-7673-F9FF00EF6DF3}"/>
              </a:ext>
            </a:extLst>
          </p:cNvPr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>
            <a:extLst>
              <a:ext uri="{FF2B5EF4-FFF2-40B4-BE49-F238E27FC236}">
                <a16:creationId xmlns:a16="http://schemas.microsoft.com/office/drawing/2014/main" id="{E2ADEEAC-453B-3DB5-EE5A-A971FE963F88}"/>
              </a:ext>
            </a:extLst>
          </p:cNvPr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>
            <a:extLst>
              <a:ext uri="{FF2B5EF4-FFF2-40B4-BE49-F238E27FC236}">
                <a16:creationId xmlns:a16="http://schemas.microsoft.com/office/drawing/2014/main" id="{ABAA320F-B1EF-49B7-E7B4-FD1522074526}"/>
              </a:ext>
            </a:extLst>
          </p:cNvPr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>
            <a:extLst>
              <a:ext uri="{FF2B5EF4-FFF2-40B4-BE49-F238E27FC236}">
                <a16:creationId xmlns:a16="http://schemas.microsoft.com/office/drawing/2014/main" id="{B0660EB3-B784-B683-610A-DCC49C899D63}"/>
              </a:ext>
            </a:extLst>
          </p:cNvPr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>
            <a:extLst>
              <a:ext uri="{FF2B5EF4-FFF2-40B4-BE49-F238E27FC236}">
                <a16:creationId xmlns:a16="http://schemas.microsoft.com/office/drawing/2014/main" id="{62A55161-4D9F-330C-F626-E54B3581A9FB}"/>
              </a:ext>
            </a:extLst>
          </p:cNvPr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>
            <a:extLst>
              <a:ext uri="{FF2B5EF4-FFF2-40B4-BE49-F238E27FC236}">
                <a16:creationId xmlns:a16="http://schemas.microsoft.com/office/drawing/2014/main" id="{04FE8581-65D6-6775-1D9A-79B7A087A1F2}"/>
              </a:ext>
            </a:extLst>
          </p:cNvPr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>
            <a:extLst>
              <a:ext uri="{FF2B5EF4-FFF2-40B4-BE49-F238E27FC236}">
                <a16:creationId xmlns:a16="http://schemas.microsoft.com/office/drawing/2014/main" id="{DB480F44-A1F2-1406-45E3-7E943DC45561}"/>
              </a:ext>
            </a:extLst>
          </p:cNvPr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>
            <a:extLst>
              <a:ext uri="{FF2B5EF4-FFF2-40B4-BE49-F238E27FC236}">
                <a16:creationId xmlns:a16="http://schemas.microsoft.com/office/drawing/2014/main" id="{CEBE1ED8-FDFD-0659-BCF2-BD920FF8C8BC}"/>
              </a:ext>
            </a:extLst>
          </p:cNvPr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>
            <a:extLst>
              <a:ext uri="{FF2B5EF4-FFF2-40B4-BE49-F238E27FC236}">
                <a16:creationId xmlns:a16="http://schemas.microsoft.com/office/drawing/2014/main" id="{115DC4A9-8A24-C1DC-714F-FCB10EFE40D9}"/>
              </a:ext>
            </a:extLst>
          </p:cNvPr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>
            <a:extLst>
              <a:ext uri="{FF2B5EF4-FFF2-40B4-BE49-F238E27FC236}">
                <a16:creationId xmlns:a16="http://schemas.microsoft.com/office/drawing/2014/main" id="{7D6FAABE-D8EC-27AF-5FAA-0841F0F4F52D}"/>
              </a:ext>
            </a:extLst>
          </p:cNvPr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>
            <a:extLst>
              <a:ext uri="{FF2B5EF4-FFF2-40B4-BE49-F238E27FC236}">
                <a16:creationId xmlns:a16="http://schemas.microsoft.com/office/drawing/2014/main" id="{234D5027-2A71-D0D3-995C-73E6DB4F458A}"/>
              </a:ext>
            </a:extLst>
          </p:cNvPr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>
            <a:extLst>
              <a:ext uri="{FF2B5EF4-FFF2-40B4-BE49-F238E27FC236}">
                <a16:creationId xmlns:a16="http://schemas.microsoft.com/office/drawing/2014/main" id="{403BE838-278A-3BD8-A150-A7E4EFF1EF49}"/>
              </a:ext>
            </a:extLst>
          </p:cNvPr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>
            <a:extLst>
              <a:ext uri="{FF2B5EF4-FFF2-40B4-BE49-F238E27FC236}">
                <a16:creationId xmlns:a16="http://schemas.microsoft.com/office/drawing/2014/main" id="{33F60D8F-2335-4331-C4FA-97D0ECD95E07}"/>
              </a:ext>
            </a:extLst>
          </p:cNvPr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>
            <a:extLst>
              <a:ext uri="{FF2B5EF4-FFF2-40B4-BE49-F238E27FC236}">
                <a16:creationId xmlns:a16="http://schemas.microsoft.com/office/drawing/2014/main" id="{BAA47E92-7962-844D-BEEF-0F7457AF1F67}"/>
              </a:ext>
            </a:extLst>
          </p:cNvPr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>
            <a:extLst>
              <a:ext uri="{FF2B5EF4-FFF2-40B4-BE49-F238E27FC236}">
                <a16:creationId xmlns:a16="http://schemas.microsoft.com/office/drawing/2014/main" id="{3EA60E07-4E1C-7145-1FFA-E82B5736B031}"/>
              </a:ext>
            </a:extLst>
          </p:cNvPr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>
            <a:extLst>
              <a:ext uri="{FF2B5EF4-FFF2-40B4-BE49-F238E27FC236}">
                <a16:creationId xmlns:a16="http://schemas.microsoft.com/office/drawing/2014/main" id="{DA4AA86A-7FFD-2802-B81E-9383C97CA3BA}"/>
              </a:ext>
            </a:extLst>
          </p:cNvPr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>
            <a:extLst>
              <a:ext uri="{FF2B5EF4-FFF2-40B4-BE49-F238E27FC236}">
                <a16:creationId xmlns:a16="http://schemas.microsoft.com/office/drawing/2014/main" id="{C26416E6-47D7-B8CC-E28D-820BA3A0F422}"/>
              </a:ext>
            </a:extLst>
          </p:cNvPr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>
            <a:extLst>
              <a:ext uri="{FF2B5EF4-FFF2-40B4-BE49-F238E27FC236}">
                <a16:creationId xmlns:a16="http://schemas.microsoft.com/office/drawing/2014/main" id="{06D1FA5C-8FA2-1219-A5B3-D8C6542FF689}"/>
              </a:ext>
            </a:extLst>
          </p:cNvPr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>
            <a:extLst>
              <a:ext uri="{FF2B5EF4-FFF2-40B4-BE49-F238E27FC236}">
                <a16:creationId xmlns:a16="http://schemas.microsoft.com/office/drawing/2014/main" id="{7E77C053-BCBF-57F0-4A1F-8C76264F90E6}"/>
              </a:ext>
            </a:extLst>
          </p:cNvPr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>
            <a:extLst>
              <a:ext uri="{FF2B5EF4-FFF2-40B4-BE49-F238E27FC236}">
                <a16:creationId xmlns:a16="http://schemas.microsoft.com/office/drawing/2014/main" id="{5C6B74A1-94E5-52B8-1882-D50BC3BCC87B}"/>
              </a:ext>
            </a:extLst>
          </p:cNvPr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>
            <a:extLst>
              <a:ext uri="{FF2B5EF4-FFF2-40B4-BE49-F238E27FC236}">
                <a16:creationId xmlns:a16="http://schemas.microsoft.com/office/drawing/2014/main" id="{C7209C11-7A53-B048-7E2D-1B004ED025A0}"/>
              </a:ext>
            </a:extLst>
          </p:cNvPr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>
            <a:extLst>
              <a:ext uri="{FF2B5EF4-FFF2-40B4-BE49-F238E27FC236}">
                <a16:creationId xmlns:a16="http://schemas.microsoft.com/office/drawing/2014/main" id="{84463A72-062B-3B63-9D71-8C784A3A37B9}"/>
              </a:ext>
            </a:extLst>
          </p:cNvPr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>
            <a:extLst>
              <a:ext uri="{FF2B5EF4-FFF2-40B4-BE49-F238E27FC236}">
                <a16:creationId xmlns:a16="http://schemas.microsoft.com/office/drawing/2014/main" id="{4223B9EB-F767-CF6A-9F27-B81A2CB9E694}"/>
              </a:ext>
            </a:extLst>
          </p:cNvPr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>
            <a:extLst>
              <a:ext uri="{FF2B5EF4-FFF2-40B4-BE49-F238E27FC236}">
                <a16:creationId xmlns:a16="http://schemas.microsoft.com/office/drawing/2014/main" id="{6A4C9717-A9AF-036E-3C23-17F5DE9B1620}"/>
              </a:ext>
            </a:extLst>
          </p:cNvPr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>
            <a:extLst>
              <a:ext uri="{FF2B5EF4-FFF2-40B4-BE49-F238E27FC236}">
                <a16:creationId xmlns:a16="http://schemas.microsoft.com/office/drawing/2014/main" id="{2AC92AE7-8ED0-39CC-B085-A2A0296BF011}"/>
              </a:ext>
            </a:extLst>
          </p:cNvPr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>
            <a:extLst>
              <a:ext uri="{FF2B5EF4-FFF2-40B4-BE49-F238E27FC236}">
                <a16:creationId xmlns:a16="http://schemas.microsoft.com/office/drawing/2014/main" id="{72B17382-A7C4-93FC-2B80-6F0278A8D488}"/>
              </a:ext>
            </a:extLst>
          </p:cNvPr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>
            <a:extLst>
              <a:ext uri="{FF2B5EF4-FFF2-40B4-BE49-F238E27FC236}">
                <a16:creationId xmlns:a16="http://schemas.microsoft.com/office/drawing/2014/main" id="{6DB3C2B3-9F16-E653-064C-7C268C56E2D1}"/>
              </a:ext>
            </a:extLst>
          </p:cNvPr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>
            <a:extLst>
              <a:ext uri="{FF2B5EF4-FFF2-40B4-BE49-F238E27FC236}">
                <a16:creationId xmlns:a16="http://schemas.microsoft.com/office/drawing/2014/main" id="{E2FC4FC1-3131-797F-03EA-FD9F5D862074}"/>
              </a:ext>
            </a:extLst>
          </p:cNvPr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>
            <a:extLst>
              <a:ext uri="{FF2B5EF4-FFF2-40B4-BE49-F238E27FC236}">
                <a16:creationId xmlns:a16="http://schemas.microsoft.com/office/drawing/2014/main" id="{5D9C781F-E389-26D5-8F44-5B6E8C294523}"/>
              </a:ext>
            </a:extLst>
          </p:cNvPr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>
            <a:extLst>
              <a:ext uri="{FF2B5EF4-FFF2-40B4-BE49-F238E27FC236}">
                <a16:creationId xmlns:a16="http://schemas.microsoft.com/office/drawing/2014/main" id="{8F718654-26C8-3A0C-4A95-CE9B6C31B5F8}"/>
              </a:ext>
            </a:extLst>
          </p:cNvPr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>
            <a:extLst>
              <a:ext uri="{FF2B5EF4-FFF2-40B4-BE49-F238E27FC236}">
                <a16:creationId xmlns:a16="http://schemas.microsoft.com/office/drawing/2014/main" id="{4977C1BC-6DD1-FE33-0786-69DDB23A937E}"/>
              </a:ext>
            </a:extLst>
          </p:cNvPr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>
            <a:extLst>
              <a:ext uri="{FF2B5EF4-FFF2-40B4-BE49-F238E27FC236}">
                <a16:creationId xmlns:a16="http://schemas.microsoft.com/office/drawing/2014/main" id="{2C325B37-1434-9C6D-CF3C-B5D245CE1A45}"/>
              </a:ext>
            </a:extLst>
          </p:cNvPr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>
            <a:extLst>
              <a:ext uri="{FF2B5EF4-FFF2-40B4-BE49-F238E27FC236}">
                <a16:creationId xmlns:a16="http://schemas.microsoft.com/office/drawing/2014/main" id="{0A3BC345-76B2-9583-3BB7-423B5A77B6CE}"/>
              </a:ext>
            </a:extLst>
          </p:cNvPr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>
            <a:extLst>
              <a:ext uri="{FF2B5EF4-FFF2-40B4-BE49-F238E27FC236}">
                <a16:creationId xmlns:a16="http://schemas.microsoft.com/office/drawing/2014/main" id="{12B6D9D4-38D8-BEBF-E6F9-03BC6B872AFD}"/>
              </a:ext>
            </a:extLst>
          </p:cNvPr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>
            <a:extLst>
              <a:ext uri="{FF2B5EF4-FFF2-40B4-BE49-F238E27FC236}">
                <a16:creationId xmlns:a16="http://schemas.microsoft.com/office/drawing/2014/main" id="{7E706536-0E42-189B-250F-8A6B728DB624}"/>
              </a:ext>
            </a:extLst>
          </p:cNvPr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>
            <a:extLst>
              <a:ext uri="{FF2B5EF4-FFF2-40B4-BE49-F238E27FC236}">
                <a16:creationId xmlns:a16="http://schemas.microsoft.com/office/drawing/2014/main" id="{BF5BB99D-ACAD-42AC-00A3-1E6BB1292C7C}"/>
              </a:ext>
            </a:extLst>
          </p:cNvPr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>
            <a:extLst>
              <a:ext uri="{FF2B5EF4-FFF2-40B4-BE49-F238E27FC236}">
                <a16:creationId xmlns:a16="http://schemas.microsoft.com/office/drawing/2014/main" id="{C01421F4-0BDF-D1C5-9ED9-B6862571AA4B}"/>
              </a:ext>
            </a:extLst>
          </p:cNvPr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>
            <a:extLst>
              <a:ext uri="{FF2B5EF4-FFF2-40B4-BE49-F238E27FC236}">
                <a16:creationId xmlns:a16="http://schemas.microsoft.com/office/drawing/2014/main" id="{36755C93-03D0-9FB2-BC25-B85B3C5CF396}"/>
              </a:ext>
            </a:extLst>
          </p:cNvPr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>
            <a:extLst>
              <a:ext uri="{FF2B5EF4-FFF2-40B4-BE49-F238E27FC236}">
                <a16:creationId xmlns:a16="http://schemas.microsoft.com/office/drawing/2014/main" id="{09FD02B6-D87D-53CE-326B-85BD4E8A8FB3}"/>
              </a:ext>
            </a:extLst>
          </p:cNvPr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>
            <a:extLst>
              <a:ext uri="{FF2B5EF4-FFF2-40B4-BE49-F238E27FC236}">
                <a16:creationId xmlns:a16="http://schemas.microsoft.com/office/drawing/2014/main" id="{C7E29867-C4F0-9DAA-43C7-B02B5D4F5441}"/>
              </a:ext>
            </a:extLst>
          </p:cNvPr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>
            <a:extLst>
              <a:ext uri="{FF2B5EF4-FFF2-40B4-BE49-F238E27FC236}">
                <a16:creationId xmlns:a16="http://schemas.microsoft.com/office/drawing/2014/main" id="{AC42F860-FE5A-D9C1-29A3-5822550AB321}"/>
              </a:ext>
            </a:extLst>
          </p:cNvPr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>
            <a:extLst>
              <a:ext uri="{FF2B5EF4-FFF2-40B4-BE49-F238E27FC236}">
                <a16:creationId xmlns:a16="http://schemas.microsoft.com/office/drawing/2014/main" id="{CB07452C-AC87-B866-D09C-6C09F5051632}"/>
              </a:ext>
            </a:extLst>
          </p:cNvPr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09;p22">
            <a:extLst>
              <a:ext uri="{FF2B5EF4-FFF2-40B4-BE49-F238E27FC236}">
                <a16:creationId xmlns:a16="http://schemas.microsoft.com/office/drawing/2014/main" id="{8BD4E82E-5982-4538-B8E0-19A61F44050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503236" y="3199473"/>
            <a:ext cx="2010197" cy="10620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200" dirty="0">
                <a:solidFill>
                  <a:srgbClr val="A3FFFF"/>
                </a:solidFill>
              </a:rPr>
              <a:t>Sec</a:t>
            </a:r>
            <a:endParaRPr sz="3200" dirty="0">
              <a:solidFill>
                <a:srgbClr val="A3FFFF"/>
              </a:solidFill>
            </a:endParaRPr>
          </a:p>
        </p:txBody>
      </p:sp>
      <p:sp>
        <p:nvSpPr>
          <p:cNvPr id="8" name="Google Shape;109;p22">
            <a:extLst>
              <a:ext uri="{FF2B5EF4-FFF2-40B4-BE49-F238E27FC236}">
                <a16:creationId xmlns:a16="http://schemas.microsoft.com/office/drawing/2014/main" id="{6B0CE836-17BF-7AD0-D98E-36863DD61E51}"/>
              </a:ext>
            </a:extLst>
          </p:cNvPr>
          <p:cNvSpPr txBox="1">
            <a:spLocks/>
          </p:cNvSpPr>
          <p:nvPr/>
        </p:nvSpPr>
        <p:spPr>
          <a:xfrm>
            <a:off x="5454255" y="3543110"/>
            <a:ext cx="1376809" cy="716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ree Serif"/>
              <a:buNone/>
              <a:defRPr sz="3600" b="1" i="0" u="none" strike="noStrike" cap="non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ree Serif"/>
              <a:buNone/>
              <a:defRPr sz="3600" b="1" i="0" u="none" strike="noStrike" cap="non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ree Serif"/>
              <a:buNone/>
              <a:defRPr sz="3600" b="1" i="0" u="none" strike="noStrike" cap="non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ree Serif"/>
              <a:buNone/>
              <a:defRPr sz="3600" b="1" i="0" u="none" strike="noStrike" cap="non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ree Serif"/>
              <a:buNone/>
              <a:defRPr sz="3600" b="1" i="0" u="none" strike="noStrike" cap="non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ree Serif"/>
              <a:buNone/>
              <a:defRPr sz="3600" b="1" i="0" u="none" strike="noStrike" cap="non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ree Serif"/>
              <a:buNone/>
              <a:defRPr sz="3600" b="1" i="0" u="none" strike="noStrike" cap="non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ree Serif"/>
              <a:buNone/>
              <a:defRPr sz="3600" b="1" i="0" u="none" strike="noStrike" cap="non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de-DE" sz="3200" dirty="0">
                <a:solidFill>
                  <a:srgbClr val="A3FFFF"/>
                </a:solidFill>
              </a:rPr>
              <a:t>Fu</a:t>
            </a:r>
          </a:p>
        </p:txBody>
      </p:sp>
      <p:pic>
        <p:nvPicPr>
          <p:cNvPr id="10" name="Grafik 9" descr="Ein Bild, das Text, Elektronik, Screenshot, Electric Blue (Farbe) enthält.&#10;&#10;Automatisch generierte Beschreibung">
            <a:extLst>
              <a:ext uri="{FF2B5EF4-FFF2-40B4-BE49-F238E27FC236}">
                <a16:creationId xmlns:a16="http://schemas.microsoft.com/office/drawing/2014/main" id="{7C9854F9-CFC7-2263-5D28-4A11DC4B6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201" y="1492361"/>
            <a:ext cx="2134810" cy="2134810"/>
          </a:xfrm>
          <a:prstGeom prst="rect">
            <a:avLst/>
          </a:prstGeom>
        </p:spPr>
      </p:pic>
      <p:sp>
        <p:nvSpPr>
          <p:cNvPr id="15" name="Google Shape;109;p22">
            <a:extLst>
              <a:ext uri="{FF2B5EF4-FFF2-40B4-BE49-F238E27FC236}">
                <a16:creationId xmlns:a16="http://schemas.microsoft.com/office/drawing/2014/main" id="{9E2F3370-9AC8-CCD2-4D51-70ACB11BDFA1}"/>
              </a:ext>
            </a:extLst>
          </p:cNvPr>
          <p:cNvSpPr txBox="1">
            <a:spLocks/>
          </p:cNvSpPr>
          <p:nvPr/>
        </p:nvSpPr>
        <p:spPr>
          <a:xfrm>
            <a:off x="3607957" y="1724900"/>
            <a:ext cx="715392" cy="473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ree Serif"/>
              <a:buNone/>
              <a:defRPr sz="3600" b="1" i="0" u="none" strike="noStrike" cap="non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ree Serif"/>
              <a:buNone/>
              <a:defRPr sz="3600" b="1" i="0" u="none" strike="noStrike" cap="non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ree Serif"/>
              <a:buNone/>
              <a:defRPr sz="3600" b="1" i="0" u="none" strike="noStrike" cap="non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ree Serif"/>
              <a:buNone/>
              <a:defRPr sz="3600" b="1" i="0" u="none" strike="noStrike" cap="non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ree Serif"/>
              <a:buNone/>
              <a:defRPr sz="3600" b="1" i="0" u="none" strike="noStrike" cap="non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ree Serif"/>
              <a:buNone/>
              <a:defRPr sz="3600" b="1" i="0" u="none" strike="noStrike" cap="non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ree Serif"/>
              <a:buNone/>
              <a:defRPr sz="3600" b="1" i="0" u="none" strike="noStrike" cap="non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ree Serif"/>
              <a:buNone/>
              <a:defRPr sz="3600" b="1" i="0" u="none" strike="noStrike" cap="non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de-DE" sz="1800" dirty="0">
                <a:solidFill>
                  <a:srgbClr val="A3FFFF"/>
                </a:solidFill>
              </a:rPr>
              <a:t>CVE!</a:t>
            </a:r>
          </a:p>
        </p:txBody>
      </p:sp>
    </p:spTree>
    <p:extLst>
      <p:ext uri="{BB962C8B-B14F-4D97-AF65-F5344CB8AC3E}">
        <p14:creationId xmlns:p14="http://schemas.microsoft.com/office/powerpoint/2010/main" val="12501176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AFFFFF"/>
                </a:solidFill>
              </a:rPr>
              <a:t>Structure</a:t>
            </a:r>
            <a:endParaRPr dirty="0">
              <a:solidFill>
                <a:srgbClr val="AFFFFF"/>
              </a:solidFill>
            </a:endParaRPr>
          </a:p>
        </p:txBody>
      </p:sp>
      <p:sp>
        <p:nvSpPr>
          <p:cNvPr id="219" name="Google Shape;219;p23"/>
          <p:cNvSpPr txBox="1">
            <a:spLocks noGrp="1"/>
          </p:cNvSpPr>
          <p:nvPr>
            <p:ph type="subTitle" idx="1"/>
          </p:nvPr>
        </p:nvSpPr>
        <p:spPr>
          <a:xfrm>
            <a:off x="2352518" y="2982456"/>
            <a:ext cx="2999007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400" dirty="0" err="1">
                <a:solidFill>
                  <a:srgbClr val="00CCCC"/>
                </a:solidFill>
              </a:rPr>
              <a:t>How</a:t>
            </a:r>
            <a:r>
              <a:rPr lang="de-DE" sz="1400" dirty="0">
                <a:solidFill>
                  <a:srgbClr val="00CCCC"/>
                </a:solidFill>
              </a:rPr>
              <a:t> </a:t>
            </a:r>
            <a:r>
              <a:rPr lang="de-DE" sz="1400" dirty="0" err="1">
                <a:solidFill>
                  <a:srgbClr val="00CCCC"/>
                </a:solidFill>
              </a:rPr>
              <a:t>is</a:t>
            </a:r>
            <a:r>
              <a:rPr lang="de-DE" sz="1400" dirty="0">
                <a:solidFill>
                  <a:srgbClr val="00CCCC"/>
                </a:solidFill>
              </a:rPr>
              <a:t> </a:t>
            </a:r>
            <a:r>
              <a:rPr lang="de-DE" sz="1400" dirty="0" err="1">
                <a:solidFill>
                  <a:srgbClr val="00CCCC"/>
                </a:solidFill>
              </a:rPr>
              <a:t>the</a:t>
            </a:r>
            <a:r>
              <a:rPr lang="de-DE" sz="1400" dirty="0">
                <a:solidFill>
                  <a:srgbClr val="00CCCC"/>
                </a:solidFill>
              </a:rPr>
              <a:t> </a:t>
            </a:r>
            <a:r>
              <a:rPr lang="de-DE" sz="1400" dirty="0" err="1">
                <a:solidFill>
                  <a:srgbClr val="00CCCC"/>
                </a:solidFill>
              </a:rPr>
              <a:t>risk</a:t>
            </a:r>
            <a:r>
              <a:rPr lang="de-DE" sz="1400" dirty="0">
                <a:solidFill>
                  <a:srgbClr val="00CCCC"/>
                </a:solidFill>
              </a:rPr>
              <a:t> score </a:t>
            </a:r>
            <a:r>
              <a:rPr lang="de-DE" sz="1400" dirty="0" err="1">
                <a:solidFill>
                  <a:srgbClr val="00CCCC"/>
                </a:solidFill>
              </a:rPr>
              <a:t>calculated</a:t>
            </a:r>
            <a:r>
              <a:rPr lang="de-DE" sz="1400" dirty="0">
                <a:solidFill>
                  <a:srgbClr val="00CCCC"/>
                </a:solidFill>
              </a:rPr>
              <a:t>?</a:t>
            </a:r>
            <a:endParaRPr sz="1400" dirty="0">
              <a:solidFill>
                <a:srgbClr val="00CCCC"/>
              </a:solidFill>
            </a:endParaRPr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130088" y="2831928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>
                <a:solidFill>
                  <a:srgbClr val="00CCCC"/>
                </a:solidFill>
              </a:rPr>
              <a:t>02</a:t>
            </a:r>
            <a:endParaRPr dirty="0">
              <a:solidFill>
                <a:srgbClr val="00CCCC"/>
              </a:solidFill>
            </a:endParaRPr>
          </a:p>
        </p:txBody>
      </p:sp>
      <p:sp>
        <p:nvSpPr>
          <p:cNvPr id="223" name="Google Shape;223;p23"/>
          <p:cNvSpPr txBox="1">
            <a:spLocks noGrp="1"/>
          </p:cNvSpPr>
          <p:nvPr>
            <p:ph type="subTitle" idx="5"/>
          </p:nvPr>
        </p:nvSpPr>
        <p:spPr>
          <a:xfrm>
            <a:off x="2352904" y="4046961"/>
            <a:ext cx="3518326" cy="7259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400" dirty="0" err="1">
                <a:solidFill>
                  <a:srgbClr val="00CCCC"/>
                </a:solidFill>
              </a:rPr>
              <a:t>What</a:t>
            </a:r>
            <a:r>
              <a:rPr lang="de-DE" sz="1400" dirty="0">
                <a:solidFill>
                  <a:srgbClr val="00CCCC"/>
                </a:solidFill>
              </a:rPr>
              <a:t> </a:t>
            </a:r>
            <a:r>
              <a:rPr lang="de-DE" sz="1400" dirty="0" err="1">
                <a:solidFill>
                  <a:srgbClr val="00CCCC"/>
                </a:solidFill>
              </a:rPr>
              <a:t>are</a:t>
            </a:r>
            <a:r>
              <a:rPr lang="de-DE" sz="1400" dirty="0">
                <a:solidFill>
                  <a:srgbClr val="00CCCC"/>
                </a:solidFill>
              </a:rPr>
              <a:t> </a:t>
            </a:r>
            <a:r>
              <a:rPr lang="de-DE" sz="1400" dirty="0" err="1">
                <a:solidFill>
                  <a:srgbClr val="00CCCC"/>
                </a:solidFill>
              </a:rPr>
              <a:t>ideas</a:t>
            </a:r>
            <a:r>
              <a:rPr lang="de-DE" sz="1400" dirty="0">
                <a:solidFill>
                  <a:srgbClr val="00CCCC"/>
                </a:solidFill>
              </a:rPr>
              <a:t> </a:t>
            </a:r>
            <a:r>
              <a:rPr lang="de-DE" sz="1400" dirty="0" err="1">
                <a:solidFill>
                  <a:srgbClr val="00CCCC"/>
                </a:solidFill>
              </a:rPr>
              <a:t>for</a:t>
            </a:r>
            <a:r>
              <a:rPr lang="de-DE" sz="1400" dirty="0">
                <a:solidFill>
                  <a:srgbClr val="00CCCC"/>
                </a:solidFill>
              </a:rPr>
              <a:t> a potential </a:t>
            </a:r>
            <a:r>
              <a:rPr lang="de-DE" sz="1400" dirty="0" err="1">
                <a:solidFill>
                  <a:srgbClr val="00CCCC"/>
                </a:solidFill>
              </a:rPr>
              <a:t>future</a:t>
            </a:r>
            <a:r>
              <a:rPr lang="de-DE" sz="1400" dirty="0">
                <a:solidFill>
                  <a:srgbClr val="00CCCC"/>
                </a:solidFill>
              </a:rPr>
              <a:t>?</a:t>
            </a:r>
            <a:endParaRPr sz="1400" dirty="0">
              <a:solidFill>
                <a:srgbClr val="00CCCC"/>
              </a:solidFill>
            </a:endParaRPr>
          </a:p>
        </p:txBody>
      </p:sp>
      <p:sp>
        <p:nvSpPr>
          <p:cNvPr id="224" name="Google Shape;224;p23"/>
          <p:cNvSpPr txBox="1">
            <a:spLocks noGrp="1"/>
          </p:cNvSpPr>
          <p:nvPr>
            <p:ph type="title" idx="6"/>
          </p:nvPr>
        </p:nvSpPr>
        <p:spPr>
          <a:xfrm>
            <a:off x="129245" y="3876657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>
                <a:solidFill>
                  <a:srgbClr val="00CCCC"/>
                </a:solidFill>
              </a:rPr>
              <a:t>03</a:t>
            </a:r>
            <a:endParaRPr sz="3200" dirty="0">
              <a:solidFill>
                <a:srgbClr val="00CCCC"/>
              </a:solidFill>
            </a:endParaRPr>
          </a:p>
        </p:txBody>
      </p:sp>
      <p:sp>
        <p:nvSpPr>
          <p:cNvPr id="225" name="Google Shape;225;p23"/>
          <p:cNvSpPr txBox="1">
            <a:spLocks noGrp="1"/>
          </p:cNvSpPr>
          <p:nvPr>
            <p:ph type="subTitle" idx="7"/>
          </p:nvPr>
        </p:nvSpPr>
        <p:spPr>
          <a:xfrm>
            <a:off x="2186149" y="1887322"/>
            <a:ext cx="2349174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dirty="0" err="1">
                <a:solidFill>
                  <a:srgbClr val="00CCCC"/>
                </a:solidFill>
              </a:rPr>
              <a:t>What</a:t>
            </a:r>
            <a:r>
              <a:rPr lang="de-DE" sz="1400" dirty="0">
                <a:solidFill>
                  <a:srgbClr val="00CCCC"/>
                </a:solidFill>
              </a:rPr>
              <a:t> </a:t>
            </a:r>
            <a:r>
              <a:rPr lang="de-DE" sz="1400" dirty="0" err="1">
                <a:solidFill>
                  <a:srgbClr val="00CCCC"/>
                </a:solidFill>
              </a:rPr>
              <a:t>is</a:t>
            </a:r>
            <a:r>
              <a:rPr lang="de-DE" sz="1400" dirty="0">
                <a:solidFill>
                  <a:srgbClr val="00CCCC"/>
                </a:solidFill>
              </a:rPr>
              <a:t> </a:t>
            </a:r>
            <a:r>
              <a:rPr lang="de-DE" sz="1400" dirty="0" err="1">
                <a:solidFill>
                  <a:srgbClr val="00CCCC"/>
                </a:solidFill>
              </a:rPr>
              <a:t>the</a:t>
            </a:r>
            <a:r>
              <a:rPr lang="de-DE" sz="1400" dirty="0">
                <a:solidFill>
                  <a:srgbClr val="00CCCC"/>
                </a:solidFill>
              </a:rPr>
              <a:t> </a:t>
            </a:r>
            <a:r>
              <a:rPr lang="de-DE" sz="1400" dirty="0" err="1">
                <a:solidFill>
                  <a:srgbClr val="00CCCC"/>
                </a:solidFill>
              </a:rPr>
              <a:t>dashbord</a:t>
            </a:r>
            <a:r>
              <a:rPr lang="de-DE" sz="1400" dirty="0">
                <a:solidFill>
                  <a:srgbClr val="00CCCC"/>
                </a:solidFill>
              </a:rPr>
              <a:t> </a:t>
            </a:r>
            <a:r>
              <a:rPr lang="de-DE" sz="1400" dirty="0" err="1">
                <a:solidFill>
                  <a:srgbClr val="00CCCC"/>
                </a:solidFill>
              </a:rPr>
              <a:t>for</a:t>
            </a:r>
            <a:r>
              <a:rPr lang="de-DE" sz="1400" dirty="0">
                <a:solidFill>
                  <a:srgbClr val="00CCCC"/>
                </a:solidFill>
              </a:rPr>
              <a:t>?</a:t>
            </a: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653174" y="174433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>
                <a:solidFill>
                  <a:srgbClr val="00CCCC"/>
                </a:solidFill>
              </a:rPr>
              <a:t>01</a:t>
            </a:r>
            <a:endParaRPr sz="2800" dirty="0">
              <a:solidFill>
                <a:srgbClr val="00CCCC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1148452" y="185118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/>
              <a:t>Basics</a:t>
            </a:r>
            <a:endParaRPr sz="1600" dirty="0"/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2355597" y="290820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 dirty="0"/>
              <a:t>Calculation</a:t>
            </a:r>
            <a:endParaRPr sz="1600" dirty="0"/>
          </a:p>
        </p:txBody>
      </p:sp>
      <p:sp>
        <p:nvSpPr>
          <p:cNvPr id="236" name="Google Shape;236;p23"/>
          <p:cNvSpPr txBox="1">
            <a:spLocks noGrp="1"/>
          </p:cNvSpPr>
          <p:nvPr>
            <p:ph type="ctrTitle" idx="21"/>
          </p:nvPr>
        </p:nvSpPr>
        <p:spPr>
          <a:xfrm>
            <a:off x="2300860" y="4027668"/>
            <a:ext cx="1045063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 dirty="0"/>
              <a:t>Outlook</a:t>
            </a:r>
            <a:endParaRPr sz="1600" dirty="0"/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00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" name="Google Shape;8228;p57">
            <a:extLst>
              <a:ext uri="{FF2B5EF4-FFF2-40B4-BE49-F238E27FC236}">
                <a16:creationId xmlns:a16="http://schemas.microsoft.com/office/drawing/2014/main" id="{D5B9703F-25E3-DAEE-2D0A-CFC439C66F79}"/>
              </a:ext>
            </a:extLst>
          </p:cNvPr>
          <p:cNvGrpSpPr/>
          <p:nvPr/>
        </p:nvGrpSpPr>
        <p:grpSpPr>
          <a:xfrm>
            <a:off x="1705705" y="3943187"/>
            <a:ext cx="356221" cy="356257"/>
            <a:chOff x="-9523700" y="3614000"/>
            <a:chExt cx="353675" cy="353675"/>
          </a:xfrm>
          <a:solidFill>
            <a:srgbClr val="00CCCC"/>
          </a:solidFill>
        </p:grpSpPr>
        <p:sp>
          <p:nvSpPr>
            <p:cNvPr id="12" name="Google Shape;8229;p57">
              <a:extLst>
                <a:ext uri="{FF2B5EF4-FFF2-40B4-BE49-F238E27FC236}">
                  <a16:creationId xmlns:a16="http://schemas.microsoft.com/office/drawing/2014/main" id="{9F0F5B46-C47B-325A-96DD-7E9D233AD84C}"/>
                </a:ext>
              </a:extLst>
            </p:cNvPr>
            <p:cNvSpPr/>
            <p:nvPr/>
          </p:nvSpPr>
          <p:spPr>
            <a:xfrm>
              <a:off x="-9523700" y="3843975"/>
              <a:ext cx="124475" cy="123700"/>
            </a:xfrm>
            <a:custGeom>
              <a:avLst/>
              <a:gdLst/>
              <a:ahLst/>
              <a:cxnLst/>
              <a:rect l="l" t="t" r="r" b="b"/>
              <a:pathLst>
                <a:path w="4979" h="4948" extrusionOk="0">
                  <a:moveTo>
                    <a:pt x="2489" y="1198"/>
                  </a:moveTo>
                  <a:cubicBezTo>
                    <a:pt x="3151" y="1198"/>
                    <a:pt x="3718" y="1765"/>
                    <a:pt x="3718" y="2427"/>
                  </a:cubicBezTo>
                  <a:cubicBezTo>
                    <a:pt x="3718" y="3088"/>
                    <a:pt x="3151" y="3687"/>
                    <a:pt x="2489" y="3687"/>
                  </a:cubicBezTo>
                  <a:cubicBezTo>
                    <a:pt x="1828" y="3687"/>
                    <a:pt x="1229" y="3151"/>
                    <a:pt x="1229" y="2427"/>
                  </a:cubicBezTo>
                  <a:cubicBezTo>
                    <a:pt x="1229" y="1734"/>
                    <a:pt x="1828" y="1198"/>
                    <a:pt x="2489" y="1198"/>
                  </a:cubicBezTo>
                  <a:close/>
                  <a:moveTo>
                    <a:pt x="2489" y="1"/>
                  </a:moveTo>
                  <a:cubicBezTo>
                    <a:pt x="1103" y="1"/>
                    <a:pt x="1" y="1103"/>
                    <a:pt x="1" y="2458"/>
                  </a:cubicBezTo>
                  <a:cubicBezTo>
                    <a:pt x="1" y="3844"/>
                    <a:pt x="1135" y="4947"/>
                    <a:pt x="2489" y="4947"/>
                  </a:cubicBezTo>
                  <a:cubicBezTo>
                    <a:pt x="3876" y="4947"/>
                    <a:pt x="4978" y="3844"/>
                    <a:pt x="4978" y="2458"/>
                  </a:cubicBezTo>
                  <a:cubicBezTo>
                    <a:pt x="4978" y="1103"/>
                    <a:pt x="3876" y="1"/>
                    <a:pt x="24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230;p57">
              <a:extLst>
                <a:ext uri="{FF2B5EF4-FFF2-40B4-BE49-F238E27FC236}">
                  <a16:creationId xmlns:a16="http://schemas.microsoft.com/office/drawing/2014/main" id="{45FDA1C4-F2E8-58D7-ADEE-80E6B6B563B5}"/>
                </a:ext>
              </a:extLst>
            </p:cNvPr>
            <p:cNvSpPr/>
            <p:nvPr/>
          </p:nvSpPr>
          <p:spPr>
            <a:xfrm>
              <a:off x="-9515825" y="3656525"/>
              <a:ext cx="116600" cy="195350"/>
            </a:xfrm>
            <a:custGeom>
              <a:avLst/>
              <a:gdLst/>
              <a:ahLst/>
              <a:cxnLst/>
              <a:rect l="l" t="t" r="r" b="b"/>
              <a:pathLst>
                <a:path w="4664" h="7814" extrusionOk="0">
                  <a:moveTo>
                    <a:pt x="2994" y="1"/>
                  </a:moveTo>
                  <a:cubicBezTo>
                    <a:pt x="2206" y="1"/>
                    <a:pt x="1513" y="536"/>
                    <a:pt x="1387" y="1324"/>
                  </a:cubicBezTo>
                  <a:lnTo>
                    <a:pt x="1" y="7499"/>
                  </a:lnTo>
                  <a:cubicBezTo>
                    <a:pt x="599" y="6963"/>
                    <a:pt x="1355" y="6648"/>
                    <a:pt x="2174" y="6648"/>
                  </a:cubicBezTo>
                  <a:cubicBezTo>
                    <a:pt x="3151" y="6648"/>
                    <a:pt x="4065" y="7089"/>
                    <a:pt x="4663" y="7814"/>
                  </a:cubicBezTo>
                  <a:lnTo>
                    <a:pt x="4663" y="1639"/>
                  </a:lnTo>
                  <a:cubicBezTo>
                    <a:pt x="4663" y="757"/>
                    <a:pt x="3907" y="1"/>
                    <a:pt x="29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231;p57">
              <a:extLst>
                <a:ext uri="{FF2B5EF4-FFF2-40B4-BE49-F238E27FC236}">
                  <a16:creationId xmlns:a16="http://schemas.microsoft.com/office/drawing/2014/main" id="{02B37832-408F-D3EA-3CA4-3969CD1A0D9F}"/>
                </a:ext>
              </a:extLst>
            </p:cNvPr>
            <p:cNvSpPr/>
            <p:nvPr/>
          </p:nvSpPr>
          <p:spPr>
            <a:xfrm>
              <a:off x="-9481175" y="3614000"/>
              <a:ext cx="80375" cy="37050"/>
            </a:xfrm>
            <a:custGeom>
              <a:avLst/>
              <a:gdLst/>
              <a:ahLst/>
              <a:cxnLst/>
              <a:rect l="l" t="t" r="r" b="b"/>
              <a:pathLst>
                <a:path w="3215" h="1482" extrusionOk="0">
                  <a:moveTo>
                    <a:pt x="1608" y="0"/>
                  </a:moveTo>
                  <a:cubicBezTo>
                    <a:pt x="788" y="63"/>
                    <a:pt x="127" y="693"/>
                    <a:pt x="1" y="1481"/>
                  </a:cubicBezTo>
                  <a:cubicBezTo>
                    <a:pt x="442" y="1072"/>
                    <a:pt x="1009" y="851"/>
                    <a:pt x="1608" y="851"/>
                  </a:cubicBezTo>
                  <a:cubicBezTo>
                    <a:pt x="2238" y="851"/>
                    <a:pt x="2805" y="1072"/>
                    <a:pt x="3214" y="1481"/>
                  </a:cubicBezTo>
                  <a:cubicBezTo>
                    <a:pt x="3120" y="630"/>
                    <a:pt x="2427" y="0"/>
                    <a:pt x="16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232;p57">
              <a:extLst>
                <a:ext uri="{FF2B5EF4-FFF2-40B4-BE49-F238E27FC236}">
                  <a16:creationId xmlns:a16="http://schemas.microsoft.com/office/drawing/2014/main" id="{28A3441B-6236-6C6B-7689-B296746B44CD}"/>
                </a:ext>
              </a:extLst>
            </p:cNvPr>
            <p:cNvSpPr/>
            <p:nvPr/>
          </p:nvSpPr>
          <p:spPr>
            <a:xfrm>
              <a:off x="-9294500" y="3843975"/>
              <a:ext cx="124475" cy="123700"/>
            </a:xfrm>
            <a:custGeom>
              <a:avLst/>
              <a:gdLst/>
              <a:ahLst/>
              <a:cxnLst/>
              <a:rect l="l" t="t" r="r" b="b"/>
              <a:pathLst>
                <a:path w="4979" h="4948" extrusionOk="0">
                  <a:moveTo>
                    <a:pt x="2489" y="1198"/>
                  </a:moveTo>
                  <a:cubicBezTo>
                    <a:pt x="3151" y="1198"/>
                    <a:pt x="3718" y="1765"/>
                    <a:pt x="3718" y="2427"/>
                  </a:cubicBezTo>
                  <a:cubicBezTo>
                    <a:pt x="3718" y="3088"/>
                    <a:pt x="3151" y="3687"/>
                    <a:pt x="2489" y="3687"/>
                  </a:cubicBezTo>
                  <a:cubicBezTo>
                    <a:pt x="1828" y="3687"/>
                    <a:pt x="1229" y="3151"/>
                    <a:pt x="1229" y="2427"/>
                  </a:cubicBezTo>
                  <a:cubicBezTo>
                    <a:pt x="1229" y="1734"/>
                    <a:pt x="1796" y="1198"/>
                    <a:pt x="2489" y="1198"/>
                  </a:cubicBezTo>
                  <a:close/>
                  <a:moveTo>
                    <a:pt x="2489" y="1"/>
                  </a:moveTo>
                  <a:cubicBezTo>
                    <a:pt x="1103" y="1"/>
                    <a:pt x="0" y="1103"/>
                    <a:pt x="0" y="2458"/>
                  </a:cubicBezTo>
                  <a:cubicBezTo>
                    <a:pt x="0" y="3844"/>
                    <a:pt x="1103" y="4947"/>
                    <a:pt x="2489" y="4947"/>
                  </a:cubicBezTo>
                  <a:cubicBezTo>
                    <a:pt x="3876" y="4947"/>
                    <a:pt x="4978" y="3844"/>
                    <a:pt x="4978" y="2458"/>
                  </a:cubicBezTo>
                  <a:cubicBezTo>
                    <a:pt x="4978" y="1103"/>
                    <a:pt x="3876" y="1"/>
                    <a:pt x="24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233;p57">
              <a:extLst>
                <a:ext uri="{FF2B5EF4-FFF2-40B4-BE49-F238E27FC236}">
                  <a16:creationId xmlns:a16="http://schemas.microsoft.com/office/drawing/2014/main" id="{D8AF3F65-20CF-1A6A-2C18-483F791CFEFA}"/>
                </a:ext>
              </a:extLst>
            </p:cNvPr>
            <p:cNvSpPr/>
            <p:nvPr/>
          </p:nvSpPr>
          <p:spPr>
            <a:xfrm>
              <a:off x="-9294500" y="3656525"/>
              <a:ext cx="116600" cy="195350"/>
            </a:xfrm>
            <a:custGeom>
              <a:avLst/>
              <a:gdLst/>
              <a:ahLst/>
              <a:cxnLst/>
              <a:rect l="l" t="t" r="r" b="b"/>
              <a:pathLst>
                <a:path w="4664" h="7814" extrusionOk="0">
                  <a:moveTo>
                    <a:pt x="1670" y="1"/>
                  </a:moveTo>
                  <a:cubicBezTo>
                    <a:pt x="757" y="1"/>
                    <a:pt x="0" y="757"/>
                    <a:pt x="0" y="1639"/>
                  </a:cubicBezTo>
                  <a:lnTo>
                    <a:pt x="0" y="7814"/>
                  </a:lnTo>
                  <a:cubicBezTo>
                    <a:pt x="599" y="7089"/>
                    <a:pt x="1513" y="6648"/>
                    <a:pt x="2489" y="6648"/>
                  </a:cubicBezTo>
                  <a:cubicBezTo>
                    <a:pt x="3308" y="6648"/>
                    <a:pt x="4065" y="6963"/>
                    <a:pt x="4663" y="7499"/>
                  </a:cubicBezTo>
                  <a:lnTo>
                    <a:pt x="3277" y="1324"/>
                  </a:lnTo>
                  <a:cubicBezTo>
                    <a:pt x="3119" y="536"/>
                    <a:pt x="2458" y="1"/>
                    <a:pt x="16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234;p57">
              <a:extLst>
                <a:ext uri="{FF2B5EF4-FFF2-40B4-BE49-F238E27FC236}">
                  <a16:creationId xmlns:a16="http://schemas.microsoft.com/office/drawing/2014/main" id="{09F256EE-1037-93D2-8B9F-679AF11EC6C1}"/>
                </a:ext>
              </a:extLst>
            </p:cNvPr>
            <p:cNvSpPr/>
            <p:nvPr/>
          </p:nvSpPr>
          <p:spPr>
            <a:xfrm>
              <a:off x="-9294500" y="3615575"/>
              <a:ext cx="81150" cy="36250"/>
            </a:xfrm>
            <a:custGeom>
              <a:avLst/>
              <a:gdLst/>
              <a:ahLst/>
              <a:cxnLst/>
              <a:rect l="l" t="t" r="r" b="b"/>
              <a:pathLst>
                <a:path w="3246" h="1450" extrusionOk="0">
                  <a:moveTo>
                    <a:pt x="1639" y="0"/>
                  </a:moveTo>
                  <a:cubicBezTo>
                    <a:pt x="788" y="0"/>
                    <a:pt x="126" y="630"/>
                    <a:pt x="0" y="1450"/>
                  </a:cubicBezTo>
                  <a:cubicBezTo>
                    <a:pt x="442" y="1040"/>
                    <a:pt x="1040" y="820"/>
                    <a:pt x="1639" y="820"/>
                  </a:cubicBezTo>
                  <a:cubicBezTo>
                    <a:pt x="2269" y="820"/>
                    <a:pt x="2804" y="1040"/>
                    <a:pt x="3245" y="1450"/>
                  </a:cubicBezTo>
                  <a:cubicBezTo>
                    <a:pt x="3119" y="599"/>
                    <a:pt x="2458" y="0"/>
                    <a:pt x="16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235;p57">
              <a:extLst>
                <a:ext uri="{FF2B5EF4-FFF2-40B4-BE49-F238E27FC236}">
                  <a16:creationId xmlns:a16="http://schemas.microsoft.com/office/drawing/2014/main" id="{E782FCC7-3BD2-BA72-9D27-69D611F471FE}"/>
                </a:ext>
              </a:extLst>
            </p:cNvPr>
            <p:cNvSpPr/>
            <p:nvPr/>
          </p:nvSpPr>
          <p:spPr>
            <a:xfrm>
              <a:off x="-9378775" y="3822725"/>
              <a:ext cx="63025" cy="41750"/>
            </a:xfrm>
            <a:custGeom>
              <a:avLst/>
              <a:gdLst/>
              <a:ahLst/>
              <a:cxnLst/>
              <a:rect l="l" t="t" r="r" b="b"/>
              <a:pathLst>
                <a:path w="2521" h="1670" extrusionOk="0">
                  <a:moveTo>
                    <a:pt x="0" y="0"/>
                  </a:moveTo>
                  <a:lnTo>
                    <a:pt x="0" y="1670"/>
                  </a:lnTo>
                  <a:lnTo>
                    <a:pt x="2521" y="1670"/>
                  </a:lnTo>
                  <a:lnTo>
                    <a:pt x="25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236;p57">
              <a:extLst>
                <a:ext uri="{FF2B5EF4-FFF2-40B4-BE49-F238E27FC236}">
                  <a16:creationId xmlns:a16="http://schemas.microsoft.com/office/drawing/2014/main" id="{F59AD9AE-3F82-DD11-3B9C-4A7CB6B8724C}"/>
                </a:ext>
              </a:extLst>
            </p:cNvPr>
            <p:cNvSpPr/>
            <p:nvPr/>
          </p:nvSpPr>
          <p:spPr>
            <a:xfrm>
              <a:off x="-9336250" y="3739225"/>
              <a:ext cx="21300" cy="63050"/>
            </a:xfrm>
            <a:custGeom>
              <a:avLst/>
              <a:gdLst/>
              <a:ahLst/>
              <a:cxnLst/>
              <a:rect l="l" t="t" r="r" b="b"/>
              <a:pathLst>
                <a:path w="852" h="2522" extrusionOk="0">
                  <a:moveTo>
                    <a:pt x="1" y="1"/>
                  </a:moveTo>
                  <a:lnTo>
                    <a:pt x="1" y="2521"/>
                  </a:lnTo>
                  <a:lnTo>
                    <a:pt x="851" y="2521"/>
                  </a:lnTo>
                  <a:lnTo>
                    <a:pt x="8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237;p57">
              <a:extLst>
                <a:ext uri="{FF2B5EF4-FFF2-40B4-BE49-F238E27FC236}">
                  <a16:creationId xmlns:a16="http://schemas.microsoft.com/office/drawing/2014/main" id="{43A1465A-D1D2-FEC9-5137-5898EA5A7BB0}"/>
                </a:ext>
              </a:extLst>
            </p:cNvPr>
            <p:cNvSpPr/>
            <p:nvPr/>
          </p:nvSpPr>
          <p:spPr>
            <a:xfrm>
              <a:off x="-9378775" y="3739225"/>
              <a:ext cx="20500" cy="63050"/>
            </a:xfrm>
            <a:custGeom>
              <a:avLst/>
              <a:gdLst/>
              <a:ahLst/>
              <a:cxnLst/>
              <a:rect l="l" t="t" r="r" b="b"/>
              <a:pathLst>
                <a:path w="820" h="2522" extrusionOk="0">
                  <a:moveTo>
                    <a:pt x="0" y="1"/>
                  </a:moveTo>
                  <a:lnTo>
                    <a:pt x="0" y="2521"/>
                  </a:lnTo>
                  <a:lnTo>
                    <a:pt x="820" y="2521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6624;p55">
            <a:extLst>
              <a:ext uri="{FF2B5EF4-FFF2-40B4-BE49-F238E27FC236}">
                <a16:creationId xmlns:a16="http://schemas.microsoft.com/office/drawing/2014/main" id="{B84A0E37-BA1C-C627-7A0B-B63A343FE710}"/>
              </a:ext>
            </a:extLst>
          </p:cNvPr>
          <p:cNvSpPr/>
          <p:nvPr/>
        </p:nvSpPr>
        <p:spPr>
          <a:xfrm>
            <a:off x="1595028" y="2970348"/>
            <a:ext cx="369083" cy="369112"/>
          </a:xfrm>
          <a:custGeom>
            <a:avLst/>
            <a:gdLst/>
            <a:ahLst/>
            <a:cxnLst/>
            <a:rect l="l" t="t" r="r" b="b"/>
            <a:pathLst>
              <a:path w="12760" h="12761" extrusionOk="0">
                <a:moveTo>
                  <a:pt x="6427" y="3592"/>
                </a:moveTo>
                <a:cubicBezTo>
                  <a:pt x="7939" y="3592"/>
                  <a:pt x="9168" y="4821"/>
                  <a:pt x="9168" y="6365"/>
                </a:cubicBezTo>
                <a:cubicBezTo>
                  <a:pt x="9168" y="7846"/>
                  <a:pt x="7908" y="9106"/>
                  <a:pt x="6427" y="9106"/>
                </a:cubicBezTo>
                <a:cubicBezTo>
                  <a:pt x="4883" y="9106"/>
                  <a:pt x="3655" y="7877"/>
                  <a:pt x="3655" y="6365"/>
                </a:cubicBezTo>
                <a:cubicBezTo>
                  <a:pt x="3655" y="4821"/>
                  <a:pt x="4883" y="3592"/>
                  <a:pt x="6427" y="3592"/>
                </a:cubicBezTo>
                <a:close/>
                <a:moveTo>
                  <a:pt x="5829" y="1"/>
                </a:moveTo>
                <a:cubicBezTo>
                  <a:pt x="5356" y="1"/>
                  <a:pt x="5009" y="347"/>
                  <a:pt x="5009" y="852"/>
                </a:cubicBezTo>
                <a:lnTo>
                  <a:pt x="5009" y="1576"/>
                </a:lnTo>
                <a:cubicBezTo>
                  <a:pt x="4631" y="1702"/>
                  <a:pt x="4285" y="1828"/>
                  <a:pt x="3970" y="2017"/>
                </a:cubicBezTo>
                <a:lnTo>
                  <a:pt x="3466" y="1513"/>
                </a:lnTo>
                <a:cubicBezTo>
                  <a:pt x="3308" y="1356"/>
                  <a:pt x="3088" y="1277"/>
                  <a:pt x="2867" y="1277"/>
                </a:cubicBezTo>
                <a:cubicBezTo>
                  <a:pt x="2647" y="1277"/>
                  <a:pt x="2426" y="1356"/>
                  <a:pt x="2269" y="1513"/>
                </a:cubicBezTo>
                <a:lnTo>
                  <a:pt x="1481" y="2301"/>
                </a:lnTo>
                <a:cubicBezTo>
                  <a:pt x="1166" y="2616"/>
                  <a:pt x="1166" y="3151"/>
                  <a:pt x="1481" y="3466"/>
                </a:cubicBezTo>
                <a:lnTo>
                  <a:pt x="2017" y="4002"/>
                </a:lnTo>
                <a:cubicBezTo>
                  <a:pt x="1796" y="4317"/>
                  <a:pt x="1701" y="4664"/>
                  <a:pt x="1575" y="5010"/>
                </a:cubicBezTo>
                <a:lnTo>
                  <a:pt x="819" y="5010"/>
                </a:lnTo>
                <a:cubicBezTo>
                  <a:pt x="347" y="5010"/>
                  <a:pt x="0" y="5357"/>
                  <a:pt x="0" y="5829"/>
                </a:cubicBezTo>
                <a:lnTo>
                  <a:pt x="0" y="6932"/>
                </a:lnTo>
                <a:cubicBezTo>
                  <a:pt x="0" y="7405"/>
                  <a:pt x="347" y="7783"/>
                  <a:pt x="819" y="7783"/>
                </a:cubicBezTo>
                <a:lnTo>
                  <a:pt x="1575" y="7783"/>
                </a:lnTo>
                <a:cubicBezTo>
                  <a:pt x="1701" y="8129"/>
                  <a:pt x="1796" y="8476"/>
                  <a:pt x="2017" y="8791"/>
                </a:cubicBezTo>
                <a:lnTo>
                  <a:pt x="1481" y="9295"/>
                </a:lnTo>
                <a:cubicBezTo>
                  <a:pt x="1166" y="9610"/>
                  <a:pt x="1166" y="10177"/>
                  <a:pt x="1481" y="10492"/>
                </a:cubicBezTo>
                <a:lnTo>
                  <a:pt x="2269" y="11280"/>
                </a:lnTo>
                <a:cubicBezTo>
                  <a:pt x="2426" y="11437"/>
                  <a:pt x="2647" y="11516"/>
                  <a:pt x="2867" y="11516"/>
                </a:cubicBezTo>
                <a:cubicBezTo>
                  <a:pt x="3088" y="11516"/>
                  <a:pt x="3308" y="11437"/>
                  <a:pt x="3466" y="11280"/>
                </a:cubicBezTo>
                <a:lnTo>
                  <a:pt x="3970" y="10776"/>
                </a:lnTo>
                <a:cubicBezTo>
                  <a:pt x="4285" y="10965"/>
                  <a:pt x="4631" y="11091"/>
                  <a:pt x="5009" y="11185"/>
                </a:cubicBezTo>
                <a:lnTo>
                  <a:pt x="5009" y="11941"/>
                </a:lnTo>
                <a:cubicBezTo>
                  <a:pt x="5009" y="12414"/>
                  <a:pt x="5356" y="12760"/>
                  <a:pt x="5829" y="12760"/>
                </a:cubicBezTo>
                <a:lnTo>
                  <a:pt x="6931" y="12760"/>
                </a:lnTo>
                <a:cubicBezTo>
                  <a:pt x="7404" y="12760"/>
                  <a:pt x="7750" y="12414"/>
                  <a:pt x="7750" y="11941"/>
                </a:cubicBezTo>
                <a:lnTo>
                  <a:pt x="7750" y="11185"/>
                </a:lnTo>
                <a:cubicBezTo>
                  <a:pt x="8097" y="11091"/>
                  <a:pt x="8475" y="10965"/>
                  <a:pt x="8790" y="10776"/>
                </a:cubicBezTo>
                <a:lnTo>
                  <a:pt x="9294" y="11280"/>
                </a:lnTo>
                <a:cubicBezTo>
                  <a:pt x="9452" y="11437"/>
                  <a:pt x="9664" y="11516"/>
                  <a:pt x="9877" y="11516"/>
                </a:cubicBezTo>
                <a:cubicBezTo>
                  <a:pt x="10090" y="11516"/>
                  <a:pt x="10302" y="11437"/>
                  <a:pt x="10460" y="11280"/>
                </a:cubicBezTo>
                <a:lnTo>
                  <a:pt x="11247" y="10492"/>
                </a:lnTo>
                <a:cubicBezTo>
                  <a:pt x="11563" y="10177"/>
                  <a:pt x="11563" y="9610"/>
                  <a:pt x="11247" y="9295"/>
                </a:cubicBezTo>
                <a:lnTo>
                  <a:pt x="10743" y="8791"/>
                </a:lnTo>
                <a:cubicBezTo>
                  <a:pt x="10932" y="8476"/>
                  <a:pt x="11058" y="8129"/>
                  <a:pt x="11184" y="7783"/>
                </a:cubicBezTo>
                <a:lnTo>
                  <a:pt x="11941" y="7783"/>
                </a:lnTo>
                <a:cubicBezTo>
                  <a:pt x="12413" y="7783"/>
                  <a:pt x="12760" y="7405"/>
                  <a:pt x="12760" y="6932"/>
                </a:cubicBezTo>
                <a:lnTo>
                  <a:pt x="12760" y="5829"/>
                </a:lnTo>
                <a:cubicBezTo>
                  <a:pt x="12760" y="5325"/>
                  <a:pt x="12350" y="4979"/>
                  <a:pt x="11941" y="4979"/>
                </a:cubicBezTo>
                <a:lnTo>
                  <a:pt x="11184" y="4979"/>
                </a:lnTo>
                <a:cubicBezTo>
                  <a:pt x="11058" y="4632"/>
                  <a:pt x="10932" y="4254"/>
                  <a:pt x="10743" y="3939"/>
                </a:cubicBezTo>
                <a:lnTo>
                  <a:pt x="11247" y="3435"/>
                </a:lnTo>
                <a:cubicBezTo>
                  <a:pt x="11563" y="3120"/>
                  <a:pt x="11563" y="2553"/>
                  <a:pt x="11247" y="2238"/>
                </a:cubicBezTo>
                <a:lnTo>
                  <a:pt x="10460" y="1450"/>
                </a:lnTo>
                <a:cubicBezTo>
                  <a:pt x="10302" y="1293"/>
                  <a:pt x="10090" y="1214"/>
                  <a:pt x="9877" y="1214"/>
                </a:cubicBezTo>
                <a:cubicBezTo>
                  <a:pt x="9664" y="1214"/>
                  <a:pt x="9452" y="1293"/>
                  <a:pt x="9294" y="1450"/>
                </a:cubicBezTo>
                <a:lnTo>
                  <a:pt x="8790" y="1986"/>
                </a:lnTo>
                <a:cubicBezTo>
                  <a:pt x="8475" y="1765"/>
                  <a:pt x="8097" y="1671"/>
                  <a:pt x="7750" y="1545"/>
                </a:cubicBezTo>
                <a:lnTo>
                  <a:pt x="7750" y="852"/>
                </a:lnTo>
                <a:cubicBezTo>
                  <a:pt x="7750" y="379"/>
                  <a:pt x="7404" y="1"/>
                  <a:pt x="6931" y="1"/>
                </a:cubicBezTo>
                <a:close/>
              </a:path>
            </a:pathLst>
          </a:custGeom>
          <a:solidFill>
            <a:srgbClr val="00CCCC"/>
          </a:solidFill>
          <a:ln>
            <a:solidFill>
              <a:srgbClr val="00CCCC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sp>
        <p:nvSpPr>
          <p:cNvPr id="22" name="Google Shape;6624;p55">
            <a:extLst>
              <a:ext uri="{FF2B5EF4-FFF2-40B4-BE49-F238E27FC236}">
                <a16:creationId xmlns:a16="http://schemas.microsoft.com/office/drawing/2014/main" id="{64F531A8-540A-4FDF-F5C8-7E1969F6288F}"/>
              </a:ext>
            </a:extLst>
          </p:cNvPr>
          <p:cNvSpPr/>
          <p:nvPr/>
        </p:nvSpPr>
        <p:spPr>
          <a:xfrm rot="1474349">
            <a:off x="1888090" y="2781290"/>
            <a:ext cx="277946" cy="279693"/>
          </a:xfrm>
          <a:custGeom>
            <a:avLst/>
            <a:gdLst/>
            <a:ahLst/>
            <a:cxnLst/>
            <a:rect l="l" t="t" r="r" b="b"/>
            <a:pathLst>
              <a:path w="12760" h="12761" extrusionOk="0">
                <a:moveTo>
                  <a:pt x="6427" y="3592"/>
                </a:moveTo>
                <a:cubicBezTo>
                  <a:pt x="7939" y="3592"/>
                  <a:pt x="9168" y="4821"/>
                  <a:pt x="9168" y="6365"/>
                </a:cubicBezTo>
                <a:cubicBezTo>
                  <a:pt x="9168" y="7846"/>
                  <a:pt x="7908" y="9106"/>
                  <a:pt x="6427" y="9106"/>
                </a:cubicBezTo>
                <a:cubicBezTo>
                  <a:pt x="4883" y="9106"/>
                  <a:pt x="3655" y="7877"/>
                  <a:pt x="3655" y="6365"/>
                </a:cubicBezTo>
                <a:cubicBezTo>
                  <a:pt x="3655" y="4821"/>
                  <a:pt x="4883" y="3592"/>
                  <a:pt x="6427" y="3592"/>
                </a:cubicBezTo>
                <a:close/>
                <a:moveTo>
                  <a:pt x="5829" y="1"/>
                </a:moveTo>
                <a:cubicBezTo>
                  <a:pt x="5356" y="1"/>
                  <a:pt x="5009" y="347"/>
                  <a:pt x="5009" y="852"/>
                </a:cubicBezTo>
                <a:lnTo>
                  <a:pt x="5009" y="1576"/>
                </a:lnTo>
                <a:cubicBezTo>
                  <a:pt x="4631" y="1702"/>
                  <a:pt x="4285" y="1828"/>
                  <a:pt x="3970" y="2017"/>
                </a:cubicBezTo>
                <a:lnTo>
                  <a:pt x="3466" y="1513"/>
                </a:lnTo>
                <a:cubicBezTo>
                  <a:pt x="3308" y="1356"/>
                  <a:pt x="3088" y="1277"/>
                  <a:pt x="2867" y="1277"/>
                </a:cubicBezTo>
                <a:cubicBezTo>
                  <a:pt x="2647" y="1277"/>
                  <a:pt x="2426" y="1356"/>
                  <a:pt x="2269" y="1513"/>
                </a:cubicBezTo>
                <a:lnTo>
                  <a:pt x="1481" y="2301"/>
                </a:lnTo>
                <a:cubicBezTo>
                  <a:pt x="1166" y="2616"/>
                  <a:pt x="1166" y="3151"/>
                  <a:pt x="1481" y="3466"/>
                </a:cubicBezTo>
                <a:lnTo>
                  <a:pt x="2017" y="4002"/>
                </a:lnTo>
                <a:cubicBezTo>
                  <a:pt x="1796" y="4317"/>
                  <a:pt x="1701" y="4664"/>
                  <a:pt x="1575" y="5010"/>
                </a:cubicBezTo>
                <a:lnTo>
                  <a:pt x="819" y="5010"/>
                </a:lnTo>
                <a:cubicBezTo>
                  <a:pt x="347" y="5010"/>
                  <a:pt x="0" y="5357"/>
                  <a:pt x="0" y="5829"/>
                </a:cubicBezTo>
                <a:lnTo>
                  <a:pt x="0" y="6932"/>
                </a:lnTo>
                <a:cubicBezTo>
                  <a:pt x="0" y="7405"/>
                  <a:pt x="347" y="7783"/>
                  <a:pt x="819" y="7783"/>
                </a:cubicBezTo>
                <a:lnTo>
                  <a:pt x="1575" y="7783"/>
                </a:lnTo>
                <a:cubicBezTo>
                  <a:pt x="1701" y="8129"/>
                  <a:pt x="1796" y="8476"/>
                  <a:pt x="2017" y="8791"/>
                </a:cubicBezTo>
                <a:lnTo>
                  <a:pt x="1481" y="9295"/>
                </a:lnTo>
                <a:cubicBezTo>
                  <a:pt x="1166" y="9610"/>
                  <a:pt x="1166" y="10177"/>
                  <a:pt x="1481" y="10492"/>
                </a:cubicBezTo>
                <a:lnTo>
                  <a:pt x="2269" y="11280"/>
                </a:lnTo>
                <a:cubicBezTo>
                  <a:pt x="2426" y="11437"/>
                  <a:pt x="2647" y="11516"/>
                  <a:pt x="2867" y="11516"/>
                </a:cubicBezTo>
                <a:cubicBezTo>
                  <a:pt x="3088" y="11516"/>
                  <a:pt x="3308" y="11437"/>
                  <a:pt x="3466" y="11280"/>
                </a:cubicBezTo>
                <a:lnTo>
                  <a:pt x="3970" y="10776"/>
                </a:lnTo>
                <a:cubicBezTo>
                  <a:pt x="4285" y="10965"/>
                  <a:pt x="4631" y="11091"/>
                  <a:pt x="5009" y="11185"/>
                </a:cubicBezTo>
                <a:lnTo>
                  <a:pt x="5009" y="11941"/>
                </a:lnTo>
                <a:cubicBezTo>
                  <a:pt x="5009" y="12414"/>
                  <a:pt x="5356" y="12760"/>
                  <a:pt x="5829" y="12760"/>
                </a:cubicBezTo>
                <a:lnTo>
                  <a:pt x="6931" y="12760"/>
                </a:lnTo>
                <a:cubicBezTo>
                  <a:pt x="7404" y="12760"/>
                  <a:pt x="7750" y="12414"/>
                  <a:pt x="7750" y="11941"/>
                </a:cubicBezTo>
                <a:lnTo>
                  <a:pt x="7750" y="11185"/>
                </a:lnTo>
                <a:cubicBezTo>
                  <a:pt x="8097" y="11091"/>
                  <a:pt x="8475" y="10965"/>
                  <a:pt x="8790" y="10776"/>
                </a:cubicBezTo>
                <a:lnTo>
                  <a:pt x="9294" y="11280"/>
                </a:lnTo>
                <a:cubicBezTo>
                  <a:pt x="9452" y="11437"/>
                  <a:pt x="9664" y="11516"/>
                  <a:pt x="9877" y="11516"/>
                </a:cubicBezTo>
                <a:cubicBezTo>
                  <a:pt x="10090" y="11516"/>
                  <a:pt x="10302" y="11437"/>
                  <a:pt x="10460" y="11280"/>
                </a:cubicBezTo>
                <a:lnTo>
                  <a:pt x="11247" y="10492"/>
                </a:lnTo>
                <a:cubicBezTo>
                  <a:pt x="11563" y="10177"/>
                  <a:pt x="11563" y="9610"/>
                  <a:pt x="11247" y="9295"/>
                </a:cubicBezTo>
                <a:lnTo>
                  <a:pt x="10743" y="8791"/>
                </a:lnTo>
                <a:cubicBezTo>
                  <a:pt x="10932" y="8476"/>
                  <a:pt x="11058" y="8129"/>
                  <a:pt x="11184" y="7783"/>
                </a:cubicBezTo>
                <a:lnTo>
                  <a:pt x="11941" y="7783"/>
                </a:lnTo>
                <a:cubicBezTo>
                  <a:pt x="12413" y="7783"/>
                  <a:pt x="12760" y="7405"/>
                  <a:pt x="12760" y="6932"/>
                </a:cubicBezTo>
                <a:lnTo>
                  <a:pt x="12760" y="5829"/>
                </a:lnTo>
                <a:cubicBezTo>
                  <a:pt x="12760" y="5325"/>
                  <a:pt x="12350" y="4979"/>
                  <a:pt x="11941" y="4979"/>
                </a:cubicBezTo>
                <a:lnTo>
                  <a:pt x="11184" y="4979"/>
                </a:lnTo>
                <a:cubicBezTo>
                  <a:pt x="11058" y="4632"/>
                  <a:pt x="10932" y="4254"/>
                  <a:pt x="10743" y="3939"/>
                </a:cubicBezTo>
                <a:lnTo>
                  <a:pt x="11247" y="3435"/>
                </a:lnTo>
                <a:cubicBezTo>
                  <a:pt x="11563" y="3120"/>
                  <a:pt x="11563" y="2553"/>
                  <a:pt x="11247" y="2238"/>
                </a:cubicBezTo>
                <a:lnTo>
                  <a:pt x="10460" y="1450"/>
                </a:lnTo>
                <a:cubicBezTo>
                  <a:pt x="10302" y="1293"/>
                  <a:pt x="10090" y="1214"/>
                  <a:pt x="9877" y="1214"/>
                </a:cubicBezTo>
                <a:cubicBezTo>
                  <a:pt x="9664" y="1214"/>
                  <a:pt x="9452" y="1293"/>
                  <a:pt x="9294" y="1450"/>
                </a:cubicBezTo>
                <a:lnTo>
                  <a:pt x="8790" y="1986"/>
                </a:lnTo>
                <a:cubicBezTo>
                  <a:pt x="8475" y="1765"/>
                  <a:pt x="8097" y="1671"/>
                  <a:pt x="7750" y="1545"/>
                </a:cubicBezTo>
                <a:lnTo>
                  <a:pt x="7750" y="852"/>
                </a:lnTo>
                <a:cubicBezTo>
                  <a:pt x="7750" y="379"/>
                  <a:pt x="7404" y="1"/>
                  <a:pt x="6931" y="1"/>
                </a:cubicBez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grpSp>
        <p:nvGrpSpPr>
          <p:cNvPr id="23" name="Google Shape;7859;p57">
            <a:extLst>
              <a:ext uri="{FF2B5EF4-FFF2-40B4-BE49-F238E27FC236}">
                <a16:creationId xmlns:a16="http://schemas.microsoft.com/office/drawing/2014/main" id="{522539C7-FC75-CF0D-9433-A2B620B3D079}"/>
              </a:ext>
            </a:extLst>
          </p:cNvPr>
          <p:cNvGrpSpPr/>
          <p:nvPr/>
        </p:nvGrpSpPr>
        <p:grpSpPr>
          <a:xfrm>
            <a:off x="1673975" y="1729883"/>
            <a:ext cx="482681" cy="490494"/>
            <a:chOff x="-49764975" y="3183375"/>
            <a:chExt cx="299300" cy="299125"/>
          </a:xfrm>
          <a:solidFill>
            <a:srgbClr val="00CCCC"/>
          </a:solidFill>
        </p:grpSpPr>
        <p:sp>
          <p:nvSpPr>
            <p:cNvPr id="24" name="Google Shape;7860;p57">
              <a:extLst>
                <a:ext uri="{FF2B5EF4-FFF2-40B4-BE49-F238E27FC236}">
                  <a16:creationId xmlns:a16="http://schemas.microsoft.com/office/drawing/2014/main" id="{1FE2C754-E94F-A6EE-8860-EFD073CF148D}"/>
                </a:ext>
              </a:extLst>
            </p:cNvPr>
            <p:cNvSpPr/>
            <p:nvPr/>
          </p:nvSpPr>
          <p:spPr>
            <a:xfrm>
              <a:off x="-49606675" y="3233575"/>
              <a:ext cx="70125" cy="103200"/>
            </a:xfrm>
            <a:custGeom>
              <a:avLst/>
              <a:gdLst/>
              <a:ahLst/>
              <a:cxnLst/>
              <a:rect l="l" t="t" r="r" b="b"/>
              <a:pathLst>
                <a:path w="2805" h="4128" extrusionOk="0">
                  <a:moveTo>
                    <a:pt x="2805" y="1"/>
                  </a:moveTo>
                  <a:lnTo>
                    <a:pt x="1" y="1355"/>
                  </a:lnTo>
                  <a:lnTo>
                    <a:pt x="1" y="4128"/>
                  </a:lnTo>
                  <a:lnTo>
                    <a:pt x="2805" y="2710"/>
                  </a:lnTo>
                  <a:lnTo>
                    <a:pt x="280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861;p57">
              <a:extLst>
                <a:ext uri="{FF2B5EF4-FFF2-40B4-BE49-F238E27FC236}">
                  <a16:creationId xmlns:a16="http://schemas.microsoft.com/office/drawing/2014/main" id="{E9F61740-C325-4FC2-FC92-7BE53E74002F}"/>
                </a:ext>
              </a:extLst>
            </p:cNvPr>
            <p:cNvSpPr/>
            <p:nvPr/>
          </p:nvSpPr>
          <p:spPr>
            <a:xfrm>
              <a:off x="-49676775" y="3364325"/>
              <a:ext cx="52000" cy="118175"/>
            </a:xfrm>
            <a:custGeom>
              <a:avLst/>
              <a:gdLst/>
              <a:ahLst/>
              <a:cxnLst/>
              <a:rect l="l" t="t" r="r" b="b"/>
              <a:pathLst>
                <a:path w="2080" h="4727" extrusionOk="0">
                  <a:moveTo>
                    <a:pt x="2080" y="0"/>
                  </a:moveTo>
                  <a:lnTo>
                    <a:pt x="1" y="1072"/>
                  </a:lnTo>
                  <a:lnTo>
                    <a:pt x="1" y="4726"/>
                  </a:lnTo>
                  <a:lnTo>
                    <a:pt x="2080" y="3529"/>
                  </a:lnTo>
                  <a:lnTo>
                    <a:pt x="208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862;p57">
              <a:extLst>
                <a:ext uri="{FF2B5EF4-FFF2-40B4-BE49-F238E27FC236}">
                  <a16:creationId xmlns:a16="http://schemas.microsoft.com/office/drawing/2014/main" id="{A35CF84E-3261-C9F2-B2C2-FBB03E720632}"/>
                </a:ext>
              </a:extLst>
            </p:cNvPr>
            <p:cNvSpPr/>
            <p:nvPr/>
          </p:nvSpPr>
          <p:spPr>
            <a:xfrm>
              <a:off x="-49694100" y="3233575"/>
              <a:ext cx="69325" cy="103200"/>
            </a:xfrm>
            <a:custGeom>
              <a:avLst/>
              <a:gdLst/>
              <a:ahLst/>
              <a:cxnLst/>
              <a:rect l="l" t="t" r="r" b="b"/>
              <a:pathLst>
                <a:path w="2773" h="4128" extrusionOk="0">
                  <a:moveTo>
                    <a:pt x="1" y="1"/>
                  </a:moveTo>
                  <a:lnTo>
                    <a:pt x="1" y="2710"/>
                  </a:lnTo>
                  <a:lnTo>
                    <a:pt x="2773" y="4128"/>
                  </a:lnTo>
                  <a:lnTo>
                    <a:pt x="2773" y="1355"/>
                  </a:ln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863;p57">
              <a:extLst>
                <a:ext uri="{FF2B5EF4-FFF2-40B4-BE49-F238E27FC236}">
                  <a16:creationId xmlns:a16="http://schemas.microsoft.com/office/drawing/2014/main" id="{EF51D33C-4117-BEBE-FC8E-633BEC376A22}"/>
                </a:ext>
              </a:extLst>
            </p:cNvPr>
            <p:cNvSpPr/>
            <p:nvPr/>
          </p:nvSpPr>
          <p:spPr>
            <a:xfrm>
              <a:off x="-49756325" y="3314700"/>
              <a:ext cx="121325" cy="61450"/>
            </a:xfrm>
            <a:custGeom>
              <a:avLst/>
              <a:gdLst/>
              <a:ahLst/>
              <a:cxnLst/>
              <a:rect l="l" t="t" r="r" b="b"/>
              <a:pathLst>
                <a:path w="4853" h="2458" extrusionOk="0">
                  <a:moveTo>
                    <a:pt x="2048" y="1"/>
                  </a:moveTo>
                  <a:lnTo>
                    <a:pt x="1" y="1040"/>
                  </a:lnTo>
                  <a:lnTo>
                    <a:pt x="2836" y="2458"/>
                  </a:lnTo>
                  <a:lnTo>
                    <a:pt x="4852" y="1418"/>
                  </a:lnTo>
                  <a:lnTo>
                    <a:pt x="204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864;p57">
              <a:extLst>
                <a:ext uri="{FF2B5EF4-FFF2-40B4-BE49-F238E27FC236}">
                  <a16:creationId xmlns:a16="http://schemas.microsoft.com/office/drawing/2014/main" id="{03094E2D-158B-4D7E-2432-8AAB2AD376F4}"/>
                </a:ext>
              </a:extLst>
            </p:cNvPr>
            <p:cNvSpPr/>
            <p:nvPr/>
          </p:nvSpPr>
          <p:spPr>
            <a:xfrm>
              <a:off x="-49606675" y="3364325"/>
              <a:ext cx="52000" cy="118175"/>
            </a:xfrm>
            <a:custGeom>
              <a:avLst/>
              <a:gdLst/>
              <a:ahLst/>
              <a:cxnLst/>
              <a:rect l="l" t="t" r="r" b="b"/>
              <a:pathLst>
                <a:path w="2080" h="4727" extrusionOk="0">
                  <a:moveTo>
                    <a:pt x="1" y="0"/>
                  </a:moveTo>
                  <a:lnTo>
                    <a:pt x="1" y="3529"/>
                  </a:lnTo>
                  <a:lnTo>
                    <a:pt x="2080" y="4726"/>
                  </a:lnTo>
                  <a:lnTo>
                    <a:pt x="2080" y="1072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865;p57">
              <a:extLst>
                <a:ext uri="{FF2B5EF4-FFF2-40B4-BE49-F238E27FC236}">
                  <a16:creationId xmlns:a16="http://schemas.microsoft.com/office/drawing/2014/main" id="{66D6C3A6-BDD1-31FF-7FCD-17C0845FBDBE}"/>
                </a:ext>
              </a:extLst>
            </p:cNvPr>
            <p:cNvSpPr/>
            <p:nvPr/>
          </p:nvSpPr>
          <p:spPr>
            <a:xfrm>
              <a:off x="-49595650" y="3314700"/>
              <a:ext cx="121325" cy="61450"/>
            </a:xfrm>
            <a:custGeom>
              <a:avLst/>
              <a:gdLst/>
              <a:ahLst/>
              <a:cxnLst/>
              <a:rect l="l" t="t" r="r" b="b"/>
              <a:pathLst>
                <a:path w="4853" h="2458" extrusionOk="0">
                  <a:moveTo>
                    <a:pt x="2773" y="1"/>
                  </a:moveTo>
                  <a:lnTo>
                    <a:pt x="1" y="1418"/>
                  </a:lnTo>
                  <a:lnTo>
                    <a:pt x="1985" y="2458"/>
                  </a:lnTo>
                  <a:lnTo>
                    <a:pt x="4852" y="1040"/>
                  </a:lnTo>
                  <a:lnTo>
                    <a:pt x="277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866;p57">
              <a:extLst>
                <a:ext uri="{FF2B5EF4-FFF2-40B4-BE49-F238E27FC236}">
                  <a16:creationId xmlns:a16="http://schemas.microsoft.com/office/drawing/2014/main" id="{E7EF0867-6A6F-F601-F7FC-8CBD8BA508BC}"/>
                </a:ext>
              </a:extLst>
            </p:cNvPr>
            <p:cNvSpPr/>
            <p:nvPr/>
          </p:nvSpPr>
          <p:spPr>
            <a:xfrm>
              <a:off x="-49764975" y="3355650"/>
              <a:ext cx="70100" cy="126850"/>
            </a:xfrm>
            <a:custGeom>
              <a:avLst/>
              <a:gdLst/>
              <a:ahLst/>
              <a:cxnLst/>
              <a:rect l="l" t="t" r="r" b="b"/>
              <a:pathLst>
                <a:path w="2804" h="5074" extrusionOk="0">
                  <a:moveTo>
                    <a:pt x="0" y="1"/>
                  </a:moveTo>
                  <a:lnTo>
                    <a:pt x="0" y="3309"/>
                  </a:lnTo>
                  <a:cubicBezTo>
                    <a:pt x="0" y="3403"/>
                    <a:pt x="63" y="3529"/>
                    <a:pt x="189" y="3624"/>
                  </a:cubicBezTo>
                  <a:lnTo>
                    <a:pt x="2804" y="5073"/>
                  </a:lnTo>
                  <a:lnTo>
                    <a:pt x="2804" y="1419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867;p57">
              <a:extLst>
                <a:ext uri="{FF2B5EF4-FFF2-40B4-BE49-F238E27FC236}">
                  <a16:creationId xmlns:a16="http://schemas.microsoft.com/office/drawing/2014/main" id="{B1694A65-462A-B615-E0D3-04B29101A867}"/>
                </a:ext>
              </a:extLst>
            </p:cNvPr>
            <p:cNvSpPr/>
            <p:nvPr/>
          </p:nvSpPr>
          <p:spPr>
            <a:xfrm>
              <a:off x="-49535775" y="3355650"/>
              <a:ext cx="70100" cy="126850"/>
            </a:xfrm>
            <a:custGeom>
              <a:avLst/>
              <a:gdLst/>
              <a:ahLst/>
              <a:cxnLst/>
              <a:rect l="l" t="t" r="r" b="b"/>
              <a:pathLst>
                <a:path w="2804" h="5074" extrusionOk="0">
                  <a:moveTo>
                    <a:pt x="2804" y="1"/>
                  </a:moveTo>
                  <a:lnTo>
                    <a:pt x="0" y="1419"/>
                  </a:lnTo>
                  <a:lnTo>
                    <a:pt x="0" y="5073"/>
                  </a:lnTo>
                  <a:lnTo>
                    <a:pt x="2583" y="3624"/>
                  </a:lnTo>
                  <a:cubicBezTo>
                    <a:pt x="2709" y="3529"/>
                    <a:pt x="2804" y="3403"/>
                    <a:pt x="2804" y="3309"/>
                  </a:cubicBezTo>
                  <a:lnTo>
                    <a:pt x="28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868;p57">
              <a:extLst>
                <a:ext uri="{FF2B5EF4-FFF2-40B4-BE49-F238E27FC236}">
                  <a16:creationId xmlns:a16="http://schemas.microsoft.com/office/drawing/2014/main" id="{38C7D7EA-336C-1B8A-392D-73B5799E60F5}"/>
                </a:ext>
              </a:extLst>
            </p:cNvPr>
            <p:cNvSpPr/>
            <p:nvPr/>
          </p:nvSpPr>
          <p:spPr>
            <a:xfrm>
              <a:off x="-49685425" y="3183375"/>
              <a:ext cx="140200" cy="69925"/>
            </a:xfrm>
            <a:custGeom>
              <a:avLst/>
              <a:gdLst/>
              <a:ahLst/>
              <a:cxnLst/>
              <a:rect l="l" t="t" r="r" b="b"/>
              <a:pathLst>
                <a:path w="5608" h="2797" extrusionOk="0">
                  <a:moveTo>
                    <a:pt x="2792" y="0"/>
                  </a:moveTo>
                  <a:cubicBezTo>
                    <a:pt x="2741" y="0"/>
                    <a:pt x="2694" y="8"/>
                    <a:pt x="2647" y="24"/>
                  </a:cubicBezTo>
                  <a:lnTo>
                    <a:pt x="0" y="1378"/>
                  </a:lnTo>
                  <a:lnTo>
                    <a:pt x="2804" y="2796"/>
                  </a:lnTo>
                  <a:lnTo>
                    <a:pt x="5608" y="1378"/>
                  </a:lnTo>
                  <a:lnTo>
                    <a:pt x="2962" y="24"/>
                  </a:lnTo>
                  <a:cubicBezTo>
                    <a:pt x="2899" y="8"/>
                    <a:pt x="2843" y="0"/>
                    <a:pt x="27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1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>
          <a:extLst>
            <a:ext uri="{FF2B5EF4-FFF2-40B4-BE49-F238E27FC236}">
              <a16:creationId xmlns:a16="http://schemas.microsoft.com/office/drawing/2014/main" id="{AFD9D047-FD1B-73F0-7F12-614874504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CA258A1-F818-17C7-DC10-DC2EBC1A382F}"/>
              </a:ext>
            </a:extLst>
          </p:cNvPr>
          <p:cNvSpPr/>
          <p:nvPr/>
        </p:nvSpPr>
        <p:spPr>
          <a:xfrm>
            <a:off x="3688080" y="518160"/>
            <a:ext cx="5862320" cy="4094480"/>
          </a:xfrm>
          <a:prstGeom prst="rect">
            <a:avLst/>
          </a:prstGeom>
          <a:solidFill>
            <a:srgbClr val="00CCCC"/>
          </a:solidFill>
          <a:ln>
            <a:solidFill>
              <a:srgbClr val="00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4572000" y="2385863"/>
            <a:ext cx="4850552" cy="60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 dirty="0">
                <a:solidFill>
                  <a:srgbClr val="003359"/>
                </a:solidFill>
              </a:rPr>
              <a:t>Basics</a:t>
            </a:r>
            <a:endParaRPr sz="4800" dirty="0">
              <a:solidFill>
                <a:srgbClr val="003359"/>
              </a:solidFill>
            </a:endParaRPr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389439" y="166679"/>
            <a:ext cx="7324051" cy="5378088"/>
            <a:chOff x="238125" y="262775"/>
            <a:chExt cx="7092825" cy="5151425"/>
          </a:xfrm>
          <a:solidFill>
            <a:srgbClr val="00CCCC"/>
          </a:solidFill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109;p22">
            <a:extLst>
              <a:ext uri="{FF2B5EF4-FFF2-40B4-BE49-F238E27FC236}">
                <a16:creationId xmlns:a16="http://schemas.microsoft.com/office/drawing/2014/main" id="{D83BCF20-7E80-91B4-4223-4F40C82B9723}"/>
              </a:ext>
            </a:extLst>
          </p:cNvPr>
          <p:cNvSpPr txBox="1">
            <a:spLocks/>
          </p:cNvSpPr>
          <p:nvPr/>
        </p:nvSpPr>
        <p:spPr>
          <a:xfrm>
            <a:off x="1337310" y="992405"/>
            <a:ext cx="1040129" cy="49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ree Serif"/>
              <a:buNone/>
              <a:defRPr sz="3600" b="1" i="0" u="none" strike="noStrike" cap="non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ree Serif"/>
              <a:buNone/>
              <a:defRPr sz="3600" b="1" i="0" u="none" strike="noStrike" cap="non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ree Serif"/>
              <a:buNone/>
              <a:defRPr sz="3600" b="1" i="0" u="none" strike="noStrike" cap="non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ree Serif"/>
              <a:buNone/>
              <a:defRPr sz="3600" b="1" i="0" u="none" strike="noStrike" cap="non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ree Serif"/>
              <a:buNone/>
              <a:defRPr sz="3600" b="1" i="0" u="none" strike="noStrike" cap="non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ree Serif"/>
              <a:buNone/>
              <a:defRPr sz="3600" b="1" i="0" u="none" strike="noStrike" cap="non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ree Serif"/>
              <a:buNone/>
              <a:defRPr sz="3600" b="1" i="0" u="none" strike="noStrike" cap="non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ree Serif"/>
              <a:buNone/>
              <a:defRPr sz="3600" b="1" i="0" u="none" strike="noStrike" cap="non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de-DE" sz="2000" dirty="0">
                <a:solidFill>
                  <a:srgbClr val="A3FFFF"/>
                </a:solidFill>
              </a:rPr>
              <a:t>neo4j</a:t>
            </a:r>
          </a:p>
        </p:txBody>
      </p:sp>
      <p:grpSp>
        <p:nvGrpSpPr>
          <p:cNvPr id="5" name="Google Shape;7859;p57">
            <a:extLst>
              <a:ext uri="{FF2B5EF4-FFF2-40B4-BE49-F238E27FC236}">
                <a16:creationId xmlns:a16="http://schemas.microsoft.com/office/drawing/2014/main" id="{0F772F29-A3D4-3CAC-7C63-7B4D59481556}"/>
              </a:ext>
            </a:extLst>
          </p:cNvPr>
          <p:cNvGrpSpPr/>
          <p:nvPr/>
        </p:nvGrpSpPr>
        <p:grpSpPr>
          <a:xfrm>
            <a:off x="1946910" y="3506724"/>
            <a:ext cx="379857" cy="366141"/>
            <a:chOff x="-49764975" y="3183375"/>
            <a:chExt cx="299300" cy="299125"/>
          </a:xfrm>
          <a:solidFill>
            <a:srgbClr val="05223C"/>
          </a:solidFill>
        </p:grpSpPr>
        <p:sp>
          <p:nvSpPr>
            <p:cNvPr id="6" name="Google Shape;7860;p57">
              <a:extLst>
                <a:ext uri="{FF2B5EF4-FFF2-40B4-BE49-F238E27FC236}">
                  <a16:creationId xmlns:a16="http://schemas.microsoft.com/office/drawing/2014/main" id="{4E955A66-62DD-67F3-B824-A843525B3761}"/>
                </a:ext>
              </a:extLst>
            </p:cNvPr>
            <p:cNvSpPr/>
            <p:nvPr/>
          </p:nvSpPr>
          <p:spPr>
            <a:xfrm>
              <a:off x="-49606675" y="3233575"/>
              <a:ext cx="70125" cy="103200"/>
            </a:xfrm>
            <a:custGeom>
              <a:avLst/>
              <a:gdLst/>
              <a:ahLst/>
              <a:cxnLst/>
              <a:rect l="l" t="t" r="r" b="b"/>
              <a:pathLst>
                <a:path w="2805" h="4128" extrusionOk="0">
                  <a:moveTo>
                    <a:pt x="2805" y="1"/>
                  </a:moveTo>
                  <a:lnTo>
                    <a:pt x="1" y="1355"/>
                  </a:lnTo>
                  <a:lnTo>
                    <a:pt x="1" y="4128"/>
                  </a:lnTo>
                  <a:lnTo>
                    <a:pt x="2805" y="2710"/>
                  </a:lnTo>
                  <a:lnTo>
                    <a:pt x="280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861;p57">
              <a:extLst>
                <a:ext uri="{FF2B5EF4-FFF2-40B4-BE49-F238E27FC236}">
                  <a16:creationId xmlns:a16="http://schemas.microsoft.com/office/drawing/2014/main" id="{EDC78141-3DC0-FC35-AD38-6700F94F9416}"/>
                </a:ext>
              </a:extLst>
            </p:cNvPr>
            <p:cNvSpPr/>
            <p:nvPr/>
          </p:nvSpPr>
          <p:spPr>
            <a:xfrm>
              <a:off x="-49676775" y="3364325"/>
              <a:ext cx="52000" cy="118175"/>
            </a:xfrm>
            <a:custGeom>
              <a:avLst/>
              <a:gdLst/>
              <a:ahLst/>
              <a:cxnLst/>
              <a:rect l="l" t="t" r="r" b="b"/>
              <a:pathLst>
                <a:path w="2080" h="4727" extrusionOk="0">
                  <a:moveTo>
                    <a:pt x="2080" y="0"/>
                  </a:moveTo>
                  <a:lnTo>
                    <a:pt x="1" y="1072"/>
                  </a:lnTo>
                  <a:lnTo>
                    <a:pt x="1" y="4726"/>
                  </a:lnTo>
                  <a:lnTo>
                    <a:pt x="2080" y="3529"/>
                  </a:lnTo>
                  <a:lnTo>
                    <a:pt x="208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862;p57">
              <a:extLst>
                <a:ext uri="{FF2B5EF4-FFF2-40B4-BE49-F238E27FC236}">
                  <a16:creationId xmlns:a16="http://schemas.microsoft.com/office/drawing/2014/main" id="{C24B6CFE-FFA4-F1A3-2724-929F156F69E5}"/>
                </a:ext>
              </a:extLst>
            </p:cNvPr>
            <p:cNvSpPr/>
            <p:nvPr/>
          </p:nvSpPr>
          <p:spPr>
            <a:xfrm>
              <a:off x="-49694100" y="3233575"/>
              <a:ext cx="69325" cy="103200"/>
            </a:xfrm>
            <a:custGeom>
              <a:avLst/>
              <a:gdLst/>
              <a:ahLst/>
              <a:cxnLst/>
              <a:rect l="l" t="t" r="r" b="b"/>
              <a:pathLst>
                <a:path w="2773" h="4128" extrusionOk="0">
                  <a:moveTo>
                    <a:pt x="1" y="1"/>
                  </a:moveTo>
                  <a:lnTo>
                    <a:pt x="1" y="2710"/>
                  </a:lnTo>
                  <a:lnTo>
                    <a:pt x="2773" y="4128"/>
                  </a:lnTo>
                  <a:lnTo>
                    <a:pt x="2773" y="1355"/>
                  </a:ln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863;p57">
              <a:extLst>
                <a:ext uri="{FF2B5EF4-FFF2-40B4-BE49-F238E27FC236}">
                  <a16:creationId xmlns:a16="http://schemas.microsoft.com/office/drawing/2014/main" id="{963A985F-1092-F6E3-E3BE-3F6E3FA25CE6}"/>
                </a:ext>
              </a:extLst>
            </p:cNvPr>
            <p:cNvSpPr/>
            <p:nvPr/>
          </p:nvSpPr>
          <p:spPr>
            <a:xfrm>
              <a:off x="-49756325" y="3314700"/>
              <a:ext cx="121325" cy="61450"/>
            </a:xfrm>
            <a:custGeom>
              <a:avLst/>
              <a:gdLst/>
              <a:ahLst/>
              <a:cxnLst/>
              <a:rect l="l" t="t" r="r" b="b"/>
              <a:pathLst>
                <a:path w="4853" h="2458" extrusionOk="0">
                  <a:moveTo>
                    <a:pt x="2048" y="1"/>
                  </a:moveTo>
                  <a:lnTo>
                    <a:pt x="1" y="1040"/>
                  </a:lnTo>
                  <a:lnTo>
                    <a:pt x="2836" y="2458"/>
                  </a:lnTo>
                  <a:lnTo>
                    <a:pt x="4852" y="1418"/>
                  </a:lnTo>
                  <a:lnTo>
                    <a:pt x="204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864;p57">
              <a:extLst>
                <a:ext uri="{FF2B5EF4-FFF2-40B4-BE49-F238E27FC236}">
                  <a16:creationId xmlns:a16="http://schemas.microsoft.com/office/drawing/2014/main" id="{32E071BF-AC8B-1A9F-C39B-ABFFF8F3D8C9}"/>
                </a:ext>
              </a:extLst>
            </p:cNvPr>
            <p:cNvSpPr/>
            <p:nvPr/>
          </p:nvSpPr>
          <p:spPr>
            <a:xfrm>
              <a:off x="-49606675" y="3364325"/>
              <a:ext cx="52000" cy="118175"/>
            </a:xfrm>
            <a:custGeom>
              <a:avLst/>
              <a:gdLst/>
              <a:ahLst/>
              <a:cxnLst/>
              <a:rect l="l" t="t" r="r" b="b"/>
              <a:pathLst>
                <a:path w="2080" h="4727" extrusionOk="0">
                  <a:moveTo>
                    <a:pt x="1" y="0"/>
                  </a:moveTo>
                  <a:lnTo>
                    <a:pt x="1" y="3529"/>
                  </a:lnTo>
                  <a:lnTo>
                    <a:pt x="2080" y="4726"/>
                  </a:lnTo>
                  <a:lnTo>
                    <a:pt x="2080" y="1072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865;p57">
              <a:extLst>
                <a:ext uri="{FF2B5EF4-FFF2-40B4-BE49-F238E27FC236}">
                  <a16:creationId xmlns:a16="http://schemas.microsoft.com/office/drawing/2014/main" id="{CB5F9452-8546-3D6C-3C48-A56E737440CB}"/>
                </a:ext>
              </a:extLst>
            </p:cNvPr>
            <p:cNvSpPr/>
            <p:nvPr/>
          </p:nvSpPr>
          <p:spPr>
            <a:xfrm>
              <a:off x="-49595650" y="3314700"/>
              <a:ext cx="121325" cy="61450"/>
            </a:xfrm>
            <a:custGeom>
              <a:avLst/>
              <a:gdLst/>
              <a:ahLst/>
              <a:cxnLst/>
              <a:rect l="l" t="t" r="r" b="b"/>
              <a:pathLst>
                <a:path w="4853" h="2458" extrusionOk="0">
                  <a:moveTo>
                    <a:pt x="2773" y="1"/>
                  </a:moveTo>
                  <a:lnTo>
                    <a:pt x="1" y="1418"/>
                  </a:lnTo>
                  <a:lnTo>
                    <a:pt x="1985" y="2458"/>
                  </a:lnTo>
                  <a:lnTo>
                    <a:pt x="4852" y="1040"/>
                  </a:lnTo>
                  <a:lnTo>
                    <a:pt x="277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866;p57">
              <a:extLst>
                <a:ext uri="{FF2B5EF4-FFF2-40B4-BE49-F238E27FC236}">
                  <a16:creationId xmlns:a16="http://schemas.microsoft.com/office/drawing/2014/main" id="{73ACFCAE-0A5C-0F52-60F4-28B5C6C07B82}"/>
                </a:ext>
              </a:extLst>
            </p:cNvPr>
            <p:cNvSpPr/>
            <p:nvPr/>
          </p:nvSpPr>
          <p:spPr>
            <a:xfrm>
              <a:off x="-49764975" y="3355650"/>
              <a:ext cx="70100" cy="126850"/>
            </a:xfrm>
            <a:custGeom>
              <a:avLst/>
              <a:gdLst/>
              <a:ahLst/>
              <a:cxnLst/>
              <a:rect l="l" t="t" r="r" b="b"/>
              <a:pathLst>
                <a:path w="2804" h="5074" extrusionOk="0">
                  <a:moveTo>
                    <a:pt x="0" y="1"/>
                  </a:moveTo>
                  <a:lnTo>
                    <a:pt x="0" y="3309"/>
                  </a:lnTo>
                  <a:cubicBezTo>
                    <a:pt x="0" y="3403"/>
                    <a:pt x="63" y="3529"/>
                    <a:pt x="189" y="3624"/>
                  </a:cubicBezTo>
                  <a:lnTo>
                    <a:pt x="2804" y="5073"/>
                  </a:lnTo>
                  <a:lnTo>
                    <a:pt x="2804" y="1419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867;p57">
              <a:extLst>
                <a:ext uri="{FF2B5EF4-FFF2-40B4-BE49-F238E27FC236}">
                  <a16:creationId xmlns:a16="http://schemas.microsoft.com/office/drawing/2014/main" id="{58ACE80C-A2AF-F94E-53A5-479D9F33229C}"/>
                </a:ext>
              </a:extLst>
            </p:cNvPr>
            <p:cNvSpPr/>
            <p:nvPr/>
          </p:nvSpPr>
          <p:spPr>
            <a:xfrm>
              <a:off x="-49535775" y="3355650"/>
              <a:ext cx="70100" cy="126850"/>
            </a:xfrm>
            <a:custGeom>
              <a:avLst/>
              <a:gdLst/>
              <a:ahLst/>
              <a:cxnLst/>
              <a:rect l="l" t="t" r="r" b="b"/>
              <a:pathLst>
                <a:path w="2804" h="5074" extrusionOk="0">
                  <a:moveTo>
                    <a:pt x="2804" y="1"/>
                  </a:moveTo>
                  <a:lnTo>
                    <a:pt x="0" y="1419"/>
                  </a:lnTo>
                  <a:lnTo>
                    <a:pt x="0" y="5073"/>
                  </a:lnTo>
                  <a:lnTo>
                    <a:pt x="2583" y="3624"/>
                  </a:lnTo>
                  <a:cubicBezTo>
                    <a:pt x="2709" y="3529"/>
                    <a:pt x="2804" y="3403"/>
                    <a:pt x="2804" y="3309"/>
                  </a:cubicBezTo>
                  <a:lnTo>
                    <a:pt x="28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868;p57">
              <a:extLst>
                <a:ext uri="{FF2B5EF4-FFF2-40B4-BE49-F238E27FC236}">
                  <a16:creationId xmlns:a16="http://schemas.microsoft.com/office/drawing/2014/main" id="{18EAF011-0E75-6C8D-7962-5B8C749B683A}"/>
                </a:ext>
              </a:extLst>
            </p:cNvPr>
            <p:cNvSpPr/>
            <p:nvPr/>
          </p:nvSpPr>
          <p:spPr>
            <a:xfrm>
              <a:off x="-49685425" y="3183375"/>
              <a:ext cx="140200" cy="69925"/>
            </a:xfrm>
            <a:custGeom>
              <a:avLst/>
              <a:gdLst/>
              <a:ahLst/>
              <a:cxnLst/>
              <a:rect l="l" t="t" r="r" b="b"/>
              <a:pathLst>
                <a:path w="5608" h="2797" extrusionOk="0">
                  <a:moveTo>
                    <a:pt x="2792" y="0"/>
                  </a:moveTo>
                  <a:cubicBezTo>
                    <a:pt x="2741" y="0"/>
                    <a:pt x="2694" y="8"/>
                    <a:pt x="2647" y="24"/>
                  </a:cubicBezTo>
                  <a:lnTo>
                    <a:pt x="0" y="1378"/>
                  </a:lnTo>
                  <a:lnTo>
                    <a:pt x="2804" y="2796"/>
                  </a:lnTo>
                  <a:lnTo>
                    <a:pt x="5608" y="1378"/>
                  </a:lnTo>
                  <a:lnTo>
                    <a:pt x="2962" y="24"/>
                  </a:lnTo>
                  <a:cubicBezTo>
                    <a:pt x="2899" y="8"/>
                    <a:pt x="2843" y="0"/>
                    <a:pt x="27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564033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1774104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>
                <a:solidFill>
                  <a:srgbClr val="AFFFFF"/>
                </a:solidFill>
              </a:rPr>
              <a:t>What</a:t>
            </a:r>
            <a:r>
              <a:rPr lang="de-DE" dirty="0">
                <a:solidFill>
                  <a:srgbClr val="AFFFFF"/>
                </a:solidFill>
              </a:rPr>
              <a:t> </a:t>
            </a:r>
            <a:r>
              <a:rPr lang="de-DE" dirty="0" err="1">
                <a:solidFill>
                  <a:srgbClr val="AFFFFF"/>
                </a:solidFill>
              </a:rPr>
              <a:t>does</a:t>
            </a:r>
            <a:r>
              <a:rPr lang="de-DE" dirty="0">
                <a:solidFill>
                  <a:srgbClr val="AFFFFF"/>
                </a:solidFill>
              </a:rPr>
              <a:t> </a:t>
            </a:r>
            <a:r>
              <a:rPr lang="de-DE" dirty="0" err="1">
                <a:solidFill>
                  <a:srgbClr val="AFFFFF"/>
                </a:solidFill>
              </a:rPr>
              <a:t>the</a:t>
            </a:r>
            <a:r>
              <a:rPr lang="de-DE" dirty="0">
                <a:solidFill>
                  <a:srgbClr val="AFFFFF"/>
                </a:solidFill>
              </a:rPr>
              <a:t> </a:t>
            </a:r>
            <a:r>
              <a:rPr lang="de-DE" dirty="0" err="1">
                <a:solidFill>
                  <a:srgbClr val="AFFFFF"/>
                </a:solidFill>
              </a:rPr>
              <a:t>dashboard</a:t>
            </a:r>
            <a:r>
              <a:rPr lang="de-DE" dirty="0">
                <a:solidFill>
                  <a:srgbClr val="AFFFFF"/>
                </a:solidFill>
              </a:rPr>
              <a:t> </a:t>
            </a:r>
            <a:r>
              <a:rPr lang="de-DE" dirty="0" err="1">
                <a:solidFill>
                  <a:srgbClr val="AFFFFF"/>
                </a:solidFill>
              </a:rPr>
              <a:t>display</a:t>
            </a:r>
            <a:r>
              <a:rPr lang="de-DE" dirty="0">
                <a:solidFill>
                  <a:srgbClr val="AFFFFF"/>
                </a:solidFill>
              </a:rPr>
              <a:t>?</a:t>
            </a:r>
            <a:endParaRPr dirty="0">
              <a:solidFill>
                <a:srgbClr val="AFFFFF"/>
              </a:solidFill>
            </a:endParaRPr>
          </a:p>
        </p:txBody>
      </p:sp>
      <p:sp>
        <p:nvSpPr>
          <p:cNvPr id="284" name="Google Shape;284;p25"/>
          <p:cNvSpPr/>
          <p:nvPr/>
        </p:nvSpPr>
        <p:spPr>
          <a:xfrm>
            <a:off x="-669424" y="-537882"/>
            <a:ext cx="10491155" cy="7476564"/>
          </a:xfrm>
          <a:custGeom>
            <a:avLst/>
            <a:gdLst/>
            <a:ahLst/>
            <a:cxnLst/>
            <a:rect l="l" t="t" r="r" b="b"/>
            <a:pathLst>
              <a:path w="209469" h="174831" extrusionOk="0">
                <a:moveTo>
                  <a:pt x="198078" y="11364"/>
                </a:moveTo>
                <a:lnTo>
                  <a:pt x="198105" y="12404"/>
                </a:lnTo>
                <a:lnTo>
                  <a:pt x="198105" y="134142"/>
                </a:lnTo>
                <a:cubicBezTo>
                  <a:pt x="198105" y="134854"/>
                  <a:pt x="197804" y="135155"/>
                  <a:pt x="197092" y="135155"/>
                </a:cubicBezTo>
                <a:lnTo>
                  <a:pt x="12295" y="135155"/>
                </a:lnTo>
                <a:cubicBezTo>
                  <a:pt x="11583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44" y="163550"/>
                  <a:pt x="61280" y="166014"/>
                  <a:pt x="61280" y="169190"/>
                </a:cubicBezTo>
                <a:cubicBezTo>
                  <a:pt x="61280" y="172366"/>
                  <a:pt x="63744" y="174831"/>
                  <a:pt x="66921" y="174831"/>
                </a:cubicBezTo>
                <a:lnTo>
                  <a:pt x="142466" y="174831"/>
                </a:lnTo>
                <a:cubicBezTo>
                  <a:pt x="145642" y="174831"/>
                  <a:pt x="148216" y="172366"/>
                  <a:pt x="148216" y="169190"/>
                </a:cubicBezTo>
                <a:cubicBezTo>
                  <a:pt x="148216" y="166014"/>
                  <a:pt x="145642" y="163550"/>
                  <a:pt x="142466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92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37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2364286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00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>
          <a:extLst>
            <a:ext uri="{FF2B5EF4-FFF2-40B4-BE49-F238E27FC236}">
              <a16:creationId xmlns:a16="http://schemas.microsoft.com/office/drawing/2014/main" id="{5A73AA94-93BA-774A-5B1E-E143ED542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>
            <a:extLst>
              <a:ext uri="{FF2B5EF4-FFF2-40B4-BE49-F238E27FC236}">
                <a16:creationId xmlns:a16="http://schemas.microsoft.com/office/drawing/2014/main" id="{635BF90B-044A-89C1-CECF-87A8E3C9CE35}"/>
              </a:ext>
            </a:extLst>
          </p:cNvPr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AFFFFF"/>
                </a:solidFill>
              </a:rPr>
              <a:t>What does the dashboard display?</a:t>
            </a:r>
            <a:endParaRPr dirty="0">
              <a:solidFill>
                <a:srgbClr val="AFFFFF"/>
              </a:solidFill>
            </a:endParaRPr>
          </a:p>
        </p:txBody>
      </p:sp>
      <p:sp>
        <p:nvSpPr>
          <p:cNvPr id="277" name="Google Shape;277;p25">
            <a:extLst>
              <a:ext uri="{FF2B5EF4-FFF2-40B4-BE49-F238E27FC236}">
                <a16:creationId xmlns:a16="http://schemas.microsoft.com/office/drawing/2014/main" id="{DF437D75-6C0B-1279-297D-98E8F5F2278A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6341356" y="3340125"/>
            <a:ext cx="2076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dirty="0" err="1"/>
              <a:t>Finds</a:t>
            </a:r>
            <a:r>
              <a:rPr lang="de-DE" sz="1400" dirty="0"/>
              <a:t> a </a:t>
            </a:r>
            <a:r>
              <a:rPr lang="de-DE" sz="1400" dirty="0" err="1"/>
              <a:t>mitigation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a </a:t>
            </a:r>
            <a:r>
              <a:rPr lang="de-DE" sz="1400" dirty="0" err="1"/>
              <a:t>chosen</a:t>
            </a:r>
            <a:r>
              <a:rPr lang="de-DE" sz="1400" dirty="0"/>
              <a:t> CVE</a:t>
            </a:r>
            <a:endParaRPr sz="1400" dirty="0"/>
          </a:p>
        </p:txBody>
      </p:sp>
      <p:sp>
        <p:nvSpPr>
          <p:cNvPr id="278" name="Google Shape;278;p25">
            <a:extLst>
              <a:ext uri="{FF2B5EF4-FFF2-40B4-BE49-F238E27FC236}">
                <a16:creationId xmlns:a16="http://schemas.microsoft.com/office/drawing/2014/main" id="{71FC03AB-BFAE-99DB-F488-E5BC9590B697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3397280" y="3340125"/>
            <a:ext cx="2349426" cy="1031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dirty="0" err="1"/>
              <a:t>Allows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search</a:t>
            </a:r>
            <a:r>
              <a:rPr lang="de-DE" sz="1400" dirty="0"/>
              <a:t> </a:t>
            </a:r>
            <a:r>
              <a:rPr lang="de-DE" sz="1400" dirty="0" err="1"/>
              <a:t>your</a:t>
            </a:r>
            <a:r>
              <a:rPr lang="de-DE" sz="1400" dirty="0"/>
              <a:t> </a:t>
            </a:r>
            <a:r>
              <a:rPr lang="de-DE" sz="1400" dirty="0" err="1"/>
              <a:t>systems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explicit CVEs </a:t>
            </a:r>
            <a:r>
              <a:rPr lang="de-DE" sz="1400" dirty="0" err="1"/>
              <a:t>or</a:t>
            </a:r>
            <a:r>
              <a:rPr lang="de-DE" sz="1400" dirty="0"/>
              <a:t> </a:t>
            </a:r>
            <a:r>
              <a:rPr lang="de-DE" sz="1400" dirty="0" err="1"/>
              <a:t>software</a:t>
            </a:r>
            <a:r>
              <a:rPr lang="de-DE" sz="1400" dirty="0"/>
              <a:t> </a:t>
            </a:r>
            <a:r>
              <a:rPr lang="de-DE" sz="1400" dirty="0" err="1"/>
              <a:t>version</a:t>
            </a:r>
            <a:r>
              <a:rPr lang="de-DE" sz="1400" dirty="0"/>
              <a:t> </a:t>
            </a:r>
            <a:r>
              <a:rPr lang="de-DE" sz="1400" dirty="0" err="1"/>
              <a:t>combinations</a:t>
            </a:r>
            <a:endParaRPr lang="de-DE" sz="1400" dirty="0"/>
          </a:p>
        </p:txBody>
      </p:sp>
      <p:sp>
        <p:nvSpPr>
          <p:cNvPr id="279" name="Google Shape;279;p25">
            <a:extLst>
              <a:ext uri="{FF2B5EF4-FFF2-40B4-BE49-F238E27FC236}">
                <a16:creationId xmlns:a16="http://schemas.microsoft.com/office/drawing/2014/main" id="{E2F19AEF-93B1-B4FE-7AFA-313DB56AB72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26631" y="180567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/>
              <a:t>Overall View</a:t>
            </a:r>
            <a:endParaRPr sz="1800" dirty="0"/>
          </a:p>
        </p:txBody>
      </p:sp>
      <p:sp>
        <p:nvSpPr>
          <p:cNvPr id="280" name="Google Shape;280;p25">
            <a:extLst>
              <a:ext uri="{FF2B5EF4-FFF2-40B4-BE49-F238E27FC236}">
                <a16:creationId xmlns:a16="http://schemas.microsoft.com/office/drawing/2014/main" id="{A1C25EA4-35E3-EF6B-4B73-F5F4CF4BB5FB}"/>
              </a:ext>
            </a:extLst>
          </p:cNvPr>
          <p:cNvSpPr txBox="1">
            <a:spLocks noGrp="1"/>
          </p:cNvSpPr>
          <p:nvPr>
            <p:ph type="ctrTitle" idx="4"/>
          </p:nvPr>
        </p:nvSpPr>
        <p:spPr>
          <a:xfrm>
            <a:off x="6219436" y="1805673"/>
            <a:ext cx="2257814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/>
              <a:t>Mitigation</a:t>
            </a:r>
            <a:endParaRPr sz="2000" dirty="0"/>
          </a:p>
        </p:txBody>
      </p:sp>
      <p:sp>
        <p:nvSpPr>
          <p:cNvPr id="281" name="Google Shape;281;p25">
            <a:extLst>
              <a:ext uri="{FF2B5EF4-FFF2-40B4-BE49-F238E27FC236}">
                <a16:creationId xmlns:a16="http://schemas.microsoft.com/office/drawing/2014/main" id="{877504DC-FB11-1C0D-8D67-81D2BE4886F0}"/>
              </a:ext>
            </a:extLst>
          </p:cNvPr>
          <p:cNvSpPr txBox="1">
            <a:spLocks noGrp="1"/>
          </p:cNvSpPr>
          <p:nvPr>
            <p:ph type="ctrTitle" idx="5"/>
          </p:nvPr>
        </p:nvSpPr>
        <p:spPr>
          <a:xfrm>
            <a:off x="3336980" y="1839108"/>
            <a:ext cx="2470025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/>
              <a:t>CVE &amp; Advanced Search</a:t>
            </a:r>
            <a:endParaRPr sz="1800" dirty="0"/>
          </a:p>
        </p:txBody>
      </p:sp>
      <p:sp>
        <p:nvSpPr>
          <p:cNvPr id="282" name="Google Shape;282;p25">
            <a:extLst>
              <a:ext uri="{FF2B5EF4-FFF2-40B4-BE49-F238E27FC236}">
                <a16:creationId xmlns:a16="http://schemas.microsoft.com/office/drawing/2014/main" id="{A165BC05-9967-CA11-47CD-208EAFD4EDCE}"/>
              </a:ext>
            </a:extLst>
          </p:cNvPr>
          <p:cNvSpPr/>
          <p:nvPr/>
        </p:nvSpPr>
        <p:spPr>
          <a:xfrm>
            <a:off x="1267145" y="2095798"/>
            <a:ext cx="994973" cy="830447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5">
            <a:extLst>
              <a:ext uri="{FF2B5EF4-FFF2-40B4-BE49-F238E27FC236}">
                <a16:creationId xmlns:a16="http://schemas.microsoft.com/office/drawing/2014/main" id="{F4E25DF0-5748-4C78-8124-7FE4CA884AC3}"/>
              </a:ext>
            </a:extLst>
          </p:cNvPr>
          <p:cNvSpPr/>
          <p:nvPr/>
        </p:nvSpPr>
        <p:spPr>
          <a:xfrm>
            <a:off x="4081142" y="2089702"/>
            <a:ext cx="994978" cy="830447"/>
          </a:xfrm>
          <a:custGeom>
            <a:avLst/>
            <a:gdLst/>
            <a:ahLst/>
            <a:cxnLst/>
            <a:rect l="l" t="t" r="r" b="b"/>
            <a:pathLst>
              <a:path w="209469" h="174831" extrusionOk="0">
                <a:moveTo>
                  <a:pt x="198078" y="11364"/>
                </a:moveTo>
                <a:lnTo>
                  <a:pt x="198105" y="12404"/>
                </a:lnTo>
                <a:lnTo>
                  <a:pt x="198105" y="134142"/>
                </a:lnTo>
                <a:cubicBezTo>
                  <a:pt x="198105" y="134854"/>
                  <a:pt x="197804" y="135155"/>
                  <a:pt x="197092" y="135155"/>
                </a:cubicBezTo>
                <a:lnTo>
                  <a:pt x="12295" y="135155"/>
                </a:lnTo>
                <a:cubicBezTo>
                  <a:pt x="11583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44" y="163550"/>
                  <a:pt x="61280" y="166014"/>
                  <a:pt x="61280" y="169190"/>
                </a:cubicBezTo>
                <a:cubicBezTo>
                  <a:pt x="61280" y="172366"/>
                  <a:pt x="63744" y="174831"/>
                  <a:pt x="66921" y="174831"/>
                </a:cubicBezTo>
                <a:lnTo>
                  <a:pt x="142466" y="174831"/>
                </a:lnTo>
                <a:cubicBezTo>
                  <a:pt x="145642" y="174831"/>
                  <a:pt x="148216" y="172366"/>
                  <a:pt x="148216" y="169190"/>
                </a:cubicBezTo>
                <a:cubicBezTo>
                  <a:pt x="148216" y="166014"/>
                  <a:pt x="145642" y="163550"/>
                  <a:pt x="142466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92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37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5">
            <a:extLst>
              <a:ext uri="{FF2B5EF4-FFF2-40B4-BE49-F238E27FC236}">
                <a16:creationId xmlns:a16="http://schemas.microsoft.com/office/drawing/2014/main" id="{05A43AD9-21F6-9432-DF4E-AAA98CA5979A}"/>
              </a:ext>
            </a:extLst>
          </p:cNvPr>
          <p:cNvSpPr/>
          <p:nvPr/>
        </p:nvSpPr>
        <p:spPr>
          <a:xfrm>
            <a:off x="6895144" y="2083606"/>
            <a:ext cx="1002833" cy="837003"/>
          </a:xfrm>
          <a:custGeom>
            <a:avLst/>
            <a:gdLst/>
            <a:ahLst/>
            <a:cxnLst/>
            <a:rect l="l" t="t" r="r" b="b"/>
            <a:pathLst>
              <a:path w="209469" h="174831" extrusionOk="0">
                <a:moveTo>
                  <a:pt x="198078" y="11364"/>
                </a:moveTo>
                <a:lnTo>
                  <a:pt x="198078" y="12404"/>
                </a:lnTo>
                <a:lnTo>
                  <a:pt x="198078" y="134142"/>
                </a:lnTo>
                <a:cubicBezTo>
                  <a:pt x="198078" y="134854"/>
                  <a:pt x="197749" y="135155"/>
                  <a:pt x="197037" y="135155"/>
                </a:cubicBezTo>
                <a:lnTo>
                  <a:pt x="12295" y="135155"/>
                </a:lnTo>
                <a:cubicBezTo>
                  <a:pt x="11555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17" y="163550"/>
                  <a:pt x="61253" y="166014"/>
                  <a:pt x="61253" y="169190"/>
                </a:cubicBezTo>
                <a:cubicBezTo>
                  <a:pt x="61253" y="172366"/>
                  <a:pt x="63717" y="174831"/>
                  <a:pt x="66921" y="174831"/>
                </a:cubicBezTo>
                <a:lnTo>
                  <a:pt x="142439" y="174831"/>
                </a:lnTo>
                <a:cubicBezTo>
                  <a:pt x="145642" y="174831"/>
                  <a:pt x="148189" y="172366"/>
                  <a:pt x="148189" y="169190"/>
                </a:cubicBezTo>
                <a:cubicBezTo>
                  <a:pt x="148189" y="166014"/>
                  <a:pt x="145642" y="163550"/>
                  <a:pt x="142439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65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10" y="712"/>
                  <a:pt x="198078" y="302"/>
                </a:cubicBezTo>
                <a:lnTo>
                  <a:pt x="198078" y="0"/>
                </a:ln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1" name="Google Shape;291;p25">
            <a:extLst>
              <a:ext uri="{FF2B5EF4-FFF2-40B4-BE49-F238E27FC236}">
                <a16:creationId xmlns:a16="http://schemas.microsoft.com/office/drawing/2014/main" id="{DFC27187-6907-4F84-2B35-18828FD17165}"/>
              </a:ext>
            </a:extLst>
          </p:cNvPr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00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Untertitel 4">
            <a:extLst>
              <a:ext uri="{FF2B5EF4-FFF2-40B4-BE49-F238E27FC236}">
                <a16:creationId xmlns:a16="http://schemas.microsoft.com/office/drawing/2014/main" id="{411695BC-16EE-B9D7-9F70-B83A5D0FF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590" y="3340125"/>
            <a:ext cx="2192456" cy="1031153"/>
          </a:xfrm>
        </p:spPr>
        <p:txBody>
          <a:bodyPr/>
          <a:lstStyle/>
          <a:p>
            <a:pPr marL="0" indent="0"/>
            <a:r>
              <a:rPr lang="de-DE" sz="1400" dirty="0"/>
              <a:t>Shows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criticality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all </a:t>
            </a:r>
            <a:r>
              <a:rPr lang="de-DE" sz="1400" dirty="0" err="1"/>
              <a:t>systems</a:t>
            </a:r>
            <a:r>
              <a:rPr lang="de-DE" sz="1400" dirty="0"/>
              <a:t> </a:t>
            </a:r>
            <a:r>
              <a:rPr lang="de-DE" sz="1400" dirty="0" err="1"/>
              <a:t>connected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findings</a:t>
            </a:r>
            <a:r>
              <a:rPr lang="de-DE" sz="1400" dirty="0"/>
              <a:t> </a:t>
            </a:r>
            <a:r>
              <a:rPr lang="de-DE" sz="1400" dirty="0" err="1"/>
              <a:t>within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database</a:t>
            </a:r>
            <a:endParaRPr lang="de-DE" sz="1400" dirty="0"/>
          </a:p>
        </p:txBody>
      </p:sp>
      <p:grpSp>
        <p:nvGrpSpPr>
          <p:cNvPr id="13" name="Google Shape;6130;p53">
            <a:extLst>
              <a:ext uri="{FF2B5EF4-FFF2-40B4-BE49-F238E27FC236}">
                <a16:creationId xmlns:a16="http://schemas.microsoft.com/office/drawing/2014/main" id="{B3DA0B70-2D96-D3A2-F47A-0E9DDFBEE088}"/>
              </a:ext>
            </a:extLst>
          </p:cNvPr>
          <p:cNvGrpSpPr/>
          <p:nvPr/>
        </p:nvGrpSpPr>
        <p:grpSpPr>
          <a:xfrm>
            <a:off x="7211262" y="2294622"/>
            <a:ext cx="339253" cy="258369"/>
            <a:chOff x="3271200" y="3863875"/>
            <a:chExt cx="481825" cy="366950"/>
          </a:xfrm>
        </p:grpSpPr>
        <p:sp>
          <p:nvSpPr>
            <p:cNvPr id="14" name="Google Shape;6131;p53">
              <a:extLst>
                <a:ext uri="{FF2B5EF4-FFF2-40B4-BE49-F238E27FC236}">
                  <a16:creationId xmlns:a16="http://schemas.microsoft.com/office/drawing/2014/main" id="{C68D57D8-B050-E1F2-E751-27B75D3EBEE6}"/>
                </a:ext>
              </a:extLst>
            </p:cNvPr>
            <p:cNvSpPr/>
            <p:nvPr/>
          </p:nvSpPr>
          <p:spPr>
            <a:xfrm>
              <a:off x="3271200" y="3920350"/>
              <a:ext cx="283225" cy="310475"/>
            </a:xfrm>
            <a:custGeom>
              <a:avLst/>
              <a:gdLst/>
              <a:ahLst/>
              <a:cxnLst/>
              <a:rect l="l" t="t" r="r" b="b"/>
              <a:pathLst>
                <a:path w="11329" h="12419" extrusionOk="0">
                  <a:moveTo>
                    <a:pt x="1693" y="0"/>
                  </a:moveTo>
                  <a:cubicBezTo>
                    <a:pt x="756" y="0"/>
                    <a:pt x="0" y="756"/>
                    <a:pt x="0" y="1693"/>
                  </a:cubicBezTo>
                  <a:lnTo>
                    <a:pt x="0" y="8468"/>
                  </a:lnTo>
                  <a:cubicBezTo>
                    <a:pt x="0" y="9405"/>
                    <a:pt x="756" y="10160"/>
                    <a:pt x="1693" y="10163"/>
                  </a:cubicBezTo>
                  <a:lnTo>
                    <a:pt x="2861" y="10163"/>
                  </a:lnTo>
                  <a:cubicBezTo>
                    <a:pt x="2861" y="11410"/>
                    <a:pt x="3870" y="12419"/>
                    <a:pt x="5120" y="12419"/>
                  </a:cubicBezTo>
                  <a:cubicBezTo>
                    <a:pt x="6366" y="12419"/>
                    <a:pt x="7378" y="11410"/>
                    <a:pt x="7378" y="10163"/>
                  </a:cubicBezTo>
                  <a:lnTo>
                    <a:pt x="9070" y="10163"/>
                  </a:lnTo>
                  <a:lnTo>
                    <a:pt x="9070" y="6679"/>
                  </a:lnTo>
                  <a:cubicBezTo>
                    <a:pt x="9070" y="6356"/>
                    <a:pt x="9350" y="6116"/>
                    <a:pt x="9645" y="6116"/>
                  </a:cubicBezTo>
                  <a:cubicBezTo>
                    <a:pt x="9705" y="6116"/>
                    <a:pt x="9765" y="6126"/>
                    <a:pt x="9823" y="6146"/>
                  </a:cubicBezTo>
                  <a:cubicBezTo>
                    <a:pt x="9938" y="6187"/>
                    <a:pt x="10055" y="6206"/>
                    <a:pt x="10172" y="6206"/>
                  </a:cubicBezTo>
                  <a:cubicBezTo>
                    <a:pt x="10766" y="6206"/>
                    <a:pt x="11329" y="5708"/>
                    <a:pt x="11329" y="5080"/>
                  </a:cubicBezTo>
                  <a:cubicBezTo>
                    <a:pt x="11329" y="4453"/>
                    <a:pt x="10766" y="3954"/>
                    <a:pt x="10172" y="3954"/>
                  </a:cubicBezTo>
                  <a:cubicBezTo>
                    <a:pt x="10055" y="3954"/>
                    <a:pt x="9938" y="3974"/>
                    <a:pt x="9823" y="4014"/>
                  </a:cubicBezTo>
                  <a:cubicBezTo>
                    <a:pt x="9759" y="4037"/>
                    <a:pt x="9695" y="4048"/>
                    <a:pt x="9632" y="4048"/>
                  </a:cubicBezTo>
                  <a:cubicBezTo>
                    <a:pt x="9333" y="4048"/>
                    <a:pt x="9070" y="3805"/>
                    <a:pt x="9070" y="3484"/>
                  </a:cubicBezTo>
                  <a:lnTo>
                    <a:pt x="9070" y="0"/>
                  </a:lnTo>
                  <a:lnTo>
                    <a:pt x="6381" y="0"/>
                  </a:lnTo>
                  <a:cubicBezTo>
                    <a:pt x="5894" y="0"/>
                    <a:pt x="5635" y="576"/>
                    <a:pt x="5960" y="940"/>
                  </a:cubicBezTo>
                  <a:cubicBezTo>
                    <a:pt x="6610" y="1669"/>
                    <a:pt x="6095" y="2822"/>
                    <a:pt x="5120" y="2822"/>
                  </a:cubicBezTo>
                  <a:cubicBezTo>
                    <a:pt x="4141" y="2822"/>
                    <a:pt x="3626" y="1669"/>
                    <a:pt x="4276" y="940"/>
                  </a:cubicBezTo>
                  <a:cubicBezTo>
                    <a:pt x="4602" y="576"/>
                    <a:pt x="4343" y="0"/>
                    <a:pt x="385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" name="Google Shape;6132;p53">
              <a:extLst>
                <a:ext uri="{FF2B5EF4-FFF2-40B4-BE49-F238E27FC236}">
                  <a16:creationId xmlns:a16="http://schemas.microsoft.com/office/drawing/2014/main" id="{5DD79169-3924-14F3-DF4B-D35F1BB605EE}"/>
                </a:ext>
              </a:extLst>
            </p:cNvPr>
            <p:cNvSpPr/>
            <p:nvPr/>
          </p:nvSpPr>
          <p:spPr>
            <a:xfrm>
              <a:off x="3526175" y="3863875"/>
              <a:ext cx="226850" cy="310575"/>
            </a:xfrm>
            <a:custGeom>
              <a:avLst/>
              <a:gdLst/>
              <a:ahLst/>
              <a:cxnLst/>
              <a:rect l="l" t="t" r="r" b="b"/>
              <a:pathLst>
                <a:path w="9074" h="12423" extrusionOk="0">
                  <a:moveTo>
                    <a:pt x="3954" y="1"/>
                  </a:moveTo>
                  <a:cubicBezTo>
                    <a:pt x="2705" y="1"/>
                    <a:pt x="1696" y="1010"/>
                    <a:pt x="1696" y="2259"/>
                  </a:cubicBezTo>
                  <a:lnTo>
                    <a:pt x="1" y="2259"/>
                  </a:lnTo>
                  <a:lnTo>
                    <a:pt x="1" y="5081"/>
                  </a:lnTo>
                  <a:cubicBezTo>
                    <a:pt x="1247" y="5081"/>
                    <a:pt x="2259" y="6093"/>
                    <a:pt x="2259" y="7339"/>
                  </a:cubicBezTo>
                  <a:cubicBezTo>
                    <a:pt x="2259" y="8586"/>
                    <a:pt x="1247" y="9598"/>
                    <a:pt x="1" y="9598"/>
                  </a:cubicBezTo>
                  <a:lnTo>
                    <a:pt x="1" y="12422"/>
                  </a:lnTo>
                  <a:lnTo>
                    <a:pt x="7378" y="12422"/>
                  </a:lnTo>
                  <a:cubicBezTo>
                    <a:pt x="8315" y="12419"/>
                    <a:pt x="9070" y="11664"/>
                    <a:pt x="9073" y="10727"/>
                  </a:cubicBezTo>
                  <a:lnTo>
                    <a:pt x="9073" y="3952"/>
                  </a:lnTo>
                  <a:cubicBezTo>
                    <a:pt x="9070" y="3015"/>
                    <a:pt x="8315" y="2259"/>
                    <a:pt x="7378" y="2259"/>
                  </a:cubicBezTo>
                  <a:lnTo>
                    <a:pt x="6213" y="2259"/>
                  </a:lnTo>
                  <a:cubicBezTo>
                    <a:pt x="6213" y="1010"/>
                    <a:pt x="5201" y="1"/>
                    <a:pt x="395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" name="Google Shape;7201;p56">
            <a:extLst>
              <a:ext uri="{FF2B5EF4-FFF2-40B4-BE49-F238E27FC236}">
                <a16:creationId xmlns:a16="http://schemas.microsoft.com/office/drawing/2014/main" id="{F0E38C6C-1511-9694-6788-C6DB6432214F}"/>
              </a:ext>
            </a:extLst>
          </p:cNvPr>
          <p:cNvGrpSpPr/>
          <p:nvPr/>
        </p:nvGrpSpPr>
        <p:grpSpPr>
          <a:xfrm>
            <a:off x="4392266" y="2272283"/>
            <a:ext cx="355526" cy="354586"/>
            <a:chOff x="-33646250" y="3586425"/>
            <a:chExt cx="293000" cy="292225"/>
          </a:xfrm>
        </p:grpSpPr>
        <p:sp>
          <p:nvSpPr>
            <p:cNvPr id="3" name="Google Shape;7202;p56">
              <a:extLst>
                <a:ext uri="{FF2B5EF4-FFF2-40B4-BE49-F238E27FC236}">
                  <a16:creationId xmlns:a16="http://schemas.microsoft.com/office/drawing/2014/main" id="{1FD815E9-3B08-F04C-1A7B-81C43A85FE92}"/>
                </a:ext>
              </a:extLst>
            </p:cNvPr>
            <p:cNvSpPr/>
            <p:nvPr/>
          </p:nvSpPr>
          <p:spPr>
            <a:xfrm>
              <a:off x="-33646250" y="3739225"/>
              <a:ext cx="141775" cy="139425"/>
            </a:xfrm>
            <a:custGeom>
              <a:avLst/>
              <a:gdLst/>
              <a:ahLst/>
              <a:cxnLst/>
              <a:rect l="l" t="t" r="r" b="b"/>
              <a:pathLst>
                <a:path w="5671" h="5577" extrusionOk="0">
                  <a:moveTo>
                    <a:pt x="4190" y="1"/>
                  </a:moveTo>
                  <a:cubicBezTo>
                    <a:pt x="4001" y="316"/>
                    <a:pt x="3970" y="725"/>
                    <a:pt x="4127" y="1040"/>
                  </a:cubicBezTo>
                  <a:lnTo>
                    <a:pt x="3497" y="1670"/>
                  </a:lnTo>
                  <a:cubicBezTo>
                    <a:pt x="3345" y="1589"/>
                    <a:pt x="3194" y="1550"/>
                    <a:pt x="3047" y="1550"/>
                  </a:cubicBezTo>
                  <a:cubicBezTo>
                    <a:pt x="2797" y="1550"/>
                    <a:pt x="2561" y="1661"/>
                    <a:pt x="2363" y="1859"/>
                  </a:cubicBezTo>
                  <a:lnTo>
                    <a:pt x="378" y="3813"/>
                  </a:lnTo>
                  <a:cubicBezTo>
                    <a:pt x="0" y="4222"/>
                    <a:pt x="0" y="4884"/>
                    <a:pt x="378" y="5293"/>
                  </a:cubicBezTo>
                  <a:cubicBezTo>
                    <a:pt x="583" y="5482"/>
                    <a:pt x="851" y="5577"/>
                    <a:pt x="1115" y="5577"/>
                  </a:cubicBezTo>
                  <a:cubicBezTo>
                    <a:pt x="1378" y="5577"/>
                    <a:pt x="1638" y="5482"/>
                    <a:pt x="1827" y="5293"/>
                  </a:cubicBezTo>
                  <a:lnTo>
                    <a:pt x="3812" y="3309"/>
                  </a:lnTo>
                  <a:cubicBezTo>
                    <a:pt x="4096" y="3025"/>
                    <a:pt x="4190" y="2553"/>
                    <a:pt x="4001" y="2143"/>
                  </a:cubicBezTo>
                  <a:lnTo>
                    <a:pt x="4631" y="1513"/>
                  </a:lnTo>
                  <a:cubicBezTo>
                    <a:pt x="4789" y="1576"/>
                    <a:pt x="4915" y="1607"/>
                    <a:pt x="5072" y="1607"/>
                  </a:cubicBezTo>
                  <a:cubicBezTo>
                    <a:pt x="5261" y="1607"/>
                    <a:pt x="5450" y="1544"/>
                    <a:pt x="5671" y="1418"/>
                  </a:cubicBezTo>
                  <a:cubicBezTo>
                    <a:pt x="5041" y="1040"/>
                    <a:pt x="4568" y="568"/>
                    <a:pt x="419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203;p56">
              <a:extLst>
                <a:ext uri="{FF2B5EF4-FFF2-40B4-BE49-F238E27FC236}">
                  <a16:creationId xmlns:a16="http://schemas.microsoft.com/office/drawing/2014/main" id="{E726B233-7D1F-125E-E819-224D62EBB240}"/>
                </a:ext>
              </a:extLst>
            </p:cNvPr>
            <p:cNvSpPr/>
            <p:nvPr/>
          </p:nvSpPr>
          <p:spPr>
            <a:xfrm>
              <a:off x="-33541500" y="3586425"/>
              <a:ext cx="188250" cy="187475"/>
            </a:xfrm>
            <a:custGeom>
              <a:avLst/>
              <a:gdLst/>
              <a:ahLst/>
              <a:cxnLst/>
              <a:rect l="l" t="t" r="r" b="b"/>
              <a:pathLst>
                <a:path w="7530" h="7499" extrusionOk="0">
                  <a:moveTo>
                    <a:pt x="3718" y="1387"/>
                  </a:moveTo>
                  <a:cubicBezTo>
                    <a:pt x="4253" y="1387"/>
                    <a:pt x="4726" y="1859"/>
                    <a:pt x="4726" y="2427"/>
                  </a:cubicBezTo>
                  <a:cubicBezTo>
                    <a:pt x="4789" y="2805"/>
                    <a:pt x="4505" y="3214"/>
                    <a:pt x="4096" y="3372"/>
                  </a:cubicBezTo>
                  <a:lnTo>
                    <a:pt x="4096" y="3750"/>
                  </a:lnTo>
                  <a:cubicBezTo>
                    <a:pt x="4096" y="3939"/>
                    <a:pt x="3938" y="4096"/>
                    <a:pt x="3749" y="4096"/>
                  </a:cubicBezTo>
                  <a:cubicBezTo>
                    <a:pt x="3560" y="4096"/>
                    <a:pt x="3403" y="3939"/>
                    <a:pt x="3403" y="3750"/>
                  </a:cubicBezTo>
                  <a:lnTo>
                    <a:pt x="3403" y="3372"/>
                  </a:lnTo>
                  <a:cubicBezTo>
                    <a:pt x="3403" y="3088"/>
                    <a:pt x="3592" y="2805"/>
                    <a:pt x="3875" y="2742"/>
                  </a:cubicBezTo>
                  <a:cubicBezTo>
                    <a:pt x="4001" y="2679"/>
                    <a:pt x="4096" y="2521"/>
                    <a:pt x="4096" y="2427"/>
                  </a:cubicBezTo>
                  <a:cubicBezTo>
                    <a:pt x="4096" y="2206"/>
                    <a:pt x="3938" y="2049"/>
                    <a:pt x="3749" y="2049"/>
                  </a:cubicBezTo>
                  <a:cubicBezTo>
                    <a:pt x="3560" y="2049"/>
                    <a:pt x="3403" y="2206"/>
                    <a:pt x="3403" y="2427"/>
                  </a:cubicBezTo>
                  <a:cubicBezTo>
                    <a:pt x="3403" y="2616"/>
                    <a:pt x="3245" y="2773"/>
                    <a:pt x="3056" y="2773"/>
                  </a:cubicBezTo>
                  <a:cubicBezTo>
                    <a:pt x="2836" y="2773"/>
                    <a:pt x="2678" y="2616"/>
                    <a:pt x="2678" y="2427"/>
                  </a:cubicBezTo>
                  <a:cubicBezTo>
                    <a:pt x="2678" y="1859"/>
                    <a:pt x="3151" y="1387"/>
                    <a:pt x="3718" y="1387"/>
                  </a:cubicBezTo>
                  <a:close/>
                  <a:moveTo>
                    <a:pt x="3749" y="4726"/>
                  </a:moveTo>
                  <a:cubicBezTo>
                    <a:pt x="3938" y="4726"/>
                    <a:pt x="4096" y="4884"/>
                    <a:pt x="4096" y="5104"/>
                  </a:cubicBezTo>
                  <a:cubicBezTo>
                    <a:pt x="4096" y="5294"/>
                    <a:pt x="3938" y="5451"/>
                    <a:pt x="3749" y="5451"/>
                  </a:cubicBezTo>
                  <a:cubicBezTo>
                    <a:pt x="3560" y="5451"/>
                    <a:pt x="3403" y="5294"/>
                    <a:pt x="3403" y="5104"/>
                  </a:cubicBezTo>
                  <a:cubicBezTo>
                    <a:pt x="3403" y="4884"/>
                    <a:pt x="3560" y="4726"/>
                    <a:pt x="3749" y="4726"/>
                  </a:cubicBezTo>
                  <a:close/>
                  <a:moveTo>
                    <a:pt x="3749" y="1"/>
                  </a:moveTo>
                  <a:cubicBezTo>
                    <a:pt x="1670" y="1"/>
                    <a:pt x="0" y="1702"/>
                    <a:pt x="0" y="3750"/>
                  </a:cubicBezTo>
                  <a:cubicBezTo>
                    <a:pt x="0" y="5829"/>
                    <a:pt x="1702" y="7499"/>
                    <a:pt x="3749" y="7499"/>
                  </a:cubicBezTo>
                  <a:cubicBezTo>
                    <a:pt x="5829" y="7499"/>
                    <a:pt x="7498" y="5798"/>
                    <a:pt x="7498" y="3750"/>
                  </a:cubicBezTo>
                  <a:cubicBezTo>
                    <a:pt x="7530" y="1670"/>
                    <a:pt x="5829" y="1"/>
                    <a:pt x="374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7024;p55">
            <a:extLst>
              <a:ext uri="{FF2B5EF4-FFF2-40B4-BE49-F238E27FC236}">
                <a16:creationId xmlns:a16="http://schemas.microsoft.com/office/drawing/2014/main" id="{E0A9C414-3109-A82A-A000-C0A83C8955A7}"/>
              </a:ext>
            </a:extLst>
          </p:cNvPr>
          <p:cNvGrpSpPr/>
          <p:nvPr/>
        </p:nvGrpSpPr>
        <p:grpSpPr>
          <a:xfrm>
            <a:off x="1593485" y="2260328"/>
            <a:ext cx="349133" cy="349163"/>
            <a:chOff x="3497300" y="3955025"/>
            <a:chExt cx="295375" cy="295400"/>
          </a:xfrm>
          <a:solidFill>
            <a:srgbClr val="5F7D95"/>
          </a:solidFill>
        </p:grpSpPr>
        <p:sp>
          <p:nvSpPr>
            <p:cNvPr id="17" name="Google Shape;7025;p55">
              <a:extLst>
                <a:ext uri="{FF2B5EF4-FFF2-40B4-BE49-F238E27FC236}">
                  <a16:creationId xmlns:a16="http://schemas.microsoft.com/office/drawing/2014/main" id="{93627F5D-A670-CEA8-6FDA-175079EB39DF}"/>
                </a:ext>
              </a:extLst>
            </p:cNvPr>
            <p:cNvSpPr/>
            <p:nvPr/>
          </p:nvSpPr>
          <p:spPr>
            <a:xfrm>
              <a:off x="3660350" y="4035375"/>
              <a:ext cx="132325" cy="155175"/>
            </a:xfrm>
            <a:custGeom>
              <a:avLst/>
              <a:gdLst/>
              <a:ahLst/>
              <a:cxnLst/>
              <a:rect l="l" t="t" r="r" b="b"/>
              <a:pathLst>
                <a:path w="5293" h="6207" extrusionOk="0">
                  <a:moveTo>
                    <a:pt x="4663" y="0"/>
                  </a:moveTo>
                  <a:lnTo>
                    <a:pt x="0" y="2773"/>
                  </a:lnTo>
                  <a:lnTo>
                    <a:pt x="4127" y="6207"/>
                  </a:lnTo>
                  <a:cubicBezTo>
                    <a:pt x="4852" y="5199"/>
                    <a:pt x="5293" y="4033"/>
                    <a:pt x="5293" y="2678"/>
                  </a:cubicBezTo>
                  <a:cubicBezTo>
                    <a:pt x="5293" y="1733"/>
                    <a:pt x="5041" y="851"/>
                    <a:pt x="46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026;p55">
              <a:extLst>
                <a:ext uri="{FF2B5EF4-FFF2-40B4-BE49-F238E27FC236}">
                  <a16:creationId xmlns:a16="http://schemas.microsoft.com/office/drawing/2014/main" id="{57F468EE-74DC-DDE6-2399-BC81EBFA7D88}"/>
                </a:ext>
              </a:extLst>
            </p:cNvPr>
            <p:cNvSpPr/>
            <p:nvPr/>
          </p:nvSpPr>
          <p:spPr>
            <a:xfrm>
              <a:off x="3653250" y="3955025"/>
              <a:ext cx="114225" cy="133150"/>
            </a:xfrm>
            <a:custGeom>
              <a:avLst/>
              <a:gdLst/>
              <a:ahLst/>
              <a:cxnLst/>
              <a:rect l="l" t="t" r="r" b="b"/>
              <a:pathLst>
                <a:path w="4569" h="5326" extrusionOk="0">
                  <a:moveTo>
                    <a:pt x="1" y="1"/>
                  </a:moveTo>
                  <a:lnTo>
                    <a:pt x="1" y="5325"/>
                  </a:lnTo>
                  <a:lnTo>
                    <a:pt x="4569" y="2679"/>
                  </a:lnTo>
                  <a:cubicBezTo>
                    <a:pt x="3561" y="1167"/>
                    <a:pt x="1891" y="127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027;p55">
              <a:extLst>
                <a:ext uri="{FF2B5EF4-FFF2-40B4-BE49-F238E27FC236}">
                  <a16:creationId xmlns:a16="http://schemas.microsoft.com/office/drawing/2014/main" id="{886B95AF-EC84-55E4-A789-729AAA1C103E}"/>
                </a:ext>
              </a:extLst>
            </p:cNvPr>
            <p:cNvSpPr/>
            <p:nvPr/>
          </p:nvSpPr>
          <p:spPr>
            <a:xfrm>
              <a:off x="3497300" y="3955025"/>
              <a:ext cx="256000" cy="295400"/>
            </a:xfrm>
            <a:custGeom>
              <a:avLst/>
              <a:gdLst/>
              <a:ahLst/>
              <a:cxnLst/>
              <a:rect l="l" t="t" r="r" b="b"/>
              <a:pathLst>
                <a:path w="10240" h="11816" extrusionOk="0">
                  <a:moveTo>
                    <a:pt x="5577" y="1"/>
                  </a:moveTo>
                  <a:cubicBezTo>
                    <a:pt x="2521" y="190"/>
                    <a:pt x="1" y="2805"/>
                    <a:pt x="1" y="5892"/>
                  </a:cubicBezTo>
                  <a:cubicBezTo>
                    <a:pt x="1" y="9137"/>
                    <a:pt x="2678" y="11815"/>
                    <a:pt x="5923" y="11815"/>
                  </a:cubicBezTo>
                  <a:cubicBezTo>
                    <a:pt x="7625" y="11815"/>
                    <a:pt x="9168" y="11059"/>
                    <a:pt x="10240" y="9925"/>
                  </a:cubicBezTo>
                  <a:lnTo>
                    <a:pt x="5703" y="6176"/>
                  </a:lnTo>
                  <a:cubicBezTo>
                    <a:pt x="5608" y="6144"/>
                    <a:pt x="5577" y="5987"/>
                    <a:pt x="5577" y="5892"/>
                  </a:cubicBezTo>
                  <a:lnTo>
                    <a:pt x="55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6374;p54">
            <a:extLst>
              <a:ext uri="{FF2B5EF4-FFF2-40B4-BE49-F238E27FC236}">
                <a16:creationId xmlns:a16="http://schemas.microsoft.com/office/drawing/2014/main" id="{2076BA94-DD75-280A-EC71-4496397E080E}"/>
              </a:ext>
            </a:extLst>
          </p:cNvPr>
          <p:cNvGrpSpPr/>
          <p:nvPr/>
        </p:nvGrpSpPr>
        <p:grpSpPr>
          <a:xfrm>
            <a:off x="1940280" y="2301959"/>
            <a:ext cx="266921" cy="369039"/>
            <a:chOff x="-38129425" y="3222550"/>
            <a:chExt cx="228450" cy="315850"/>
          </a:xfrm>
          <a:noFill/>
        </p:grpSpPr>
        <p:sp>
          <p:nvSpPr>
            <p:cNvPr id="24" name="Google Shape;6375;p54">
              <a:extLst>
                <a:ext uri="{FF2B5EF4-FFF2-40B4-BE49-F238E27FC236}">
                  <a16:creationId xmlns:a16="http://schemas.microsoft.com/office/drawing/2014/main" id="{3B58F054-10CD-445C-8BB9-DCCBFD1B65F9}"/>
                </a:ext>
              </a:extLst>
            </p:cNvPr>
            <p:cNvSpPr/>
            <p:nvPr/>
          </p:nvSpPr>
          <p:spPr>
            <a:xfrm>
              <a:off x="-38129425" y="3222550"/>
              <a:ext cx="228450" cy="227650"/>
            </a:xfrm>
            <a:custGeom>
              <a:avLst/>
              <a:gdLst/>
              <a:ahLst/>
              <a:cxnLst/>
              <a:rect l="l" t="t" r="r" b="b"/>
              <a:pathLst>
                <a:path w="9138" h="9106" extrusionOk="0">
                  <a:moveTo>
                    <a:pt x="4097" y="1292"/>
                  </a:moveTo>
                  <a:cubicBezTo>
                    <a:pt x="4349" y="1292"/>
                    <a:pt x="4538" y="1450"/>
                    <a:pt x="4538" y="1702"/>
                  </a:cubicBezTo>
                  <a:cubicBezTo>
                    <a:pt x="4538" y="1922"/>
                    <a:pt x="4349" y="2111"/>
                    <a:pt x="4160" y="2111"/>
                  </a:cubicBezTo>
                  <a:cubicBezTo>
                    <a:pt x="2994" y="2111"/>
                    <a:pt x="2112" y="3056"/>
                    <a:pt x="2049" y="4222"/>
                  </a:cubicBezTo>
                  <a:cubicBezTo>
                    <a:pt x="2049" y="4443"/>
                    <a:pt x="1860" y="4600"/>
                    <a:pt x="1639" y="4600"/>
                  </a:cubicBezTo>
                  <a:cubicBezTo>
                    <a:pt x="1387" y="4600"/>
                    <a:pt x="1198" y="4411"/>
                    <a:pt x="1198" y="4222"/>
                  </a:cubicBezTo>
                  <a:cubicBezTo>
                    <a:pt x="1198" y="2584"/>
                    <a:pt x="2490" y="1324"/>
                    <a:pt x="4097" y="1292"/>
                  </a:cubicBezTo>
                  <a:close/>
                  <a:moveTo>
                    <a:pt x="4569" y="0"/>
                  </a:moveTo>
                  <a:cubicBezTo>
                    <a:pt x="2049" y="0"/>
                    <a:pt x="1" y="2048"/>
                    <a:pt x="1" y="4569"/>
                  </a:cubicBezTo>
                  <a:cubicBezTo>
                    <a:pt x="1" y="6207"/>
                    <a:pt x="946" y="7688"/>
                    <a:pt x="2332" y="8475"/>
                  </a:cubicBezTo>
                  <a:cubicBezTo>
                    <a:pt x="2458" y="8507"/>
                    <a:pt x="2521" y="8664"/>
                    <a:pt x="2521" y="8822"/>
                  </a:cubicBezTo>
                  <a:lnTo>
                    <a:pt x="2521" y="9105"/>
                  </a:lnTo>
                  <a:lnTo>
                    <a:pt x="6680" y="9105"/>
                  </a:lnTo>
                  <a:lnTo>
                    <a:pt x="6680" y="8822"/>
                  </a:lnTo>
                  <a:cubicBezTo>
                    <a:pt x="6680" y="8696"/>
                    <a:pt x="6743" y="8570"/>
                    <a:pt x="6900" y="8507"/>
                  </a:cubicBezTo>
                  <a:cubicBezTo>
                    <a:pt x="8255" y="7719"/>
                    <a:pt x="9137" y="6270"/>
                    <a:pt x="9137" y="4569"/>
                  </a:cubicBezTo>
                  <a:cubicBezTo>
                    <a:pt x="9137" y="2048"/>
                    <a:pt x="7089" y="32"/>
                    <a:pt x="45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3359"/>
                </a:solidFill>
              </a:endParaRPr>
            </a:p>
          </p:txBody>
        </p:sp>
        <p:sp>
          <p:nvSpPr>
            <p:cNvPr id="25" name="Google Shape;6376;p54">
              <a:extLst>
                <a:ext uri="{FF2B5EF4-FFF2-40B4-BE49-F238E27FC236}">
                  <a16:creationId xmlns:a16="http://schemas.microsoft.com/office/drawing/2014/main" id="{19F681AD-B8D6-C107-E5C3-F89ACB1C1B59}"/>
                </a:ext>
              </a:extLst>
            </p:cNvPr>
            <p:cNvSpPr/>
            <p:nvPr/>
          </p:nvSpPr>
          <p:spPr>
            <a:xfrm>
              <a:off x="-38067200" y="3470650"/>
              <a:ext cx="103200" cy="67750"/>
            </a:xfrm>
            <a:custGeom>
              <a:avLst/>
              <a:gdLst/>
              <a:ahLst/>
              <a:cxnLst/>
              <a:rect l="l" t="t" r="r" b="b"/>
              <a:pathLst>
                <a:path w="4128" h="2710" extrusionOk="0">
                  <a:moveTo>
                    <a:pt x="1" y="0"/>
                  </a:moveTo>
                  <a:lnTo>
                    <a:pt x="1" y="662"/>
                  </a:lnTo>
                  <a:cubicBezTo>
                    <a:pt x="1" y="1198"/>
                    <a:pt x="410" y="1702"/>
                    <a:pt x="883" y="1859"/>
                  </a:cubicBezTo>
                  <a:cubicBezTo>
                    <a:pt x="1040" y="2363"/>
                    <a:pt x="1513" y="2710"/>
                    <a:pt x="2049" y="2710"/>
                  </a:cubicBezTo>
                  <a:cubicBezTo>
                    <a:pt x="2647" y="2710"/>
                    <a:pt x="3120" y="2363"/>
                    <a:pt x="3277" y="1859"/>
                  </a:cubicBezTo>
                  <a:cubicBezTo>
                    <a:pt x="3781" y="1702"/>
                    <a:pt x="4128" y="1198"/>
                    <a:pt x="4128" y="662"/>
                  </a:cubicBezTo>
                  <a:lnTo>
                    <a:pt x="41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335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89313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>
          <a:extLst>
            <a:ext uri="{FF2B5EF4-FFF2-40B4-BE49-F238E27FC236}">
              <a16:creationId xmlns:a16="http://schemas.microsoft.com/office/drawing/2014/main" id="{BFF4B4E5-5E4D-241B-9FCF-B86649422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B3DBC130-7F20-2B8E-E7F5-5D707832FCDD}"/>
              </a:ext>
            </a:extLst>
          </p:cNvPr>
          <p:cNvSpPr/>
          <p:nvPr/>
        </p:nvSpPr>
        <p:spPr>
          <a:xfrm>
            <a:off x="3688080" y="518160"/>
            <a:ext cx="5862320" cy="4094480"/>
          </a:xfrm>
          <a:prstGeom prst="rect">
            <a:avLst/>
          </a:prstGeom>
          <a:solidFill>
            <a:srgbClr val="00CCCC"/>
          </a:solidFill>
          <a:ln>
            <a:solidFill>
              <a:srgbClr val="00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6" name="Google Shape;1126;p40">
            <a:extLst>
              <a:ext uri="{FF2B5EF4-FFF2-40B4-BE49-F238E27FC236}">
                <a16:creationId xmlns:a16="http://schemas.microsoft.com/office/drawing/2014/main" id="{A995F531-F165-31EA-3953-F89B0410F9D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572000" y="2385863"/>
            <a:ext cx="4850552" cy="60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 dirty="0">
                <a:solidFill>
                  <a:srgbClr val="003359"/>
                </a:solidFill>
              </a:rPr>
              <a:t>Calculation</a:t>
            </a:r>
            <a:endParaRPr sz="4800" dirty="0">
              <a:solidFill>
                <a:srgbClr val="003359"/>
              </a:solidFill>
            </a:endParaRPr>
          </a:p>
        </p:txBody>
      </p:sp>
      <p:grpSp>
        <p:nvGrpSpPr>
          <p:cNvPr id="1128" name="Google Shape;1128;p40">
            <a:extLst>
              <a:ext uri="{FF2B5EF4-FFF2-40B4-BE49-F238E27FC236}">
                <a16:creationId xmlns:a16="http://schemas.microsoft.com/office/drawing/2014/main" id="{C67345BE-4007-F73F-09D3-F8581E3BFD79}"/>
              </a:ext>
            </a:extLst>
          </p:cNvPr>
          <p:cNvGrpSpPr/>
          <p:nvPr/>
        </p:nvGrpSpPr>
        <p:grpSpPr>
          <a:xfrm flipH="1">
            <a:off x="-4389439" y="166679"/>
            <a:ext cx="7324051" cy="5378088"/>
            <a:chOff x="238125" y="262775"/>
            <a:chExt cx="7092825" cy="5151425"/>
          </a:xfrm>
          <a:solidFill>
            <a:srgbClr val="00CCCC"/>
          </a:solidFill>
        </p:grpSpPr>
        <p:sp>
          <p:nvSpPr>
            <p:cNvPr id="1129" name="Google Shape;1129;p40">
              <a:extLst>
                <a:ext uri="{FF2B5EF4-FFF2-40B4-BE49-F238E27FC236}">
                  <a16:creationId xmlns:a16="http://schemas.microsoft.com/office/drawing/2014/main" id="{EB33A83B-A7B7-9CFB-056F-67A656224B7A}"/>
                </a:ext>
              </a:extLst>
            </p:cNvPr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>
              <a:extLst>
                <a:ext uri="{FF2B5EF4-FFF2-40B4-BE49-F238E27FC236}">
                  <a16:creationId xmlns:a16="http://schemas.microsoft.com/office/drawing/2014/main" id="{93F601A3-B246-209F-FB02-9F69C4B52928}"/>
                </a:ext>
              </a:extLst>
            </p:cNvPr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>
              <a:extLst>
                <a:ext uri="{FF2B5EF4-FFF2-40B4-BE49-F238E27FC236}">
                  <a16:creationId xmlns:a16="http://schemas.microsoft.com/office/drawing/2014/main" id="{B6A38938-B7F5-E4CA-9AA6-A144D8B25C5F}"/>
                </a:ext>
              </a:extLst>
            </p:cNvPr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>
              <a:extLst>
                <a:ext uri="{FF2B5EF4-FFF2-40B4-BE49-F238E27FC236}">
                  <a16:creationId xmlns:a16="http://schemas.microsoft.com/office/drawing/2014/main" id="{FE74FCDD-594D-A2B9-A30C-D538EAE503EF}"/>
                </a:ext>
              </a:extLst>
            </p:cNvPr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>
              <a:extLst>
                <a:ext uri="{FF2B5EF4-FFF2-40B4-BE49-F238E27FC236}">
                  <a16:creationId xmlns:a16="http://schemas.microsoft.com/office/drawing/2014/main" id="{5F3FB982-C0DA-C3C9-78D0-4847DBF32F19}"/>
                </a:ext>
              </a:extLst>
            </p:cNvPr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>
              <a:extLst>
                <a:ext uri="{FF2B5EF4-FFF2-40B4-BE49-F238E27FC236}">
                  <a16:creationId xmlns:a16="http://schemas.microsoft.com/office/drawing/2014/main" id="{B89C2383-F76D-31B5-A52D-133858149BCB}"/>
                </a:ext>
              </a:extLst>
            </p:cNvPr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>
              <a:extLst>
                <a:ext uri="{FF2B5EF4-FFF2-40B4-BE49-F238E27FC236}">
                  <a16:creationId xmlns:a16="http://schemas.microsoft.com/office/drawing/2014/main" id="{E23BFA66-569A-025E-406C-8A8AE8431527}"/>
                </a:ext>
              </a:extLst>
            </p:cNvPr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>
              <a:extLst>
                <a:ext uri="{FF2B5EF4-FFF2-40B4-BE49-F238E27FC236}">
                  <a16:creationId xmlns:a16="http://schemas.microsoft.com/office/drawing/2014/main" id="{06BD8E6A-0403-A82F-4BBB-A1A922073842}"/>
                </a:ext>
              </a:extLst>
            </p:cNvPr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>
              <a:extLst>
                <a:ext uri="{FF2B5EF4-FFF2-40B4-BE49-F238E27FC236}">
                  <a16:creationId xmlns:a16="http://schemas.microsoft.com/office/drawing/2014/main" id="{4D292FFC-AD36-916D-AB51-60049DEB9AC6}"/>
                </a:ext>
              </a:extLst>
            </p:cNvPr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>
              <a:extLst>
                <a:ext uri="{FF2B5EF4-FFF2-40B4-BE49-F238E27FC236}">
                  <a16:creationId xmlns:a16="http://schemas.microsoft.com/office/drawing/2014/main" id="{48CF616D-985E-9307-3447-D30BD56613CC}"/>
                </a:ext>
              </a:extLst>
            </p:cNvPr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>
              <a:extLst>
                <a:ext uri="{FF2B5EF4-FFF2-40B4-BE49-F238E27FC236}">
                  <a16:creationId xmlns:a16="http://schemas.microsoft.com/office/drawing/2014/main" id="{C2FAC285-8097-DBC2-632D-A9763EB31A75}"/>
                </a:ext>
              </a:extLst>
            </p:cNvPr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>
              <a:extLst>
                <a:ext uri="{FF2B5EF4-FFF2-40B4-BE49-F238E27FC236}">
                  <a16:creationId xmlns:a16="http://schemas.microsoft.com/office/drawing/2014/main" id="{3D5856CF-0026-9EDC-2486-D0174A27A8F2}"/>
                </a:ext>
              </a:extLst>
            </p:cNvPr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>
              <a:extLst>
                <a:ext uri="{FF2B5EF4-FFF2-40B4-BE49-F238E27FC236}">
                  <a16:creationId xmlns:a16="http://schemas.microsoft.com/office/drawing/2014/main" id="{368941CB-25F3-48AF-2642-280009F0286F}"/>
                </a:ext>
              </a:extLst>
            </p:cNvPr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>
              <a:extLst>
                <a:ext uri="{FF2B5EF4-FFF2-40B4-BE49-F238E27FC236}">
                  <a16:creationId xmlns:a16="http://schemas.microsoft.com/office/drawing/2014/main" id="{BCC2029B-7506-C781-8117-08FB921D0CBD}"/>
                </a:ext>
              </a:extLst>
            </p:cNvPr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>
              <a:extLst>
                <a:ext uri="{FF2B5EF4-FFF2-40B4-BE49-F238E27FC236}">
                  <a16:creationId xmlns:a16="http://schemas.microsoft.com/office/drawing/2014/main" id="{76C5CF79-8C9B-867B-B2E4-31218789FE8E}"/>
                </a:ext>
              </a:extLst>
            </p:cNvPr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>
              <a:extLst>
                <a:ext uri="{FF2B5EF4-FFF2-40B4-BE49-F238E27FC236}">
                  <a16:creationId xmlns:a16="http://schemas.microsoft.com/office/drawing/2014/main" id="{BE55AE51-6129-3D8D-0C44-9BA2CD6BB526}"/>
                </a:ext>
              </a:extLst>
            </p:cNvPr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>
              <a:extLst>
                <a:ext uri="{FF2B5EF4-FFF2-40B4-BE49-F238E27FC236}">
                  <a16:creationId xmlns:a16="http://schemas.microsoft.com/office/drawing/2014/main" id="{61492E82-60B2-CDED-974C-EDCC328CAF0E}"/>
                </a:ext>
              </a:extLst>
            </p:cNvPr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>
              <a:extLst>
                <a:ext uri="{FF2B5EF4-FFF2-40B4-BE49-F238E27FC236}">
                  <a16:creationId xmlns:a16="http://schemas.microsoft.com/office/drawing/2014/main" id="{50A2B81D-591C-139D-C3A2-082B2FEFC4FA}"/>
                </a:ext>
              </a:extLst>
            </p:cNvPr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>
              <a:extLst>
                <a:ext uri="{FF2B5EF4-FFF2-40B4-BE49-F238E27FC236}">
                  <a16:creationId xmlns:a16="http://schemas.microsoft.com/office/drawing/2014/main" id="{9110034A-5AB9-7F85-F643-C0EB7168BAB9}"/>
                </a:ext>
              </a:extLst>
            </p:cNvPr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>
              <a:extLst>
                <a:ext uri="{FF2B5EF4-FFF2-40B4-BE49-F238E27FC236}">
                  <a16:creationId xmlns:a16="http://schemas.microsoft.com/office/drawing/2014/main" id="{104ABC5F-409B-6DFD-1E67-3370585D54AD}"/>
                </a:ext>
              </a:extLst>
            </p:cNvPr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>
              <a:extLst>
                <a:ext uri="{FF2B5EF4-FFF2-40B4-BE49-F238E27FC236}">
                  <a16:creationId xmlns:a16="http://schemas.microsoft.com/office/drawing/2014/main" id="{CFC9465F-FD15-8EEB-2F11-E7979E661E31}"/>
                </a:ext>
              </a:extLst>
            </p:cNvPr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>
              <a:extLst>
                <a:ext uri="{FF2B5EF4-FFF2-40B4-BE49-F238E27FC236}">
                  <a16:creationId xmlns:a16="http://schemas.microsoft.com/office/drawing/2014/main" id="{190BBB1D-8030-F3EC-2FCA-CC69021A17D6}"/>
                </a:ext>
              </a:extLst>
            </p:cNvPr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>
              <a:extLst>
                <a:ext uri="{FF2B5EF4-FFF2-40B4-BE49-F238E27FC236}">
                  <a16:creationId xmlns:a16="http://schemas.microsoft.com/office/drawing/2014/main" id="{4968E31D-D0EA-38E3-0B77-1F6F3A24676A}"/>
                </a:ext>
              </a:extLst>
            </p:cNvPr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>
              <a:extLst>
                <a:ext uri="{FF2B5EF4-FFF2-40B4-BE49-F238E27FC236}">
                  <a16:creationId xmlns:a16="http://schemas.microsoft.com/office/drawing/2014/main" id="{892D0E38-04D1-E339-15E4-18277408E338}"/>
                </a:ext>
              </a:extLst>
            </p:cNvPr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>
              <a:extLst>
                <a:ext uri="{FF2B5EF4-FFF2-40B4-BE49-F238E27FC236}">
                  <a16:creationId xmlns:a16="http://schemas.microsoft.com/office/drawing/2014/main" id="{4E89CA1C-1991-AE99-1B37-9653699C81A9}"/>
                </a:ext>
              </a:extLst>
            </p:cNvPr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>
              <a:extLst>
                <a:ext uri="{FF2B5EF4-FFF2-40B4-BE49-F238E27FC236}">
                  <a16:creationId xmlns:a16="http://schemas.microsoft.com/office/drawing/2014/main" id="{1FB2C73F-2BD0-C651-B8DE-6EC1335DF05D}"/>
                </a:ext>
              </a:extLst>
            </p:cNvPr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>
              <a:extLst>
                <a:ext uri="{FF2B5EF4-FFF2-40B4-BE49-F238E27FC236}">
                  <a16:creationId xmlns:a16="http://schemas.microsoft.com/office/drawing/2014/main" id="{9DAFCBD8-3ACA-3908-4CF5-E9E26D948062}"/>
                </a:ext>
              </a:extLst>
            </p:cNvPr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>
              <a:extLst>
                <a:ext uri="{FF2B5EF4-FFF2-40B4-BE49-F238E27FC236}">
                  <a16:creationId xmlns:a16="http://schemas.microsoft.com/office/drawing/2014/main" id="{256BB74F-1AB7-FAE6-0D91-C5E55D3692D0}"/>
                </a:ext>
              </a:extLst>
            </p:cNvPr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>
              <a:extLst>
                <a:ext uri="{FF2B5EF4-FFF2-40B4-BE49-F238E27FC236}">
                  <a16:creationId xmlns:a16="http://schemas.microsoft.com/office/drawing/2014/main" id="{2CB1188A-E5E0-6C75-B090-5745F0166564}"/>
                </a:ext>
              </a:extLst>
            </p:cNvPr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>
              <a:extLst>
                <a:ext uri="{FF2B5EF4-FFF2-40B4-BE49-F238E27FC236}">
                  <a16:creationId xmlns:a16="http://schemas.microsoft.com/office/drawing/2014/main" id="{6672EFC3-1998-FAAC-6439-0265773A01D7}"/>
                </a:ext>
              </a:extLst>
            </p:cNvPr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>
              <a:extLst>
                <a:ext uri="{FF2B5EF4-FFF2-40B4-BE49-F238E27FC236}">
                  <a16:creationId xmlns:a16="http://schemas.microsoft.com/office/drawing/2014/main" id="{7A0B5113-7928-4C12-CE57-7D4DD1E02A06}"/>
                </a:ext>
              </a:extLst>
            </p:cNvPr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>
              <a:extLst>
                <a:ext uri="{FF2B5EF4-FFF2-40B4-BE49-F238E27FC236}">
                  <a16:creationId xmlns:a16="http://schemas.microsoft.com/office/drawing/2014/main" id="{01EE5D8C-1637-A35A-347F-2BA1BD94101A}"/>
                </a:ext>
              </a:extLst>
            </p:cNvPr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>
              <a:extLst>
                <a:ext uri="{FF2B5EF4-FFF2-40B4-BE49-F238E27FC236}">
                  <a16:creationId xmlns:a16="http://schemas.microsoft.com/office/drawing/2014/main" id="{4FC48335-47F5-E030-F878-24F355570AE7}"/>
                </a:ext>
              </a:extLst>
            </p:cNvPr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>
              <a:extLst>
                <a:ext uri="{FF2B5EF4-FFF2-40B4-BE49-F238E27FC236}">
                  <a16:creationId xmlns:a16="http://schemas.microsoft.com/office/drawing/2014/main" id="{43CD48B9-5B65-A4B4-C432-E53AEB899F3E}"/>
                </a:ext>
              </a:extLst>
            </p:cNvPr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>
              <a:extLst>
                <a:ext uri="{FF2B5EF4-FFF2-40B4-BE49-F238E27FC236}">
                  <a16:creationId xmlns:a16="http://schemas.microsoft.com/office/drawing/2014/main" id="{0E99AD77-A2ED-8889-7954-7CF0495A8F96}"/>
                </a:ext>
              </a:extLst>
            </p:cNvPr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>
              <a:extLst>
                <a:ext uri="{FF2B5EF4-FFF2-40B4-BE49-F238E27FC236}">
                  <a16:creationId xmlns:a16="http://schemas.microsoft.com/office/drawing/2014/main" id="{9C18B345-6006-A273-84E8-FDB50F56F087}"/>
                </a:ext>
              </a:extLst>
            </p:cNvPr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>
              <a:extLst>
                <a:ext uri="{FF2B5EF4-FFF2-40B4-BE49-F238E27FC236}">
                  <a16:creationId xmlns:a16="http://schemas.microsoft.com/office/drawing/2014/main" id="{F9A5A4F5-8702-FABA-2A54-B417CAD505C4}"/>
                </a:ext>
              </a:extLst>
            </p:cNvPr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>
              <a:extLst>
                <a:ext uri="{FF2B5EF4-FFF2-40B4-BE49-F238E27FC236}">
                  <a16:creationId xmlns:a16="http://schemas.microsoft.com/office/drawing/2014/main" id="{586045DA-8E00-6F02-1A72-9E0222A35FE7}"/>
                </a:ext>
              </a:extLst>
            </p:cNvPr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>
              <a:extLst>
                <a:ext uri="{FF2B5EF4-FFF2-40B4-BE49-F238E27FC236}">
                  <a16:creationId xmlns:a16="http://schemas.microsoft.com/office/drawing/2014/main" id="{FF37AC86-31AC-D5C1-4C56-FA62293C7B7D}"/>
                </a:ext>
              </a:extLst>
            </p:cNvPr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>
              <a:extLst>
                <a:ext uri="{FF2B5EF4-FFF2-40B4-BE49-F238E27FC236}">
                  <a16:creationId xmlns:a16="http://schemas.microsoft.com/office/drawing/2014/main" id="{CAF557FC-BF8B-1516-704E-FB9F61B40CD4}"/>
                </a:ext>
              </a:extLst>
            </p:cNvPr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>
              <a:extLst>
                <a:ext uri="{FF2B5EF4-FFF2-40B4-BE49-F238E27FC236}">
                  <a16:creationId xmlns:a16="http://schemas.microsoft.com/office/drawing/2014/main" id="{867AAB76-7F3A-FE55-25EE-12ADBD067E9F}"/>
                </a:ext>
              </a:extLst>
            </p:cNvPr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>
              <a:extLst>
                <a:ext uri="{FF2B5EF4-FFF2-40B4-BE49-F238E27FC236}">
                  <a16:creationId xmlns:a16="http://schemas.microsoft.com/office/drawing/2014/main" id="{15995DA8-B082-4871-1F52-474F191DA03D}"/>
                </a:ext>
              </a:extLst>
            </p:cNvPr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>
              <a:extLst>
                <a:ext uri="{FF2B5EF4-FFF2-40B4-BE49-F238E27FC236}">
                  <a16:creationId xmlns:a16="http://schemas.microsoft.com/office/drawing/2014/main" id="{9273A77A-A304-A6C9-98A0-96F7F4A7261F}"/>
                </a:ext>
              </a:extLst>
            </p:cNvPr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>
              <a:extLst>
                <a:ext uri="{FF2B5EF4-FFF2-40B4-BE49-F238E27FC236}">
                  <a16:creationId xmlns:a16="http://schemas.microsoft.com/office/drawing/2014/main" id="{B433D2DC-0DC1-83D3-114B-C5F029A6AEFE}"/>
                </a:ext>
              </a:extLst>
            </p:cNvPr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>
              <a:extLst>
                <a:ext uri="{FF2B5EF4-FFF2-40B4-BE49-F238E27FC236}">
                  <a16:creationId xmlns:a16="http://schemas.microsoft.com/office/drawing/2014/main" id="{0D4B8205-8E00-DE0B-FF3D-4ED7B9CC44A3}"/>
                </a:ext>
              </a:extLst>
            </p:cNvPr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>
              <a:extLst>
                <a:ext uri="{FF2B5EF4-FFF2-40B4-BE49-F238E27FC236}">
                  <a16:creationId xmlns:a16="http://schemas.microsoft.com/office/drawing/2014/main" id="{FDFCC369-7510-69A9-2937-C84805A56A24}"/>
                </a:ext>
              </a:extLst>
            </p:cNvPr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>
              <a:extLst>
                <a:ext uri="{FF2B5EF4-FFF2-40B4-BE49-F238E27FC236}">
                  <a16:creationId xmlns:a16="http://schemas.microsoft.com/office/drawing/2014/main" id="{501BD6D4-B665-7872-8527-F351FAEC0794}"/>
                </a:ext>
              </a:extLst>
            </p:cNvPr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>
              <a:extLst>
                <a:ext uri="{FF2B5EF4-FFF2-40B4-BE49-F238E27FC236}">
                  <a16:creationId xmlns:a16="http://schemas.microsoft.com/office/drawing/2014/main" id="{CC569B6E-B0F7-2BB9-0DE3-ED6D409922BA}"/>
                </a:ext>
              </a:extLst>
            </p:cNvPr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>
              <a:extLst>
                <a:ext uri="{FF2B5EF4-FFF2-40B4-BE49-F238E27FC236}">
                  <a16:creationId xmlns:a16="http://schemas.microsoft.com/office/drawing/2014/main" id="{41BAACB6-1D83-17CA-DB0F-13F7691E04A6}"/>
                </a:ext>
              </a:extLst>
            </p:cNvPr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>
              <a:extLst>
                <a:ext uri="{FF2B5EF4-FFF2-40B4-BE49-F238E27FC236}">
                  <a16:creationId xmlns:a16="http://schemas.microsoft.com/office/drawing/2014/main" id="{0B88B799-DF96-E34B-3779-B0C219D5DF3D}"/>
                </a:ext>
              </a:extLst>
            </p:cNvPr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>
              <a:extLst>
                <a:ext uri="{FF2B5EF4-FFF2-40B4-BE49-F238E27FC236}">
                  <a16:creationId xmlns:a16="http://schemas.microsoft.com/office/drawing/2014/main" id="{0EE4BB48-5352-BD43-E56D-C51BC301FEDA}"/>
                </a:ext>
              </a:extLst>
            </p:cNvPr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>
              <a:extLst>
                <a:ext uri="{FF2B5EF4-FFF2-40B4-BE49-F238E27FC236}">
                  <a16:creationId xmlns:a16="http://schemas.microsoft.com/office/drawing/2014/main" id="{3FC5279C-7EE2-4260-F1D3-02B9504436AC}"/>
                </a:ext>
              </a:extLst>
            </p:cNvPr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>
              <a:extLst>
                <a:ext uri="{FF2B5EF4-FFF2-40B4-BE49-F238E27FC236}">
                  <a16:creationId xmlns:a16="http://schemas.microsoft.com/office/drawing/2014/main" id="{819EDE80-5C86-A201-F420-CB9D71980FF1}"/>
                </a:ext>
              </a:extLst>
            </p:cNvPr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>
              <a:extLst>
                <a:ext uri="{FF2B5EF4-FFF2-40B4-BE49-F238E27FC236}">
                  <a16:creationId xmlns:a16="http://schemas.microsoft.com/office/drawing/2014/main" id="{3B27BFC1-DE1A-FB45-DA33-E823B615A3E0}"/>
                </a:ext>
              </a:extLst>
            </p:cNvPr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>
              <a:extLst>
                <a:ext uri="{FF2B5EF4-FFF2-40B4-BE49-F238E27FC236}">
                  <a16:creationId xmlns:a16="http://schemas.microsoft.com/office/drawing/2014/main" id="{ECB3B531-7A7F-D6E6-33FD-9C8B240404EC}"/>
                </a:ext>
              </a:extLst>
            </p:cNvPr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>
              <a:extLst>
                <a:ext uri="{FF2B5EF4-FFF2-40B4-BE49-F238E27FC236}">
                  <a16:creationId xmlns:a16="http://schemas.microsoft.com/office/drawing/2014/main" id="{01AA3D0F-CB23-3710-520E-40A4CFF7224E}"/>
                </a:ext>
              </a:extLst>
            </p:cNvPr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>
              <a:extLst>
                <a:ext uri="{FF2B5EF4-FFF2-40B4-BE49-F238E27FC236}">
                  <a16:creationId xmlns:a16="http://schemas.microsoft.com/office/drawing/2014/main" id="{C63BA976-0125-396F-0971-37D8355546BA}"/>
                </a:ext>
              </a:extLst>
            </p:cNvPr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>
              <a:extLst>
                <a:ext uri="{FF2B5EF4-FFF2-40B4-BE49-F238E27FC236}">
                  <a16:creationId xmlns:a16="http://schemas.microsoft.com/office/drawing/2014/main" id="{4F7F3D04-9BA5-8FC1-6BF8-0F1E40478C84}"/>
                </a:ext>
              </a:extLst>
            </p:cNvPr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>
              <a:extLst>
                <a:ext uri="{FF2B5EF4-FFF2-40B4-BE49-F238E27FC236}">
                  <a16:creationId xmlns:a16="http://schemas.microsoft.com/office/drawing/2014/main" id="{9B077521-7B0C-CDC5-8ADA-18D2C3AE77A8}"/>
                </a:ext>
              </a:extLst>
            </p:cNvPr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>
              <a:extLst>
                <a:ext uri="{FF2B5EF4-FFF2-40B4-BE49-F238E27FC236}">
                  <a16:creationId xmlns:a16="http://schemas.microsoft.com/office/drawing/2014/main" id="{12DFFAF3-FB1D-4F01-2061-6A91D7EDADB6}"/>
                </a:ext>
              </a:extLst>
            </p:cNvPr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>
              <a:extLst>
                <a:ext uri="{FF2B5EF4-FFF2-40B4-BE49-F238E27FC236}">
                  <a16:creationId xmlns:a16="http://schemas.microsoft.com/office/drawing/2014/main" id="{50F618E9-FAAF-DCA3-399E-B03D18B13B03}"/>
                </a:ext>
              </a:extLst>
            </p:cNvPr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>
              <a:extLst>
                <a:ext uri="{FF2B5EF4-FFF2-40B4-BE49-F238E27FC236}">
                  <a16:creationId xmlns:a16="http://schemas.microsoft.com/office/drawing/2014/main" id="{E5A665C3-D402-2AE0-1CBB-55F986CDB50E}"/>
                </a:ext>
              </a:extLst>
            </p:cNvPr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>
              <a:extLst>
                <a:ext uri="{FF2B5EF4-FFF2-40B4-BE49-F238E27FC236}">
                  <a16:creationId xmlns:a16="http://schemas.microsoft.com/office/drawing/2014/main" id="{AB96A74F-9820-D465-2B10-BECE5EE114B2}"/>
                </a:ext>
              </a:extLst>
            </p:cNvPr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>
              <a:extLst>
                <a:ext uri="{FF2B5EF4-FFF2-40B4-BE49-F238E27FC236}">
                  <a16:creationId xmlns:a16="http://schemas.microsoft.com/office/drawing/2014/main" id="{5217B66E-C14F-D810-36DE-7C1A76DCA812}"/>
                </a:ext>
              </a:extLst>
            </p:cNvPr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>
              <a:extLst>
                <a:ext uri="{FF2B5EF4-FFF2-40B4-BE49-F238E27FC236}">
                  <a16:creationId xmlns:a16="http://schemas.microsoft.com/office/drawing/2014/main" id="{00899DDB-1685-5C07-F683-93792A8A8A6C}"/>
                </a:ext>
              </a:extLst>
            </p:cNvPr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>
              <a:extLst>
                <a:ext uri="{FF2B5EF4-FFF2-40B4-BE49-F238E27FC236}">
                  <a16:creationId xmlns:a16="http://schemas.microsoft.com/office/drawing/2014/main" id="{A2188E7E-659B-A86D-9F3A-4C61DB73FF49}"/>
                </a:ext>
              </a:extLst>
            </p:cNvPr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>
              <a:extLst>
                <a:ext uri="{FF2B5EF4-FFF2-40B4-BE49-F238E27FC236}">
                  <a16:creationId xmlns:a16="http://schemas.microsoft.com/office/drawing/2014/main" id="{72FFA2DB-E28A-1060-92C6-D2BD7F02792F}"/>
                </a:ext>
              </a:extLst>
            </p:cNvPr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>
              <a:extLst>
                <a:ext uri="{FF2B5EF4-FFF2-40B4-BE49-F238E27FC236}">
                  <a16:creationId xmlns:a16="http://schemas.microsoft.com/office/drawing/2014/main" id="{136A88C8-14A8-67B9-4A9B-F6FCC16B7D25}"/>
                </a:ext>
              </a:extLst>
            </p:cNvPr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>
              <a:extLst>
                <a:ext uri="{FF2B5EF4-FFF2-40B4-BE49-F238E27FC236}">
                  <a16:creationId xmlns:a16="http://schemas.microsoft.com/office/drawing/2014/main" id="{118471A0-9E96-E60A-4396-AB0AE4E6775E}"/>
                </a:ext>
              </a:extLst>
            </p:cNvPr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>
              <a:extLst>
                <a:ext uri="{FF2B5EF4-FFF2-40B4-BE49-F238E27FC236}">
                  <a16:creationId xmlns:a16="http://schemas.microsoft.com/office/drawing/2014/main" id="{92C799AC-0632-2423-8DCF-06B4E26F95EF}"/>
                </a:ext>
              </a:extLst>
            </p:cNvPr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>
              <a:extLst>
                <a:ext uri="{FF2B5EF4-FFF2-40B4-BE49-F238E27FC236}">
                  <a16:creationId xmlns:a16="http://schemas.microsoft.com/office/drawing/2014/main" id="{F3A18F1E-74CE-C110-4272-ACD20E84442F}"/>
                </a:ext>
              </a:extLst>
            </p:cNvPr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>
              <a:extLst>
                <a:ext uri="{FF2B5EF4-FFF2-40B4-BE49-F238E27FC236}">
                  <a16:creationId xmlns:a16="http://schemas.microsoft.com/office/drawing/2014/main" id="{17D34D9A-75D7-4E81-15B7-B18034137AFA}"/>
                </a:ext>
              </a:extLst>
            </p:cNvPr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>
              <a:extLst>
                <a:ext uri="{FF2B5EF4-FFF2-40B4-BE49-F238E27FC236}">
                  <a16:creationId xmlns:a16="http://schemas.microsoft.com/office/drawing/2014/main" id="{965EC0FD-324A-2A4A-9ECE-3635C396E105}"/>
                </a:ext>
              </a:extLst>
            </p:cNvPr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>
              <a:extLst>
                <a:ext uri="{FF2B5EF4-FFF2-40B4-BE49-F238E27FC236}">
                  <a16:creationId xmlns:a16="http://schemas.microsoft.com/office/drawing/2014/main" id="{62757D33-BE90-A7B8-E17B-04A1DD45FBE0}"/>
                </a:ext>
              </a:extLst>
            </p:cNvPr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>
              <a:extLst>
                <a:ext uri="{FF2B5EF4-FFF2-40B4-BE49-F238E27FC236}">
                  <a16:creationId xmlns:a16="http://schemas.microsoft.com/office/drawing/2014/main" id="{DEC96F7C-E333-6767-4964-7EA410FF9639}"/>
                </a:ext>
              </a:extLst>
            </p:cNvPr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>
              <a:extLst>
                <a:ext uri="{FF2B5EF4-FFF2-40B4-BE49-F238E27FC236}">
                  <a16:creationId xmlns:a16="http://schemas.microsoft.com/office/drawing/2014/main" id="{49B88374-56DA-3E5F-703A-FFA6539320E2}"/>
                </a:ext>
              </a:extLst>
            </p:cNvPr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>
              <a:extLst>
                <a:ext uri="{FF2B5EF4-FFF2-40B4-BE49-F238E27FC236}">
                  <a16:creationId xmlns:a16="http://schemas.microsoft.com/office/drawing/2014/main" id="{3E7AE530-3074-3596-07E6-E45413F15482}"/>
                </a:ext>
              </a:extLst>
            </p:cNvPr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>
              <a:extLst>
                <a:ext uri="{FF2B5EF4-FFF2-40B4-BE49-F238E27FC236}">
                  <a16:creationId xmlns:a16="http://schemas.microsoft.com/office/drawing/2014/main" id="{44E9CFBF-5A5E-1B2D-EBE1-F2E88D2A5312}"/>
                </a:ext>
              </a:extLst>
            </p:cNvPr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>
              <a:extLst>
                <a:ext uri="{FF2B5EF4-FFF2-40B4-BE49-F238E27FC236}">
                  <a16:creationId xmlns:a16="http://schemas.microsoft.com/office/drawing/2014/main" id="{76E9C85C-7D51-A8B1-88F0-0F78DB75B844}"/>
                </a:ext>
              </a:extLst>
            </p:cNvPr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>
              <a:extLst>
                <a:ext uri="{FF2B5EF4-FFF2-40B4-BE49-F238E27FC236}">
                  <a16:creationId xmlns:a16="http://schemas.microsoft.com/office/drawing/2014/main" id="{5B2FD70E-C916-F9A8-0455-B9A5F96356E2}"/>
                </a:ext>
              </a:extLst>
            </p:cNvPr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>
              <a:extLst>
                <a:ext uri="{FF2B5EF4-FFF2-40B4-BE49-F238E27FC236}">
                  <a16:creationId xmlns:a16="http://schemas.microsoft.com/office/drawing/2014/main" id="{A6493A44-AFB9-AF6D-3AA8-8EB174AD0C2D}"/>
                </a:ext>
              </a:extLst>
            </p:cNvPr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>
              <a:extLst>
                <a:ext uri="{FF2B5EF4-FFF2-40B4-BE49-F238E27FC236}">
                  <a16:creationId xmlns:a16="http://schemas.microsoft.com/office/drawing/2014/main" id="{C5B35866-E36F-8B69-F0B1-9ED04D6F0687}"/>
                </a:ext>
              </a:extLst>
            </p:cNvPr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>
              <a:extLst>
                <a:ext uri="{FF2B5EF4-FFF2-40B4-BE49-F238E27FC236}">
                  <a16:creationId xmlns:a16="http://schemas.microsoft.com/office/drawing/2014/main" id="{9675217A-5857-4783-630E-06392EFB4C28}"/>
                </a:ext>
              </a:extLst>
            </p:cNvPr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>
              <a:extLst>
                <a:ext uri="{FF2B5EF4-FFF2-40B4-BE49-F238E27FC236}">
                  <a16:creationId xmlns:a16="http://schemas.microsoft.com/office/drawing/2014/main" id="{29A68E4F-BADD-BA2C-F493-CAA9F6684F19}"/>
                </a:ext>
              </a:extLst>
            </p:cNvPr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>
              <a:extLst>
                <a:ext uri="{FF2B5EF4-FFF2-40B4-BE49-F238E27FC236}">
                  <a16:creationId xmlns:a16="http://schemas.microsoft.com/office/drawing/2014/main" id="{CEE8896B-6BB5-FFD5-B5E9-03FD231429D1}"/>
                </a:ext>
              </a:extLst>
            </p:cNvPr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>
              <a:extLst>
                <a:ext uri="{FF2B5EF4-FFF2-40B4-BE49-F238E27FC236}">
                  <a16:creationId xmlns:a16="http://schemas.microsoft.com/office/drawing/2014/main" id="{B4CA60D8-61DD-D937-196B-087AD8F7B351}"/>
                </a:ext>
              </a:extLst>
            </p:cNvPr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>
              <a:extLst>
                <a:ext uri="{FF2B5EF4-FFF2-40B4-BE49-F238E27FC236}">
                  <a16:creationId xmlns:a16="http://schemas.microsoft.com/office/drawing/2014/main" id="{207F60D9-D7E0-5617-96BE-A812878B3E5D}"/>
                </a:ext>
              </a:extLst>
            </p:cNvPr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>
              <a:extLst>
                <a:ext uri="{FF2B5EF4-FFF2-40B4-BE49-F238E27FC236}">
                  <a16:creationId xmlns:a16="http://schemas.microsoft.com/office/drawing/2014/main" id="{53377A58-F7BA-B9DA-1593-291644841999}"/>
                </a:ext>
              </a:extLst>
            </p:cNvPr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>
              <a:extLst>
                <a:ext uri="{FF2B5EF4-FFF2-40B4-BE49-F238E27FC236}">
                  <a16:creationId xmlns:a16="http://schemas.microsoft.com/office/drawing/2014/main" id="{B1620414-C2AA-A3AC-4B17-02A6E89D4C6E}"/>
                </a:ext>
              </a:extLst>
            </p:cNvPr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>
              <a:extLst>
                <a:ext uri="{FF2B5EF4-FFF2-40B4-BE49-F238E27FC236}">
                  <a16:creationId xmlns:a16="http://schemas.microsoft.com/office/drawing/2014/main" id="{F66FA5F4-343B-25DB-D4AB-D16CD6117814}"/>
                </a:ext>
              </a:extLst>
            </p:cNvPr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>
              <a:extLst>
                <a:ext uri="{FF2B5EF4-FFF2-40B4-BE49-F238E27FC236}">
                  <a16:creationId xmlns:a16="http://schemas.microsoft.com/office/drawing/2014/main" id="{5E067322-ED6B-18CA-A3C7-ABE7C502D7D8}"/>
                </a:ext>
              </a:extLst>
            </p:cNvPr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>
              <a:extLst>
                <a:ext uri="{FF2B5EF4-FFF2-40B4-BE49-F238E27FC236}">
                  <a16:creationId xmlns:a16="http://schemas.microsoft.com/office/drawing/2014/main" id="{52450135-7918-5411-56D1-EF4B3BCF5C1F}"/>
                </a:ext>
              </a:extLst>
            </p:cNvPr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1" name="Google Shape;1221;p40">
              <a:extLst>
                <a:ext uri="{FF2B5EF4-FFF2-40B4-BE49-F238E27FC236}">
                  <a16:creationId xmlns:a16="http://schemas.microsoft.com/office/drawing/2014/main" id="{496967E8-C7CB-A3F9-7918-84E83A8D4556}"/>
                </a:ext>
              </a:extLst>
            </p:cNvPr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>
              <a:extLst>
                <a:ext uri="{FF2B5EF4-FFF2-40B4-BE49-F238E27FC236}">
                  <a16:creationId xmlns:a16="http://schemas.microsoft.com/office/drawing/2014/main" id="{CD75DD66-9572-6E54-C727-38B171B7BA4F}"/>
                </a:ext>
              </a:extLst>
            </p:cNvPr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>
              <a:extLst>
                <a:ext uri="{FF2B5EF4-FFF2-40B4-BE49-F238E27FC236}">
                  <a16:creationId xmlns:a16="http://schemas.microsoft.com/office/drawing/2014/main" id="{A6C359CB-40F4-5ABD-33E3-5C4A717E7417}"/>
                </a:ext>
              </a:extLst>
            </p:cNvPr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>
              <a:extLst>
                <a:ext uri="{FF2B5EF4-FFF2-40B4-BE49-F238E27FC236}">
                  <a16:creationId xmlns:a16="http://schemas.microsoft.com/office/drawing/2014/main" id="{8BA2D435-410F-3DC5-BE50-5406F3D73859}"/>
                </a:ext>
              </a:extLst>
            </p:cNvPr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>
              <a:extLst>
                <a:ext uri="{FF2B5EF4-FFF2-40B4-BE49-F238E27FC236}">
                  <a16:creationId xmlns:a16="http://schemas.microsoft.com/office/drawing/2014/main" id="{DF1C411C-9E19-FC84-C5E2-26F9FC3B73BF}"/>
                </a:ext>
              </a:extLst>
            </p:cNvPr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>
              <a:extLst>
                <a:ext uri="{FF2B5EF4-FFF2-40B4-BE49-F238E27FC236}">
                  <a16:creationId xmlns:a16="http://schemas.microsoft.com/office/drawing/2014/main" id="{38A29C8E-BBC9-1081-CB3C-BD39DAFE6B0C}"/>
                </a:ext>
              </a:extLst>
            </p:cNvPr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>
              <a:extLst>
                <a:ext uri="{FF2B5EF4-FFF2-40B4-BE49-F238E27FC236}">
                  <a16:creationId xmlns:a16="http://schemas.microsoft.com/office/drawing/2014/main" id="{9E18BEB7-24D4-E93B-3119-5E20971F822C}"/>
                </a:ext>
              </a:extLst>
            </p:cNvPr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>
              <a:extLst>
                <a:ext uri="{FF2B5EF4-FFF2-40B4-BE49-F238E27FC236}">
                  <a16:creationId xmlns:a16="http://schemas.microsoft.com/office/drawing/2014/main" id="{F76D888D-47D4-18E3-4D49-FA395697F7B1}"/>
                </a:ext>
              </a:extLst>
            </p:cNvPr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>
              <a:extLst>
                <a:ext uri="{FF2B5EF4-FFF2-40B4-BE49-F238E27FC236}">
                  <a16:creationId xmlns:a16="http://schemas.microsoft.com/office/drawing/2014/main" id="{1B09A763-D79A-D181-B44A-5254E5CF71FA}"/>
                </a:ext>
              </a:extLst>
            </p:cNvPr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>
              <a:extLst>
                <a:ext uri="{FF2B5EF4-FFF2-40B4-BE49-F238E27FC236}">
                  <a16:creationId xmlns:a16="http://schemas.microsoft.com/office/drawing/2014/main" id="{10120C06-C2AA-5929-E4E4-89C59F60A5F7}"/>
                </a:ext>
              </a:extLst>
            </p:cNvPr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>
              <a:extLst>
                <a:ext uri="{FF2B5EF4-FFF2-40B4-BE49-F238E27FC236}">
                  <a16:creationId xmlns:a16="http://schemas.microsoft.com/office/drawing/2014/main" id="{30E5763B-64ED-3C5E-98A5-4E8807D9A6E2}"/>
                </a:ext>
              </a:extLst>
            </p:cNvPr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>
              <a:extLst>
                <a:ext uri="{FF2B5EF4-FFF2-40B4-BE49-F238E27FC236}">
                  <a16:creationId xmlns:a16="http://schemas.microsoft.com/office/drawing/2014/main" id="{41CC6B12-F2A2-1C6F-4314-E3523010D2AB}"/>
                </a:ext>
              </a:extLst>
            </p:cNvPr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>
              <a:extLst>
                <a:ext uri="{FF2B5EF4-FFF2-40B4-BE49-F238E27FC236}">
                  <a16:creationId xmlns:a16="http://schemas.microsoft.com/office/drawing/2014/main" id="{6DC16464-E746-666E-B697-76BEEE74DC12}"/>
                </a:ext>
              </a:extLst>
            </p:cNvPr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>
              <a:extLst>
                <a:ext uri="{FF2B5EF4-FFF2-40B4-BE49-F238E27FC236}">
                  <a16:creationId xmlns:a16="http://schemas.microsoft.com/office/drawing/2014/main" id="{5F4F17B7-3CBE-A2BA-41F5-EB5D506682A3}"/>
                </a:ext>
              </a:extLst>
            </p:cNvPr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>
              <a:extLst>
                <a:ext uri="{FF2B5EF4-FFF2-40B4-BE49-F238E27FC236}">
                  <a16:creationId xmlns:a16="http://schemas.microsoft.com/office/drawing/2014/main" id="{84F6F02B-BDFB-77C0-C44D-149EC30D4961}"/>
                </a:ext>
              </a:extLst>
            </p:cNvPr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>
              <a:extLst>
                <a:ext uri="{FF2B5EF4-FFF2-40B4-BE49-F238E27FC236}">
                  <a16:creationId xmlns:a16="http://schemas.microsoft.com/office/drawing/2014/main" id="{85FB5DD3-C60C-E39C-78BB-F88261A0E73D}"/>
                </a:ext>
              </a:extLst>
            </p:cNvPr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>
              <a:extLst>
                <a:ext uri="{FF2B5EF4-FFF2-40B4-BE49-F238E27FC236}">
                  <a16:creationId xmlns:a16="http://schemas.microsoft.com/office/drawing/2014/main" id="{82136F7E-D191-54FE-C3B2-7F7C394CEDCC}"/>
                </a:ext>
              </a:extLst>
            </p:cNvPr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>
              <a:extLst>
                <a:ext uri="{FF2B5EF4-FFF2-40B4-BE49-F238E27FC236}">
                  <a16:creationId xmlns:a16="http://schemas.microsoft.com/office/drawing/2014/main" id="{D7E361A9-64A1-EA41-757D-86BD9360265E}"/>
                </a:ext>
              </a:extLst>
            </p:cNvPr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>
              <a:extLst>
                <a:ext uri="{FF2B5EF4-FFF2-40B4-BE49-F238E27FC236}">
                  <a16:creationId xmlns:a16="http://schemas.microsoft.com/office/drawing/2014/main" id="{8DAD64B2-9648-E675-56E7-048F05A1F4AE}"/>
                </a:ext>
              </a:extLst>
            </p:cNvPr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>
              <a:extLst>
                <a:ext uri="{FF2B5EF4-FFF2-40B4-BE49-F238E27FC236}">
                  <a16:creationId xmlns:a16="http://schemas.microsoft.com/office/drawing/2014/main" id="{A8C17BFD-7457-ACEC-F709-9337691CEF48}"/>
                </a:ext>
              </a:extLst>
            </p:cNvPr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>
              <a:extLst>
                <a:ext uri="{FF2B5EF4-FFF2-40B4-BE49-F238E27FC236}">
                  <a16:creationId xmlns:a16="http://schemas.microsoft.com/office/drawing/2014/main" id="{9498546C-81E7-5870-4958-F3D8ED96B893}"/>
                </a:ext>
              </a:extLst>
            </p:cNvPr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>
              <a:extLst>
                <a:ext uri="{FF2B5EF4-FFF2-40B4-BE49-F238E27FC236}">
                  <a16:creationId xmlns:a16="http://schemas.microsoft.com/office/drawing/2014/main" id="{79B17ADB-0A6A-4C9B-89E5-22BB9EB46AD8}"/>
                </a:ext>
              </a:extLst>
            </p:cNvPr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>
              <a:extLst>
                <a:ext uri="{FF2B5EF4-FFF2-40B4-BE49-F238E27FC236}">
                  <a16:creationId xmlns:a16="http://schemas.microsoft.com/office/drawing/2014/main" id="{18728317-9BAC-3593-74E4-E785D514E2A9}"/>
                </a:ext>
              </a:extLst>
            </p:cNvPr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>
              <a:extLst>
                <a:ext uri="{FF2B5EF4-FFF2-40B4-BE49-F238E27FC236}">
                  <a16:creationId xmlns:a16="http://schemas.microsoft.com/office/drawing/2014/main" id="{A523BD62-3FE8-D194-AEC8-E397E8127E34}"/>
                </a:ext>
              </a:extLst>
            </p:cNvPr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>
              <a:extLst>
                <a:ext uri="{FF2B5EF4-FFF2-40B4-BE49-F238E27FC236}">
                  <a16:creationId xmlns:a16="http://schemas.microsoft.com/office/drawing/2014/main" id="{01B2DCC7-F740-C18F-8BEF-DD92A5F2DFC4}"/>
                </a:ext>
              </a:extLst>
            </p:cNvPr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>
              <a:extLst>
                <a:ext uri="{FF2B5EF4-FFF2-40B4-BE49-F238E27FC236}">
                  <a16:creationId xmlns:a16="http://schemas.microsoft.com/office/drawing/2014/main" id="{6DA6C19E-CC33-C057-EF1B-1AF20CED8547}"/>
                </a:ext>
              </a:extLst>
            </p:cNvPr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>
              <a:extLst>
                <a:ext uri="{FF2B5EF4-FFF2-40B4-BE49-F238E27FC236}">
                  <a16:creationId xmlns:a16="http://schemas.microsoft.com/office/drawing/2014/main" id="{C0D83AD1-BF10-00B9-0A72-D27F3B1C0460}"/>
                </a:ext>
              </a:extLst>
            </p:cNvPr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>
              <a:extLst>
                <a:ext uri="{FF2B5EF4-FFF2-40B4-BE49-F238E27FC236}">
                  <a16:creationId xmlns:a16="http://schemas.microsoft.com/office/drawing/2014/main" id="{5D67F81C-5289-3932-DDF9-A5E9A6E01DB9}"/>
                </a:ext>
              </a:extLst>
            </p:cNvPr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>
              <a:extLst>
                <a:ext uri="{FF2B5EF4-FFF2-40B4-BE49-F238E27FC236}">
                  <a16:creationId xmlns:a16="http://schemas.microsoft.com/office/drawing/2014/main" id="{9C6F36C7-0970-4E71-DD1E-97E884228CB4}"/>
                </a:ext>
              </a:extLst>
            </p:cNvPr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>
              <a:extLst>
                <a:ext uri="{FF2B5EF4-FFF2-40B4-BE49-F238E27FC236}">
                  <a16:creationId xmlns:a16="http://schemas.microsoft.com/office/drawing/2014/main" id="{21BC12B1-2646-FE36-50C2-DFC608D49698}"/>
                </a:ext>
              </a:extLst>
            </p:cNvPr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>
              <a:extLst>
                <a:ext uri="{FF2B5EF4-FFF2-40B4-BE49-F238E27FC236}">
                  <a16:creationId xmlns:a16="http://schemas.microsoft.com/office/drawing/2014/main" id="{4CA35AF0-0FBB-509B-078C-5D46B183A78C}"/>
                </a:ext>
              </a:extLst>
            </p:cNvPr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>
              <a:extLst>
                <a:ext uri="{FF2B5EF4-FFF2-40B4-BE49-F238E27FC236}">
                  <a16:creationId xmlns:a16="http://schemas.microsoft.com/office/drawing/2014/main" id="{071B52DA-9A3C-3C60-6743-BAAB25228465}"/>
                </a:ext>
              </a:extLst>
            </p:cNvPr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>
              <a:extLst>
                <a:ext uri="{FF2B5EF4-FFF2-40B4-BE49-F238E27FC236}">
                  <a16:creationId xmlns:a16="http://schemas.microsoft.com/office/drawing/2014/main" id="{30B4112A-541C-A53E-7B3E-E4C4DF98C904}"/>
                </a:ext>
              </a:extLst>
            </p:cNvPr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>
              <a:extLst>
                <a:ext uri="{FF2B5EF4-FFF2-40B4-BE49-F238E27FC236}">
                  <a16:creationId xmlns:a16="http://schemas.microsoft.com/office/drawing/2014/main" id="{F808FBA4-1AAF-D06D-EEEE-EDCE3BCC4EA9}"/>
                </a:ext>
              </a:extLst>
            </p:cNvPr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>
              <a:extLst>
                <a:ext uri="{FF2B5EF4-FFF2-40B4-BE49-F238E27FC236}">
                  <a16:creationId xmlns:a16="http://schemas.microsoft.com/office/drawing/2014/main" id="{B3F1A386-3479-A33E-71F9-C3FA2FA6AE4F}"/>
                </a:ext>
              </a:extLst>
            </p:cNvPr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>
              <a:extLst>
                <a:ext uri="{FF2B5EF4-FFF2-40B4-BE49-F238E27FC236}">
                  <a16:creationId xmlns:a16="http://schemas.microsoft.com/office/drawing/2014/main" id="{F5A8937F-8D81-5610-F81D-56E34E7802DD}"/>
                </a:ext>
              </a:extLst>
            </p:cNvPr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>
              <a:extLst>
                <a:ext uri="{FF2B5EF4-FFF2-40B4-BE49-F238E27FC236}">
                  <a16:creationId xmlns:a16="http://schemas.microsoft.com/office/drawing/2014/main" id="{2D39D762-925C-8D54-32EB-5FBC724137AB}"/>
                </a:ext>
              </a:extLst>
            </p:cNvPr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>
              <a:extLst>
                <a:ext uri="{FF2B5EF4-FFF2-40B4-BE49-F238E27FC236}">
                  <a16:creationId xmlns:a16="http://schemas.microsoft.com/office/drawing/2014/main" id="{AE54C33B-2724-B2F8-2AED-5E123C6CE04F}"/>
                </a:ext>
              </a:extLst>
            </p:cNvPr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>
              <a:extLst>
                <a:ext uri="{FF2B5EF4-FFF2-40B4-BE49-F238E27FC236}">
                  <a16:creationId xmlns:a16="http://schemas.microsoft.com/office/drawing/2014/main" id="{83781D7D-5AE8-257B-0C8E-CA2D59E69660}"/>
                </a:ext>
              </a:extLst>
            </p:cNvPr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>
              <a:extLst>
                <a:ext uri="{FF2B5EF4-FFF2-40B4-BE49-F238E27FC236}">
                  <a16:creationId xmlns:a16="http://schemas.microsoft.com/office/drawing/2014/main" id="{1D1A298A-FC32-8F6D-DD06-013B4296D5DD}"/>
                </a:ext>
              </a:extLst>
            </p:cNvPr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>
              <a:extLst>
                <a:ext uri="{FF2B5EF4-FFF2-40B4-BE49-F238E27FC236}">
                  <a16:creationId xmlns:a16="http://schemas.microsoft.com/office/drawing/2014/main" id="{A7682E9B-285E-B2A2-0397-D5DDDBE380B2}"/>
                </a:ext>
              </a:extLst>
            </p:cNvPr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>
              <a:extLst>
                <a:ext uri="{FF2B5EF4-FFF2-40B4-BE49-F238E27FC236}">
                  <a16:creationId xmlns:a16="http://schemas.microsoft.com/office/drawing/2014/main" id="{B5EA338C-672A-BD41-EAC5-5C91709CF7C4}"/>
                </a:ext>
              </a:extLst>
            </p:cNvPr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>
              <a:extLst>
                <a:ext uri="{FF2B5EF4-FFF2-40B4-BE49-F238E27FC236}">
                  <a16:creationId xmlns:a16="http://schemas.microsoft.com/office/drawing/2014/main" id="{CD75E71D-D4E3-205B-8135-1593E378586C}"/>
                </a:ext>
              </a:extLst>
            </p:cNvPr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>
              <a:extLst>
                <a:ext uri="{FF2B5EF4-FFF2-40B4-BE49-F238E27FC236}">
                  <a16:creationId xmlns:a16="http://schemas.microsoft.com/office/drawing/2014/main" id="{D57217D0-AF5D-1405-8D95-D522D31DEC27}"/>
                </a:ext>
              </a:extLst>
            </p:cNvPr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109;p22">
            <a:extLst>
              <a:ext uri="{FF2B5EF4-FFF2-40B4-BE49-F238E27FC236}">
                <a16:creationId xmlns:a16="http://schemas.microsoft.com/office/drawing/2014/main" id="{29263029-ED60-1373-3E1D-8855862F30AD}"/>
              </a:ext>
            </a:extLst>
          </p:cNvPr>
          <p:cNvSpPr txBox="1">
            <a:spLocks/>
          </p:cNvSpPr>
          <p:nvPr/>
        </p:nvSpPr>
        <p:spPr>
          <a:xfrm>
            <a:off x="1155700" y="947955"/>
            <a:ext cx="1066799" cy="49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ree Serif"/>
              <a:buNone/>
              <a:defRPr sz="3600" b="1" i="0" u="none" strike="noStrike" cap="non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ree Serif"/>
              <a:buNone/>
              <a:defRPr sz="3600" b="1" i="0" u="none" strike="noStrike" cap="non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ree Serif"/>
              <a:buNone/>
              <a:defRPr sz="3600" b="1" i="0" u="none" strike="noStrike" cap="non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ree Serif"/>
              <a:buNone/>
              <a:defRPr sz="3600" b="1" i="0" u="none" strike="noStrike" cap="non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ree Serif"/>
              <a:buNone/>
              <a:defRPr sz="3600" b="1" i="0" u="none" strike="noStrike" cap="non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ree Serif"/>
              <a:buNone/>
              <a:defRPr sz="3600" b="1" i="0" u="none" strike="noStrike" cap="non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ree Serif"/>
              <a:buNone/>
              <a:defRPr sz="3600" b="1" i="0" u="none" strike="noStrike" cap="non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ree Serif"/>
              <a:buNone/>
              <a:defRPr sz="3600" b="1" i="0" u="none" strike="noStrike" cap="non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de-DE" sz="1600" dirty="0">
                <a:solidFill>
                  <a:srgbClr val="A3FFFF"/>
                </a:solidFill>
              </a:rPr>
              <a:t>Risk?</a:t>
            </a:r>
          </a:p>
        </p:txBody>
      </p:sp>
      <p:grpSp>
        <p:nvGrpSpPr>
          <p:cNvPr id="3" name="Google Shape;6374;p54">
            <a:extLst>
              <a:ext uri="{FF2B5EF4-FFF2-40B4-BE49-F238E27FC236}">
                <a16:creationId xmlns:a16="http://schemas.microsoft.com/office/drawing/2014/main" id="{3AB7FFC9-3696-D2F6-77D7-FA7B2A8FA008}"/>
              </a:ext>
            </a:extLst>
          </p:cNvPr>
          <p:cNvGrpSpPr/>
          <p:nvPr/>
        </p:nvGrpSpPr>
        <p:grpSpPr>
          <a:xfrm>
            <a:off x="2003523" y="3503507"/>
            <a:ext cx="266921" cy="369039"/>
            <a:chOff x="-38129425" y="3222550"/>
            <a:chExt cx="228450" cy="315850"/>
          </a:xfrm>
          <a:solidFill>
            <a:srgbClr val="05223C"/>
          </a:solidFill>
        </p:grpSpPr>
        <p:sp>
          <p:nvSpPr>
            <p:cNvPr id="5" name="Google Shape;6375;p54">
              <a:extLst>
                <a:ext uri="{FF2B5EF4-FFF2-40B4-BE49-F238E27FC236}">
                  <a16:creationId xmlns:a16="http://schemas.microsoft.com/office/drawing/2014/main" id="{C1755202-F259-490C-A36B-133A5CA0A70A}"/>
                </a:ext>
              </a:extLst>
            </p:cNvPr>
            <p:cNvSpPr/>
            <p:nvPr/>
          </p:nvSpPr>
          <p:spPr>
            <a:xfrm>
              <a:off x="-38129425" y="3222550"/>
              <a:ext cx="228450" cy="227650"/>
            </a:xfrm>
            <a:custGeom>
              <a:avLst/>
              <a:gdLst/>
              <a:ahLst/>
              <a:cxnLst/>
              <a:rect l="l" t="t" r="r" b="b"/>
              <a:pathLst>
                <a:path w="9138" h="9106" extrusionOk="0">
                  <a:moveTo>
                    <a:pt x="4097" y="1292"/>
                  </a:moveTo>
                  <a:cubicBezTo>
                    <a:pt x="4349" y="1292"/>
                    <a:pt x="4538" y="1450"/>
                    <a:pt x="4538" y="1702"/>
                  </a:cubicBezTo>
                  <a:cubicBezTo>
                    <a:pt x="4538" y="1922"/>
                    <a:pt x="4349" y="2111"/>
                    <a:pt x="4160" y="2111"/>
                  </a:cubicBezTo>
                  <a:cubicBezTo>
                    <a:pt x="2994" y="2111"/>
                    <a:pt x="2112" y="3056"/>
                    <a:pt x="2049" y="4222"/>
                  </a:cubicBezTo>
                  <a:cubicBezTo>
                    <a:pt x="2049" y="4443"/>
                    <a:pt x="1860" y="4600"/>
                    <a:pt x="1639" y="4600"/>
                  </a:cubicBezTo>
                  <a:cubicBezTo>
                    <a:pt x="1387" y="4600"/>
                    <a:pt x="1198" y="4411"/>
                    <a:pt x="1198" y="4222"/>
                  </a:cubicBezTo>
                  <a:cubicBezTo>
                    <a:pt x="1198" y="2584"/>
                    <a:pt x="2490" y="1324"/>
                    <a:pt x="4097" y="1292"/>
                  </a:cubicBezTo>
                  <a:close/>
                  <a:moveTo>
                    <a:pt x="4569" y="0"/>
                  </a:moveTo>
                  <a:cubicBezTo>
                    <a:pt x="2049" y="0"/>
                    <a:pt x="1" y="2048"/>
                    <a:pt x="1" y="4569"/>
                  </a:cubicBezTo>
                  <a:cubicBezTo>
                    <a:pt x="1" y="6207"/>
                    <a:pt x="946" y="7688"/>
                    <a:pt x="2332" y="8475"/>
                  </a:cubicBezTo>
                  <a:cubicBezTo>
                    <a:pt x="2458" y="8507"/>
                    <a:pt x="2521" y="8664"/>
                    <a:pt x="2521" y="8822"/>
                  </a:cubicBezTo>
                  <a:lnTo>
                    <a:pt x="2521" y="9105"/>
                  </a:lnTo>
                  <a:lnTo>
                    <a:pt x="6680" y="9105"/>
                  </a:lnTo>
                  <a:lnTo>
                    <a:pt x="6680" y="8822"/>
                  </a:lnTo>
                  <a:cubicBezTo>
                    <a:pt x="6680" y="8696"/>
                    <a:pt x="6743" y="8570"/>
                    <a:pt x="6900" y="8507"/>
                  </a:cubicBezTo>
                  <a:cubicBezTo>
                    <a:pt x="8255" y="7719"/>
                    <a:pt x="9137" y="6270"/>
                    <a:pt x="9137" y="4569"/>
                  </a:cubicBezTo>
                  <a:cubicBezTo>
                    <a:pt x="9137" y="2048"/>
                    <a:pt x="7089" y="32"/>
                    <a:pt x="45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3359"/>
                </a:solidFill>
              </a:endParaRPr>
            </a:p>
          </p:txBody>
        </p:sp>
        <p:sp>
          <p:nvSpPr>
            <p:cNvPr id="6" name="Google Shape;6376;p54">
              <a:extLst>
                <a:ext uri="{FF2B5EF4-FFF2-40B4-BE49-F238E27FC236}">
                  <a16:creationId xmlns:a16="http://schemas.microsoft.com/office/drawing/2014/main" id="{757D98BD-2CDA-B872-50B1-477124F896A8}"/>
                </a:ext>
              </a:extLst>
            </p:cNvPr>
            <p:cNvSpPr/>
            <p:nvPr/>
          </p:nvSpPr>
          <p:spPr>
            <a:xfrm>
              <a:off x="-38067200" y="3470650"/>
              <a:ext cx="103200" cy="67750"/>
            </a:xfrm>
            <a:custGeom>
              <a:avLst/>
              <a:gdLst/>
              <a:ahLst/>
              <a:cxnLst/>
              <a:rect l="l" t="t" r="r" b="b"/>
              <a:pathLst>
                <a:path w="4128" h="2710" extrusionOk="0">
                  <a:moveTo>
                    <a:pt x="1" y="0"/>
                  </a:moveTo>
                  <a:lnTo>
                    <a:pt x="1" y="662"/>
                  </a:lnTo>
                  <a:cubicBezTo>
                    <a:pt x="1" y="1198"/>
                    <a:pt x="410" y="1702"/>
                    <a:pt x="883" y="1859"/>
                  </a:cubicBezTo>
                  <a:cubicBezTo>
                    <a:pt x="1040" y="2363"/>
                    <a:pt x="1513" y="2710"/>
                    <a:pt x="2049" y="2710"/>
                  </a:cubicBezTo>
                  <a:cubicBezTo>
                    <a:pt x="2647" y="2710"/>
                    <a:pt x="3120" y="2363"/>
                    <a:pt x="3277" y="1859"/>
                  </a:cubicBezTo>
                  <a:cubicBezTo>
                    <a:pt x="3781" y="1702"/>
                    <a:pt x="4128" y="1198"/>
                    <a:pt x="4128" y="662"/>
                  </a:cubicBezTo>
                  <a:lnTo>
                    <a:pt x="41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335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56468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>
          <a:extLst>
            <a:ext uri="{FF2B5EF4-FFF2-40B4-BE49-F238E27FC236}">
              <a16:creationId xmlns:a16="http://schemas.microsoft.com/office/drawing/2014/main" id="{30D1CF7E-229C-4CC3-3690-1536687B7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6">
            <a:extLst>
              <a:ext uri="{FF2B5EF4-FFF2-40B4-BE49-F238E27FC236}">
                <a16:creationId xmlns:a16="http://schemas.microsoft.com/office/drawing/2014/main" id="{61A7E0FA-3142-2913-F434-83B1C5CA1FE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A3FFFF"/>
                </a:solidFill>
              </a:rPr>
              <a:t>How is the risk score calculated?</a:t>
            </a:r>
            <a:endParaRPr dirty="0">
              <a:solidFill>
                <a:srgbClr val="A3FFFF"/>
              </a:solidFill>
            </a:endParaRPr>
          </a:p>
        </p:txBody>
      </p:sp>
      <p:sp>
        <p:nvSpPr>
          <p:cNvPr id="752" name="Google Shape;752;p36">
            <a:extLst>
              <a:ext uri="{FF2B5EF4-FFF2-40B4-BE49-F238E27FC236}">
                <a16:creationId xmlns:a16="http://schemas.microsoft.com/office/drawing/2014/main" id="{0F3343CB-9930-C449-F664-A3C80C369482}"/>
              </a:ext>
            </a:extLst>
          </p:cNvPr>
          <p:cNvSpPr/>
          <p:nvPr/>
        </p:nvSpPr>
        <p:spPr>
          <a:xfrm>
            <a:off x="241628" y="4146005"/>
            <a:ext cx="214487" cy="192778"/>
          </a:xfrm>
          <a:custGeom>
            <a:avLst/>
            <a:gdLst/>
            <a:ahLst/>
            <a:cxnLst/>
            <a:rect l="l" t="t" r="r" b="b"/>
            <a:pathLst>
              <a:path w="10819" h="9724" extrusionOk="0">
                <a:moveTo>
                  <a:pt x="5406" y="0"/>
                </a:moveTo>
                <a:cubicBezTo>
                  <a:pt x="3266" y="0"/>
                  <a:pt x="1305" y="1422"/>
                  <a:pt x="712" y="3585"/>
                </a:cubicBezTo>
                <a:cubicBezTo>
                  <a:pt x="1" y="6180"/>
                  <a:pt x="1528" y="8858"/>
                  <a:pt x="4123" y="9549"/>
                </a:cubicBezTo>
                <a:cubicBezTo>
                  <a:pt x="4554" y="9667"/>
                  <a:pt x="4987" y="9723"/>
                  <a:pt x="5414" y="9723"/>
                </a:cubicBezTo>
                <a:cubicBezTo>
                  <a:pt x="7553" y="9723"/>
                  <a:pt x="9514" y="8305"/>
                  <a:pt x="10107" y="6159"/>
                </a:cubicBezTo>
                <a:cubicBezTo>
                  <a:pt x="10818" y="3564"/>
                  <a:pt x="9291" y="886"/>
                  <a:pt x="6696" y="175"/>
                </a:cubicBezTo>
                <a:cubicBezTo>
                  <a:pt x="6265" y="57"/>
                  <a:pt x="5832" y="0"/>
                  <a:pt x="5406" y="0"/>
                </a:cubicBez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6">
            <a:extLst>
              <a:ext uri="{FF2B5EF4-FFF2-40B4-BE49-F238E27FC236}">
                <a16:creationId xmlns:a16="http://schemas.microsoft.com/office/drawing/2014/main" id="{9540BCDF-012A-0247-34F2-C4BF3221F1B5}"/>
              </a:ext>
            </a:extLst>
          </p:cNvPr>
          <p:cNvSpPr/>
          <p:nvPr/>
        </p:nvSpPr>
        <p:spPr>
          <a:xfrm>
            <a:off x="298050" y="4191782"/>
            <a:ext cx="101643" cy="101226"/>
          </a:xfrm>
          <a:custGeom>
            <a:avLst/>
            <a:gdLst/>
            <a:ahLst/>
            <a:cxnLst/>
            <a:rect l="l" t="t" r="r" b="b"/>
            <a:pathLst>
              <a:path w="5127" h="5106" fill="none" extrusionOk="0">
                <a:moveTo>
                  <a:pt x="3076" y="293"/>
                </a:moveTo>
                <a:cubicBezTo>
                  <a:pt x="4331" y="565"/>
                  <a:pt x="5126" y="1820"/>
                  <a:pt x="4834" y="3076"/>
                </a:cubicBezTo>
                <a:cubicBezTo>
                  <a:pt x="4541" y="4331"/>
                  <a:pt x="3306" y="5105"/>
                  <a:pt x="2051" y="4833"/>
                </a:cubicBezTo>
                <a:cubicBezTo>
                  <a:pt x="795" y="4540"/>
                  <a:pt x="0" y="3306"/>
                  <a:pt x="293" y="2051"/>
                </a:cubicBezTo>
                <a:cubicBezTo>
                  <a:pt x="586" y="795"/>
                  <a:pt x="1821" y="0"/>
                  <a:pt x="3076" y="293"/>
                </a:cubicBezTo>
                <a:close/>
              </a:path>
            </a:pathLst>
          </a:custGeom>
          <a:solidFill>
            <a:srgbClr val="0E2A47"/>
          </a:solidFill>
          <a:ln w="19350" cap="rnd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6">
            <a:extLst>
              <a:ext uri="{FF2B5EF4-FFF2-40B4-BE49-F238E27FC236}">
                <a16:creationId xmlns:a16="http://schemas.microsoft.com/office/drawing/2014/main" id="{319418EE-A199-F258-504A-20F08E37A77C}"/>
              </a:ext>
            </a:extLst>
          </p:cNvPr>
          <p:cNvSpPr/>
          <p:nvPr/>
        </p:nvSpPr>
        <p:spPr>
          <a:xfrm>
            <a:off x="348644" y="4174355"/>
            <a:ext cx="20" cy="68039"/>
          </a:xfrm>
          <a:custGeom>
            <a:avLst/>
            <a:gdLst/>
            <a:ahLst/>
            <a:cxnLst/>
            <a:rect l="l" t="t" r="r" b="b"/>
            <a:pathLst>
              <a:path w="1" h="3432" extrusionOk="0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36">
            <a:extLst>
              <a:ext uri="{FF2B5EF4-FFF2-40B4-BE49-F238E27FC236}">
                <a16:creationId xmlns:a16="http://schemas.microsoft.com/office/drawing/2014/main" id="{56D3EC51-E6F7-CF93-35CC-29190D1B9209}"/>
              </a:ext>
            </a:extLst>
          </p:cNvPr>
          <p:cNvSpPr/>
          <p:nvPr/>
        </p:nvSpPr>
        <p:spPr>
          <a:xfrm>
            <a:off x="348644" y="4174355"/>
            <a:ext cx="20" cy="68039"/>
          </a:xfrm>
          <a:custGeom>
            <a:avLst/>
            <a:gdLst/>
            <a:ahLst/>
            <a:cxnLst/>
            <a:rect l="l" t="t" r="r" b="b"/>
            <a:pathLst>
              <a:path w="1" h="3432" fill="none" extrusionOk="0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0E2A47"/>
          </a:solidFill>
          <a:ln w="19875" cap="rnd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  <a:highlight>
                <a:srgbClr val="0E2A47"/>
              </a:highlight>
            </a:endParaRPr>
          </a:p>
        </p:txBody>
      </p:sp>
      <p:sp>
        <p:nvSpPr>
          <p:cNvPr id="756" name="Google Shape;756;p36">
            <a:extLst>
              <a:ext uri="{FF2B5EF4-FFF2-40B4-BE49-F238E27FC236}">
                <a16:creationId xmlns:a16="http://schemas.microsoft.com/office/drawing/2014/main" id="{A9A889E2-3046-5977-06A4-CC69D6EE809E}"/>
              </a:ext>
            </a:extLst>
          </p:cNvPr>
          <p:cNvSpPr/>
          <p:nvPr/>
        </p:nvSpPr>
        <p:spPr>
          <a:xfrm>
            <a:off x="-980417" y="2917872"/>
            <a:ext cx="1329484" cy="1205875"/>
          </a:xfrm>
          <a:custGeom>
            <a:avLst/>
            <a:gdLst/>
            <a:ahLst/>
            <a:cxnLst/>
            <a:rect l="l" t="t" r="r" b="b"/>
            <a:pathLst>
              <a:path w="67061" h="60826" fill="none" extrusionOk="0">
                <a:moveTo>
                  <a:pt x="1" y="1"/>
                </a:moveTo>
                <a:lnTo>
                  <a:pt x="1" y="7701"/>
                </a:lnTo>
                <a:cubicBezTo>
                  <a:pt x="1" y="11843"/>
                  <a:pt x="3369" y="15233"/>
                  <a:pt x="7533" y="15233"/>
                </a:cubicBezTo>
                <a:lnTo>
                  <a:pt x="54611" y="15233"/>
                </a:lnTo>
                <a:cubicBezTo>
                  <a:pt x="61474" y="15233"/>
                  <a:pt x="67061" y="20799"/>
                  <a:pt x="67061" y="27683"/>
                </a:cubicBezTo>
                <a:lnTo>
                  <a:pt x="67061" y="60826"/>
                </a:lnTo>
              </a:path>
            </a:pathLst>
          </a:custGeom>
          <a:solidFill>
            <a:schemeClr val="lt1"/>
          </a:solidFill>
          <a:ln w="28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6">
            <a:extLst>
              <a:ext uri="{FF2B5EF4-FFF2-40B4-BE49-F238E27FC236}">
                <a16:creationId xmlns:a16="http://schemas.microsoft.com/office/drawing/2014/main" id="{EE32E75D-C9C7-BB60-BB73-62A7378D247B}"/>
              </a:ext>
            </a:extLst>
          </p:cNvPr>
          <p:cNvSpPr/>
          <p:nvPr/>
        </p:nvSpPr>
        <p:spPr>
          <a:xfrm>
            <a:off x="-1173297" y="2335050"/>
            <a:ext cx="1900682" cy="1451448"/>
          </a:xfrm>
          <a:custGeom>
            <a:avLst/>
            <a:gdLst/>
            <a:ahLst/>
            <a:cxnLst/>
            <a:rect l="l" t="t" r="r" b="b"/>
            <a:pathLst>
              <a:path w="95873" h="73213" fill="none" extrusionOk="0">
                <a:moveTo>
                  <a:pt x="95872" y="1"/>
                </a:moveTo>
                <a:lnTo>
                  <a:pt x="95872" y="13539"/>
                </a:lnTo>
                <a:cubicBezTo>
                  <a:pt x="95872" y="17137"/>
                  <a:pt x="92943" y="20046"/>
                  <a:pt x="89365" y="20046"/>
                </a:cubicBezTo>
                <a:lnTo>
                  <a:pt x="87147" y="20046"/>
                </a:lnTo>
                <a:cubicBezTo>
                  <a:pt x="84113" y="20046"/>
                  <a:pt x="81644" y="22494"/>
                  <a:pt x="81644" y="25528"/>
                </a:cubicBezTo>
                <a:lnTo>
                  <a:pt x="81644" y="29273"/>
                </a:lnTo>
                <a:cubicBezTo>
                  <a:pt x="81644" y="32181"/>
                  <a:pt x="84008" y="34525"/>
                  <a:pt x="86896" y="34525"/>
                </a:cubicBezTo>
                <a:lnTo>
                  <a:pt x="88716" y="34525"/>
                </a:lnTo>
                <a:cubicBezTo>
                  <a:pt x="92650" y="34525"/>
                  <a:pt x="95872" y="37747"/>
                  <a:pt x="95872" y="41702"/>
                </a:cubicBezTo>
                <a:lnTo>
                  <a:pt x="95872" y="64111"/>
                </a:lnTo>
                <a:cubicBezTo>
                  <a:pt x="95872" y="69133"/>
                  <a:pt x="91792" y="73213"/>
                  <a:pt x="86770" y="73213"/>
                </a:cubicBezTo>
                <a:lnTo>
                  <a:pt x="76790" y="73213"/>
                </a:lnTo>
                <a:lnTo>
                  <a:pt x="11048" y="73213"/>
                </a:lnTo>
                <a:cubicBezTo>
                  <a:pt x="4938" y="73213"/>
                  <a:pt x="0" y="68275"/>
                  <a:pt x="0" y="62144"/>
                </a:cubicBezTo>
                <a:lnTo>
                  <a:pt x="0" y="11509"/>
                </a:lnTo>
              </a:path>
            </a:pathLst>
          </a:custGeom>
          <a:solidFill>
            <a:schemeClr val="lt1"/>
          </a:solidFill>
          <a:ln w="28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6">
            <a:extLst>
              <a:ext uri="{FF2B5EF4-FFF2-40B4-BE49-F238E27FC236}">
                <a16:creationId xmlns:a16="http://schemas.microsoft.com/office/drawing/2014/main" id="{E97C31F7-3AFA-7130-4973-D5F54D9ACA59}"/>
              </a:ext>
            </a:extLst>
          </p:cNvPr>
          <p:cNvSpPr/>
          <p:nvPr/>
        </p:nvSpPr>
        <p:spPr>
          <a:xfrm>
            <a:off x="-306955" y="2496843"/>
            <a:ext cx="1932620" cy="998050"/>
          </a:xfrm>
          <a:custGeom>
            <a:avLst/>
            <a:gdLst/>
            <a:ahLst/>
            <a:cxnLst/>
            <a:rect l="l" t="t" r="r" b="b"/>
            <a:pathLst>
              <a:path w="97484" h="50343" fill="none" extrusionOk="0">
                <a:moveTo>
                  <a:pt x="0" y="36470"/>
                </a:moveTo>
                <a:lnTo>
                  <a:pt x="0" y="41010"/>
                </a:lnTo>
                <a:cubicBezTo>
                  <a:pt x="0" y="46158"/>
                  <a:pt x="4185" y="50342"/>
                  <a:pt x="9332" y="50342"/>
                </a:cubicBezTo>
                <a:lnTo>
                  <a:pt x="77460" y="50342"/>
                </a:lnTo>
                <a:cubicBezTo>
                  <a:pt x="82544" y="50342"/>
                  <a:pt x="86645" y="46241"/>
                  <a:pt x="86645" y="41178"/>
                </a:cubicBezTo>
                <a:lnTo>
                  <a:pt x="86645" y="31511"/>
                </a:lnTo>
                <a:cubicBezTo>
                  <a:pt x="86645" y="28373"/>
                  <a:pt x="89198" y="25841"/>
                  <a:pt x="92336" y="25841"/>
                </a:cubicBezTo>
                <a:lnTo>
                  <a:pt x="92336" y="25841"/>
                </a:lnTo>
                <a:cubicBezTo>
                  <a:pt x="95182" y="25841"/>
                  <a:pt x="97483" y="23539"/>
                  <a:pt x="97483" y="20694"/>
                </a:cubicBezTo>
                <a:lnTo>
                  <a:pt x="97483" y="0"/>
                </a:lnTo>
              </a:path>
            </a:pathLst>
          </a:custGeom>
          <a:solidFill>
            <a:schemeClr val="lt1"/>
          </a:solidFill>
          <a:ln w="28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36">
            <a:extLst>
              <a:ext uri="{FF2B5EF4-FFF2-40B4-BE49-F238E27FC236}">
                <a16:creationId xmlns:a16="http://schemas.microsoft.com/office/drawing/2014/main" id="{13FAF550-4DBB-3122-8A80-B052F42C794E}"/>
              </a:ext>
            </a:extLst>
          </p:cNvPr>
          <p:cNvSpPr/>
          <p:nvPr/>
        </p:nvSpPr>
        <p:spPr>
          <a:xfrm>
            <a:off x="-1415560" y="1962553"/>
            <a:ext cx="829637" cy="598596"/>
          </a:xfrm>
          <a:custGeom>
            <a:avLst/>
            <a:gdLst/>
            <a:ahLst/>
            <a:cxnLst/>
            <a:rect l="l" t="t" r="r" b="b"/>
            <a:pathLst>
              <a:path w="41848" h="30194" fill="none" extrusionOk="0">
                <a:moveTo>
                  <a:pt x="1" y="18413"/>
                </a:moveTo>
                <a:lnTo>
                  <a:pt x="1" y="23916"/>
                </a:lnTo>
                <a:cubicBezTo>
                  <a:pt x="1" y="27410"/>
                  <a:pt x="2825" y="30193"/>
                  <a:pt x="6278" y="30193"/>
                </a:cubicBezTo>
                <a:lnTo>
                  <a:pt x="33207" y="30193"/>
                </a:lnTo>
                <a:cubicBezTo>
                  <a:pt x="37977" y="30193"/>
                  <a:pt x="41848" y="26322"/>
                  <a:pt x="41848" y="21573"/>
                </a:cubicBezTo>
                <a:lnTo>
                  <a:pt x="41848" y="1"/>
                </a:lnTo>
              </a:path>
            </a:pathLst>
          </a:custGeom>
          <a:solidFill>
            <a:schemeClr val="lt1"/>
          </a:solidFill>
          <a:ln w="28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6">
            <a:extLst>
              <a:ext uri="{FF2B5EF4-FFF2-40B4-BE49-F238E27FC236}">
                <a16:creationId xmlns:a16="http://schemas.microsoft.com/office/drawing/2014/main" id="{C887EE7E-A4F7-C7C4-4A65-2BA829C286BF}"/>
              </a:ext>
            </a:extLst>
          </p:cNvPr>
          <p:cNvSpPr/>
          <p:nvPr/>
        </p:nvSpPr>
        <p:spPr>
          <a:xfrm>
            <a:off x="349060" y="3595260"/>
            <a:ext cx="1458630" cy="321502"/>
          </a:xfrm>
          <a:custGeom>
            <a:avLst/>
            <a:gdLst/>
            <a:ahLst/>
            <a:cxnLst/>
            <a:rect l="l" t="t" r="r" b="b"/>
            <a:pathLst>
              <a:path w="82378" h="16217" fill="none" extrusionOk="0">
                <a:moveTo>
                  <a:pt x="1" y="16217"/>
                </a:moveTo>
                <a:lnTo>
                  <a:pt x="71413" y="16217"/>
                </a:lnTo>
                <a:cubicBezTo>
                  <a:pt x="77460" y="16217"/>
                  <a:pt x="82377" y="11321"/>
                  <a:pt x="82377" y="5253"/>
                </a:cubicBezTo>
                <a:lnTo>
                  <a:pt x="82377" y="1"/>
                </a:lnTo>
              </a:path>
            </a:pathLst>
          </a:custGeom>
          <a:solidFill>
            <a:schemeClr val="lt1"/>
          </a:solidFill>
          <a:ln w="28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6">
            <a:extLst>
              <a:ext uri="{FF2B5EF4-FFF2-40B4-BE49-F238E27FC236}">
                <a16:creationId xmlns:a16="http://schemas.microsoft.com/office/drawing/2014/main" id="{8045CFD4-3192-058B-A621-2DD1D540548B}"/>
              </a:ext>
            </a:extLst>
          </p:cNvPr>
          <p:cNvSpPr/>
          <p:nvPr/>
        </p:nvSpPr>
        <p:spPr>
          <a:xfrm>
            <a:off x="-472892" y="3774044"/>
            <a:ext cx="24920" cy="24920"/>
          </a:xfrm>
          <a:custGeom>
            <a:avLst/>
            <a:gdLst/>
            <a:ahLst/>
            <a:cxnLst/>
            <a:rect l="l" t="t" r="r" b="b"/>
            <a:pathLst>
              <a:path w="1257" h="1257" extrusionOk="0">
                <a:moveTo>
                  <a:pt x="629" y="1"/>
                </a:moveTo>
                <a:cubicBezTo>
                  <a:pt x="273" y="1"/>
                  <a:pt x="1" y="273"/>
                  <a:pt x="1" y="629"/>
                </a:cubicBezTo>
                <a:cubicBezTo>
                  <a:pt x="1" y="984"/>
                  <a:pt x="273" y="1256"/>
                  <a:pt x="629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9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6">
            <a:extLst>
              <a:ext uri="{FF2B5EF4-FFF2-40B4-BE49-F238E27FC236}">
                <a16:creationId xmlns:a16="http://schemas.microsoft.com/office/drawing/2014/main" id="{C4D219B9-EFA2-7C71-FF61-DD457D822220}"/>
              </a:ext>
            </a:extLst>
          </p:cNvPr>
          <p:cNvSpPr/>
          <p:nvPr/>
        </p:nvSpPr>
        <p:spPr>
          <a:xfrm>
            <a:off x="307804" y="3774044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6">
            <a:extLst>
              <a:ext uri="{FF2B5EF4-FFF2-40B4-BE49-F238E27FC236}">
                <a16:creationId xmlns:a16="http://schemas.microsoft.com/office/drawing/2014/main" id="{6CEA1BCE-ED43-A2EE-ABED-A601BBE388D6}"/>
              </a:ext>
            </a:extLst>
          </p:cNvPr>
          <p:cNvSpPr/>
          <p:nvPr/>
        </p:nvSpPr>
        <p:spPr>
          <a:xfrm>
            <a:off x="336429" y="3917546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63"/>
                  <a:pt x="293" y="1256"/>
                  <a:pt x="628" y="1256"/>
                </a:cubicBezTo>
                <a:cubicBezTo>
                  <a:pt x="984" y="1256"/>
                  <a:pt x="1256" y="963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6">
            <a:extLst>
              <a:ext uri="{FF2B5EF4-FFF2-40B4-BE49-F238E27FC236}">
                <a16:creationId xmlns:a16="http://schemas.microsoft.com/office/drawing/2014/main" id="{A4E90DA9-E707-34F0-408E-76D3F8F478C4}"/>
              </a:ext>
            </a:extLst>
          </p:cNvPr>
          <p:cNvSpPr/>
          <p:nvPr/>
        </p:nvSpPr>
        <p:spPr>
          <a:xfrm>
            <a:off x="307804" y="3482435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94"/>
                  <a:pt x="0" y="628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6">
            <a:extLst>
              <a:ext uri="{FF2B5EF4-FFF2-40B4-BE49-F238E27FC236}">
                <a16:creationId xmlns:a16="http://schemas.microsoft.com/office/drawing/2014/main" id="{F811527F-9407-722B-6DFB-12A0186F7845}"/>
              </a:ext>
            </a:extLst>
          </p:cNvPr>
          <p:cNvSpPr/>
          <p:nvPr/>
        </p:nvSpPr>
        <p:spPr>
          <a:xfrm>
            <a:off x="686525" y="3482435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72" y="1"/>
                  <a:pt x="0" y="294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6">
            <a:extLst>
              <a:ext uri="{FF2B5EF4-FFF2-40B4-BE49-F238E27FC236}">
                <a16:creationId xmlns:a16="http://schemas.microsoft.com/office/drawing/2014/main" id="{B4BD2712-7212-26F2-92C1-FBE60612693A}"/>
              </a:ext>
            </a:extLst>
          </p:cNvPr>
          <p:cNvSpPr/>
          <p:nvPr/>
        </p:nvSpPr>
        <p:spPr>
          <a:xfrm>
            <a:off x="-290996" y="3207003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63"/>
                  <a:pt x="273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6">
            <a:extLst>
              <a:ext uri="{FF2B5EF4-FFF2-40B4-BE49-F238E27FC236}">
                <a16:creationId xmlns:a16="http://schemas.microsoft.com/office/drawing/2014/main" id="{EAC97238-BAFF-9031-8695-85589663DD8D}"/>
              </a:ext>
            </a:extLst>
          </p:cNvPr>
          <p:cNvSpPr/>
          <p:nvPr/>
        </p:nvSpPr>
        <p:spPr>
          <a:xfrm>
            <a:off x="-993284" y="2905421"/>
            <a:ext cx="25336" cy="24920"/>
          </a:xfrm>
          <a:custGeom>
            <a:avLst/>
            <a:gdLst/>
            <a:ahLst/>
            <a:cxnLst/>
            <a:rect l="l" t="t" r="r" b="b"/>
            <a:pathLst>
              <a:path w="1278" h="1257" extrusionOk="0">
                <a:moveTo>
                  <a:pt x="650" y="1"/>
                </a:moveTo>
                <a:cubicBezTo>
                  <a:pt x="294" y="1"/>
                  <a:pt x="1" y="294"/>
                  <a:pt x="1" y="629"/>
                </a:cubicBezTo>
                <a:cubicBezTo>
                  <a:pt x="1" y="984"/>
                  <a:pt x="294" y="1256"/>
                  <a:pt x="650" y="1256"/>
                </a:cubicBezTo>
                <a:cubicBezTo>
                  <a:pt x="984" y="1256"/>
                  <a:pt x="1277" y="984"/>
                  <a:pt x="1277" y="629"/>
                </a:cubicBezTo>
                <a:cubicBezTo>
                  <a:pt x="1277" y="294"/>
                  <a:pt x="984" y="1"/>
                  <a:pt x="650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6">
            <a:extLst>
              <a:ext uri="{FF2B5EF4-FFF2-40B4-BE49-F238E27FC236}">
                <a16:creationId xmlns:a16="http://schemas.microsoft.com/office/drawing/2014/main" id="{8C0A376F-6B33-9E77-D810-C39E269A5CA6}"/>
              </a:ext>
            </a:extLst>
          </p:cNvPr>
          <p:cNvSpPr/>
          <p:nvPr/>
        </p:nvSpPr>
        <p:spPr>
          <a:xfrm>
            <a:off x="-598366" y="1950519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72" y="1"/>
                  <a:pt x="0" y="273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63" y="1256"/>
                  <a:pt x="1256" y="963"/>
                  <a:pt x="1256" y="628"/>
                </a:cubicBezTo>
                <a:cubicBezTo>
                  <a:pt x="1256" y="273"/>
                  <a:pt x="963" y="1"/>
                  <a:pt x="628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36">
            <a:extLst>
              <a:ext uri="{FF2B5EF4-FFF2-40B4-BE49-F238E27FC236}">
                <a16:creationId xmlns:a16="http://schemas.microsoft.com/office/drawing/2014/main" id="{47FF60A2-6CAD-CD45-E541-95BADC0CCE8D}"/>
              </a:ext>
            </a:extLst>
          </p:cNvPr>
          <p:cNvSpPr/>
          <p:nvPr/>
        </p:nvSpPr>
        <p:spPr>
          <a:xfrm>
            <a:off x="-1427991" y="2310169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1"/>
                </a:moveTo>
                <a:cubicBezTo>
                  <a:pt x="272" y="1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63" y="1256"/>
                  <a:pt x="1255" y="984"/>
                  <a:pt x="1255" y="628"/>
                </a:cubicBezTo>
                <a:cubicBezTo>
                  <a:pt x="1255" y="293"/>
                  <a:pt x="963" y="1"/>
                  <a:pt x="628" y="1"/>
                </a:cubicBezTo>
                <a:close/>
              </a:path>
            </a:pathLst>
          </a:custGeom>
          <a:solidFill>
            <a:srgbClr val="00CCCC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6">
            <a:extLst>
              <a:ext uri="{FF2B5EF4-FFF2-40B4-BE49-F238E27FC236}">
                <a16:creationId xmlns:a16="http://schemas.microsoft.com/office/drawing/2014/main" id="{DA7C3610-C876-DC2C-4424-CB0CDF6B3E61}"/>
              </a:ext>
            </a:extLst>
          </p:cNvPr>
          <p:cNvSpPr/>
          <p:nvPr/>
        </p:nvSpPr>
        <p:spPr>
          <a:xfrm>
            <a:off x="714934" y="2322619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0"/>
                </a:moveTo>
                <a:cubicBezTo>
                  <a:pt x="272" y="0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3"/>
                  <a:pt x="984" y="0"/>
                  <a:pt x="628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6">
            <a:extLst>
              <a:ext uri="{FF2B5EF4-FFF2-40B4-BE49-F238E27FC236}">
                <a16:creationId xmlns:a16="http://schemas.microsoft.com/office/drawing/2014/main" id="{BCA5BC5C-F03F-4DFB-A58A-C5DCB4DCD91F}"/>
              </a:ext>
            </a:extLst>
          </p:cNvPr>
          <p:cNvSpPr/>
          <p:nvPr/>
        </p:nvSpPr>
        <p:spPr>
          <a:xfrm>
            <a:off x="1613214" y="2486475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93"/>
                  <a:pt x="1" y="628"/>
                </a:cubicBezTo>
                <a:cubicBezTo>
                  <a:pt x="1" y="983"/>
                  <a:pt x="273" y="1255"/>
                  <a:pt x="628" y="1255"/>
                </a:cubicBezTo>
                <a:cubicBezTo>
                  <a:pt x="963" y="1255"/>
                  <a:pt x="1256" y="983"/>
                  <a:pt x="1256" y="628"/>
                </a:cubicBezTo>
                <a:cubicBezTo>
                  <a:pt x="1256" y="293"/>
                  <a:pt x="963" y="0"/>
                  <a:pt x="628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6">
            <a:extLst>
              <a:ext uri="{FF2B5EF4-FFF2-40B4-BE49-F238E27FC236}">
                <a16:creationId xmlns:a16="http://schemas.microsoft.com/office/drawing/2014/main" id="{65BCF283-6CB6-92D1-71DB-5755E7EB1DF6}"/>
              </a:ext>
            </a:extLst>
          </p:cNvPr>
          <p:cNvSpPr/>
          <p:nvPr/>
        </p:nvSpPr>
        <p:spPr>
          <a:xfrm>
            <a:off x="1791181" y="3570360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0"/>
                </a:moveTo>
                <a:cubicBezTo>
                  <a:pt x="272" y="0"/>
                  <a:pt x="0" y="272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6">
            <a:extLst>
              <a:ext uri="{FF2B5EF4-FFF2-40B4-BE49-F238E27FC236}">
                <a16:creationId xmlns:a16="http://schemas.microsoft.com/office/drawing/2014/main" id="{348F3A66-A867-D794-1A09-F13B3DF9D6D5}"/>
              </a:ext>
            </a:extLst>
          </p:cNvPr>
          <p:cNvSpPr/>
          <p:nvPr/>
        </p:nvSpPr>
        <p:spPr>
          <a:xfrm>
            <a:off x="1418253" y="3902650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84"/>
                  <a:pt x="273" y="1256"/>
                  <a:pt x="628" y="1256"/>
                </a:cubicBezTo>
                <a:cubicBezTo>
                  <a:pt x="963" y="1256"/>
                  <a:pt x="1256" y="984"/>
                  <a:pt x="1256" y="628"/>
                </a:cubicBezTo>
                <a:cubicBezTo>
                  <a:pt x="1256" y="272"/>
                  <a:pt x="963" y="0"/>
                  <a:pt x="628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6">
            <a:extLst>
              <a:ext uri="{FF2B5EF4-FFF2-40B4-BE49-F238E27FC236}">
                <a16:creationId xmlns:a16="http://schemas.microsoft.com/office/drawing/2014/main" id="{075B29DA-951F-F3F3-DD2B-65299B575420}"/>
              </a:ext>
            </a:extLst>
          </p:cNvPr>
          <p:cNvSpPr/>
          <p:nvPr/>
        </p:nvSpPr>
        <p:spPr>
          <a:xfrm>
            <a:off x="1428423" y="2186975"/>
            <a:ext cx="225252" cy="224835"/>
          </a:xfrm>
          <a:custGeom>
            <a:avLst/>
            <a:gdLst/>
            <a:ahLst/>
            <a:cxnLst/>
            <a:rect l="l" t="t" r="r" b="b"/>
            <a:pathLst>
              <a:path w="11362" h="11341" extrusionOk="0">
                <a:moveTo>
                  <a:pt x="0" y="0"/>
                </a:moveTo>
                <a:cubicBezTo>
                  <a:pt x="0" y="6277"/>
                  <a:pt x="5084" y="11341"/>
                  <a:pt x="11362" y="11341"/>
                </a:cubicBezTo>
                <a:lnTo>
                  <a:pt x="11362" y="8914"/>
                </a:lnTo>
                <a:cubicBezTo>
                  <a:pt x="11349" y="8914"/>
                  <a:pt x="11336" y="8914"/>
                  <a:pt x="11323" y="8914"/>
                </a:cubicBezTo>
                <a:cubicBezTo>
                  <a:pt x="6424" y="8914"/>
                  <a:pt x="2427" y="4925"/>
                  <a:pt x="2427" y="0"/>
                </a:cubicBezTo>
                <a:close/>
              </a:path>
            </a:pathLst>
          </a:custGeom>
          <a:solidFill>
            <a:srgbClr val="005391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6">
            <a:extLst>
              <a:ext uri="{FF2B5EF4-FFF2-40B4-BE49-F238E27FC236}">
                <a16:creationId xmlns:a16="http://schemas.microsoft.com/office/drawing/2014/main" id="{E1CEC762-3649-1D95-C8C6-A8D81AD31332}"/>
              </a:ext>
            </a:extLst>
          </p:cNvPr>
          <p:cNvSpPr/>
          <p:nvPr/>
        </p:nvSpPr>
        <p:spPr>
          <a:xfrm>
            <a:off x="1428820" y="1961304"/>
            <a:ext cx="225271" cy="225271"/>
          </a:xfrm>
          <a:custGeom>
            <a:avLst/>
            <a:gdLst/>
            <a:ahLst/>
            <a:cxnLst/>
            <a:rect l="l" t="t" r="r" b="b"/>
            <a:pathLst>
              <a:path w="11363" h="11363" extrusionOk="0">
                <a:moveTo>
                  <a:pt x="11362" y="1"/>
                </a:moveTo>
                <a:cubicBezTo>
                  <a:pt x="5085" y="1"/>
                  <a:pt x="1" y="5085"/>
                  <a:pt x="1" y="11362"/>
                </a:cubicBezTo>
                <a:lnTo>
                  <a:pt x="2449" y="11362"/>
                </a:lnTo>
                <a:cubicBezTo>
                  <a:pt x="2407" y="6445"/>
                  <a:pt x="6425" y="2428"/>
                  <a:pt x="11362" y="2428"/>
                </a:cubicBezTo>
                <a:lnTo>
                  <a:pt x="11362" y="1"/>
                </a:ln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6">
            <a:extLst>
              <a:ext uri="{FF2B5EF4-FFF2-40B4-BE49-F238E27FC236}">
                <a16:creationId xmlns:a16="http://schemas.microsoft.com/office/drawing/2014/main" id="{AC383437-7462-298C-7B09-240559912816}"/>
              </a:ext>
            </a:extLst>
          </p:cNvPr>
          <p:cNvSpPr/>
          <p:nvPr/>
        </p:nvSpPr>
        <p:spPr>
          <a:xfrm>
            <a:off x="1654073" y="1961721"/>
            <a:ext cx="225668" cy="225688"/>
          </a:xfrm>
          <a:custGeom>
            <a:avLst/>
            <a:gdLst/>
            <a:ahLst/>
            <a:cxnLst/>
            <a:rect l="l" t="t" r="r" b="b"/>
            <a:pathLst>
              <a:path w="11383" h="11384" extrusionOk="0">
                <a:moveTo>
                  <a:pt x="0" y="1"/>
                </a:moveTo>
                <a:lnTo>
                  <a:pt x="0" y="2449"/>
                </a:lnTo>
                <a:cubicBezTo>
                  <a:pt x="4938" y="2449"/>
                  <a:pt x="8935" y="6445"/>
                  <a:pt x="8935" y="11383"/>
                </a:cubicBezTo>
                <a:lnTo>
                  <a:pt x="11383" y="11383"/>
                </a:lnTo>
                <a:cubicBezTo>
                  <a:pt x="11341" y="5085"/>
                  <a:pt x="6278" y="1"/>
                  <a:pt x="0" y="1"/>
                </a:cubicBezTo>
                <a:close/>
              </a:path>
            </a:pathLst>
          </a:custGeom>
          <a:solidFill>
            <a:srgbClr val="005391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36">
            <a:extLst>
              <a:ext uri="{FF2B5EF4-FFF2-40B4-BE49-F238E27FC236}">
                <a16:creationId xmlns:a16="http://schemas.microsoft.com/office/drawing/2014/main" id="{C45FAF22-F044-7FEF-2B8C-DDB23AD20CD6}"/>
              </a:ext>
            </a:extLst>
          </p:cNvPr>
          <p:cNvSpPr/>
          <p:nvPr/>
        </p:nvSpPr>
        <p:spPr>
          <a:xfrm>
            <a:off x="1654073" y="2187391"/>
            <a:ext cx="224855" cy="225252"/>
          </a:xfrm>
          <a:custGeom>
            <a:avLst/>
            <a:gdLst/>
            <a:ahLst/>
            <a:cxnLst/>
            <a:rect l="l" t="t" r="r" b="b"/>
            <a:pathLst>
              <a:path w="11342" h="11362" extrusionOk="0">
                <a:moveTo>
                  <a:pt x="8914" y="0"/>
                </a:moveTo>
                <a:cubicBezTo>
                  <a:pt x="8935" y="4917"/>
                  <a:pt x="4938" y="8914"/>
                  <a:pt x="0" y="8914"/>
                </a:cubicBezTo>
                <a:lnTo>
                  <a:pt x="0" y="11362"/>
                </a:lnTo>
                <a:cubicBezTo>
                  <a:pt x="6278" y="11362"/>
                  <a:pt x="11341" y="6277"/>
                  <a:pt x="11341" y="0"/>
                </a:cubicBez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6">
            <a:extLst>
              <a:ext uri="{FF2B5EF4-FFF2-40B4-BE49-F238E27FC236}">
                <a16:creationId xmlns:a16="http://schemas.microsoft.com/office/drawing/2014/main" id="{CB7E123E-67AC-E749-759A-BC923BE713BB}"/>
              </a:ext>
            </a:extLst>
          </p:cNvPr>
          <p:cNvSpPr/>
          <p:nvPr/>
        </p:nvSpPr>
        <p:spPr>
          <a:xfrm>
            <a:off x="-570987" y="1402550"/>
            <a:ext cx="560017" cy="155587"/>
          </a:xfrm>
          <a:custGeom>
            <a:avLst/>
            <a:gdLst/>
            <a:ahLst/>
            <a:cxnLst/>
            <a:rect l="l" t="t" r="r" b="b"/>
            <a:pathLst>
              <a:path w="28248" h="7848" fill="none" extrusionOk="0">
                <a:moveTo>
                  <a:pt x="0" y="7847"/>
                </a:moveTo>
                <a:cubicBezTo>
                  <a:pt x="2930" y="3139"/>
                  <a:pt x="8160" y="1"/>
                  <a:pt x="14124" y="1"/>
                </a:cubicBezTo>
                <a:cubicBezTo>
                  <a:pt x="20087" y="1"/>
                  <a:pt x="25318" y="3139"/>
                  <a:pt x="28247" y="7847"/>
                </a:cubicBezTo>
              </a:path>
            </a:pathLst>
          </a:custGeom>
          <a:noFill/>
          <a:ln w="28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36">
            <a:extLst>
              <a:ext uri="{FF2B5EF4-FFF2-40B4-BE49-F238E27FC236}">
                <a16:creationId xmlns:a16="http://schemas.microsoft.com/office/drawing/2014/main" id="{99C0B52E-5010-EBFB-003F-137D57756C7A}"/>
              </a:ext>
            </a:extLst>
          </p:cNvPr>
          <p:cNvSpPr/>
          <p:nvPr/>
        </p:nvSpPr>
        <p:spPr>
          <a:xfrm>
            <a:off x="-39784" y="1536897"/>
            <a:ext cx="53072" cy="53151"/>
          </a:xfrm>
          <a:custGeom>
            <a:avLst/>
            <a:gdLst/>
            <a:ahLst/>
            <a:cxnLst/>
            <a:rect l="l" t="t" r="r" b="b"/>
            <a:pathLst>
              <a:path w="2677" h="2681" extrusionOk="0">
                <a:moveTo>
                  <a:pt x="2502" y="1"/>
                </a:moveTo>
                <a:cubicBezTo>
                  <a:pt x="2491" y="1"/>
                  <a:pt x="2480" y="2"/>
                  <a:pt x="2469" y="4"/>
                </a:cubicBezTo>
                <a:lnTo>
                  <a:pt x="1298" y="402"/>
                </a:lnTo>
                <a:lnTo>
                  <a:pt x="126" y="799"/>
                </a:lnTo>
                <a:cubicBezTo>
                  <a:pt x="21" y="820"/>
                  <a:pt x="0" y="946"/>
                  <a:pt x="63" y="1029"/>
                </a:cubicBezTo>
                <a:lnTo>
                  <a:pt x="984" y="1845"/>
                </a:lnTo>
                <a:lnTo>
                  <a:pt x="1905" y="2641"/>
                </a:lnTo>
                <a:cubicBezTo>
                  <a:pt x="1932" y="2668"/>
                  <a:pt x="1965" y="2680"/>
                  <a:pt x="1997" y="2680"/>
                </a:cubicBezTo>
                <a:cubicBezTo>
                  <a:pt x="2060" y="2680"/>
                  <a:pt x="2121" y="2634"/>
                  <a:pt x="2135" y="2578"/>
                </a:cubicBezTo>
                <a:lnTo>
                  <a:pt x="2407" y="1364"/>
                </a:lnTo>
                <a:lnTo>
                  <a:pt x="2658" y="172"/>
                </a:lnTo>
                <a:cubicBezTo>
                  <a:pt x="2676" y="78"/>
                  <a:pt x="2595" y="1"/>
                  <a:pt x="2502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6">
            <a:extLst>
              <a:ext uri="{FF2B5EF4-FFF2-40B4-BE49-F238E27FC236}">
                <a16:creationId xmlns:a16="http://schemas.microsoft.com/office/drawing/2014/main" id="{9AC56A47-C67D-79CD-FA77-2C070DD2D072}"/>
              </a:ext>
            </a:extLst>
          </p:cNvPr>
          <p:cNvSpPr/>
          <p:nvPr/>
        </p:nvSpPr>
        <p:spPr>
          <a:xfrm>
            <a:off x="1083286" y="1744357"/>
            <a:ext cx="560017" cy="155587"/>
          </a:xfrm>
          <a:custGeom>
            <a:avLst/>
            <a:gdLst/>
            <a:ahLst/>
            <a:cxnLst/>
            <a:rect l="l" t="t" r="r" b="b"/>
            <a:pathLst>
              <a:path w="28248" h="7848" fill="none" extrusionOk="0">
                <a:moveTo>
                  <a:pt x="28247" y="7847"/>
                </a:moveTo>
                <a:cubicBezTo>
                  <a:pt x="25297" y="3139"/>
                  <a:pt x="20066" y="1"/>
                  <a:pt x="14124" y="1"/>
                </a:cubicBezTo>
                <a:cubicBezTo>
                  <a:pt x="8161" y="1"/>
                  <a:pt x="2930" y="3139"/>
                  <a:pt x="1" y="7847"/>
                </a:cubicBezTo>
              </a:path>
            </a:pathLst>
          </a:custGeom>
          <a:solidFill>
            <a:schemeClr val="lt1"/>
          </a:solidFill>
          <a:ln w="28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6">
            <a:extLst>
              <a:ext uri="{FF2B5EF4-FFF2-40B4-BE49-F238E27FC236}">
                <a16:creationId xmlns:a16="http://schemas.microsoft.com/office/drawing/2014/main" id="{18576101-F0B3-25D6-B637-5DCCBFB4A496}"/>
              </a:ext>
            </a:extLst>
          </p:cNvPr>
          <p:cNvSpPr/>
          <p:nvPr/>
        </p:nvSpPr>
        <p:spPr>
          <a:xfrm>
            <a:off x="1063894" y="1888170"/>
            <a:ext cx="53428" cy="53250"/>
          </a:xfrm>
          <a:custGeom>
            <a:avLst/>
            <a:gdLst/>
            <a:ahLst/>
            <a:cxnLst/>
            <a:rect l="l" t="t" r="r" b="b"/>
            <a:pathLst>
              <a:path w="2695" h="2686" extrusionOk="0">
                <a:moveTo>
                  <a:pt x="165" y="0"/>
                </a:moveTo>
                <a:cubicBezTo>
                  <a:pt x="75" y="0"/>
                  <a:pt x="0" y="62"/>
                  <a:pt x="37" y="172"/>
                </a:cubicBezTo>
                <a:lnTo>
                  <a:pt x="288" y="1364"/>
                </a:lnTo>
                <a:lnTo>
                  <a:pt x="560" y="2578"/>
                </a:lnTo>
                <a:cubicBezTo>
                  <a:pt x="573" y="2644"/>
                  <a:pt x="628" y="2685"/>
                  <a:pt x="688" y="2685"/>
                </a:cubicBezTo>
                <a:cubicBezTo>
                  <a:pt x="723" y="2685"/>
                  <a:pt x="759" y="2671"/>
                  <a:pt x="790" y="2641"/>
                </a:cubicBezTo>
                <a:lnTo>
                  <a:pt x="1711" y="1845"/>
                </a:lnTo>
                <a:lnTo>
                  <a:pt x="2611" y="1029"/>
                </a:lnTo>
                <a:cubicBezTo>
                  <a:pt x="2694" y="946"/>
                  <a:pt x="2673" y="820"/>
                  <a:pt x="2569" y="799"/>
                </a:cubicBezTo>
                <a:lnTo>
                  <a:pt x="1397" y="402"/>
                </a:lnTo>
                <a:lnTo>
                  <a:pt x="204" y="4"/>
                </a:lnTo>
                <a:cubicBezTo>
                  <a:pt x="191" y="1"/>
                  <a:pt x="178" y="0"/>
                  <a:pt x="165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36">
            <a:extLst>
              <a:ext uri="{FF2B5EF4-FFF2-40B4-BE49-F238E27FC236}">
                <a16:creationId xmlns:a16="http://schemas.microsoft.com/office/drawing/2014/main" id="{FFC067DA-FBFD-EAEE-F098-D9AE372D6E33}"/>
              </a:ext>
            </a:extLst>
          </p:cNvPr>
          <p:cNvSpPr/>
          <p:nvPr/>
        </p:nvSpPr>
        <p:spPr>
          <a:xfrm>
            <a:off x="-716187" y="1625723"/>
            <a:ext cx="260520" cy="260520"/>
          </a:xfrm>
          <a:custGeom>
            <a:avLst/>
            <a:gdLst/>
            <a:ahLst/>
            <a:cxnLst/>
            <a:rect l="l" t="t" r="r" b="b"/>
            <a:pathLst>
              <a:path w="13141" h="13141" extrusionOk="0">
                <a:moveTo>
                  <a:pt x="6571" y="1151"/>
                </a:moveTo>
                <a:cubicBezTo>
                  <a:pt x="9584" y="1151"/>
                  <a:pt x="12011" y="3599"/>
                  <a:pt x="12011" y="6592"/>
                </a:cubicBezTo>
                <a:cubicBezTo>
                  <a:pt x="12011" y="9605"/>
                  <a:pt x="9584" y="12032"/>
                  <a:pt x="6571" y="12032"/>
                </a:cubicBezTo>
                <a:cubicBezTo>
                  <a:pt x="3558" y="12032"/>
                  <a:pt x="1131" y="9605"/>
                  <a:pt x="1131" y="6592"/>
                </a:cubicBezTo>
                <a:cubicBezTo>
                  <a:pt x="1131" y="3599"/>
                  <a:pt x="3558" y="1151"/>
                  <a:pt x="6571" y="1151"/>
                </a:cubicBezTo>
                <a:close/>
                <a:moveTo>
                  <a:pt x="6571" y="1"/>
                </a:moveTo>
                <a:cubicBezTo>
                  <a:pt x="2930" y="1"/>
                  <a:pt x="1" y="2930"/>
                  <a:pt x="1" y="6571"/>
                </a:cubicBezTo>
                <a:cubicBezTo>
                  <a:pt x="1" y="10211"/>
                  <a:pt x="2930" y="13141"/>
                  <a:pt x="6571" y="13141"/>
                </a:cubicBezTo>
                <a:cubicBezTo>
                  <a:pt x="10212" y="13141"/>
                  <a:pt x="13141" y="10211"/>
                  <a:pt x="13141" y="6571"/>
                </a:cubicBezTo>
                <a:cubicBezTo>
                  <a:pt x="13141" y="2930"/>
                  <a:pt x="10212" y="1"/>
                  <a:pt x="6571" y="1"/>
                </a:cubicBezTo>
                <a:close/>
              </a:path>
            </a:pathLst>
          </a:custGeom>
          <a:solidFill>
            <a:srgbClr val="00CCCC"/>
          </a:solidFill>
          <a:ln w="19050" cap="flat" cmpd="sng">
            <a:solidFill>
              <a:srgbClr val="00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6">
            <a:extLst>
              <a:ext uri="{FF2B5EF4-FFF2-40B4-BE49-F238E27FC236}">
                <a16:creationId xmlns:a16="http://schemas.microsoft.com/office/drawing/2014/main" id="{FD7C9FED-10B7-012E-E88B-5DEBBCC85822}"/>
              </a:ext>
            </a:extLst>
          </p:cNvPr>
          <p:cNvSpPr/>
          <p:nvPr/>
        </p:nvSpPr>
        <p:spPr>
          <a:xfrm>
            <a:off x="-707464" y="1648125"/>
            <a:ext cx="243094" cy="215775"/>
          </a:xfrm>
          <a:custGeom>
            <a:avLst/>
            <a:gdLst/>
            <a:ahLst/>
            <a:cxnLst/>
            <a:rect l="l" t="t" r="r" b="b"/>
            <a:pathLst>
              <a:path w="12262" h="10884" extrusionOk="0">
                <a:moveTo>
                  <a:pt x="6129" y="0"/>
                </a:moveTo>
                <a:cubicBezTo>
                  <a:pt x="3886" y="0"/>
                  <a:pt x="1796" y="1395"/>
                  <a:pt x="1005" y="3620"/>
                </a:cubicBezTo>
                <a:cubicBezTo>
                  <a:pt x="0" y="6466"/>
                  <a:pt x="1465" y="9563"/>
                  <a:pt x="4311" y="10567"/>
                </a:cubicBezTo>
                <a:cubicBezTo>
                  <a:pt x="4913" y="10781"/>
                  <a:pt x="5530" y="10883"/>
                  <a:pt x="6136" y="10883"/>
                </a:cubicBezTo>
                <a:cubicBezTo>
                  <a:pt x="8370" y="10883"/>
                  <a:pt x="10467" y="9499"/>
                  <a:pt x="11257" y="7261"/>
                </a:cubicBezTo>
                <a:cubicBezTo>
                  <a:pt x="12262" y="4436"/>
                  <a:pt x="10776" y="1319"/>
                  <a:pt x="7951" y="314"/>
                </a:cubicBezTo>
                <a:cubicBezTo>
                  <a:pt x="7348" y="101"/>
                  <a:pt x="6733" y="0"/>
                  <a:pt x="6129" y="0"/>
                </a:cubicBezTo>
                <a:close/>
              </a:path>
            </a:pathLst>
          </a:custGeom>
          <a:solidFill>
            <a:srgbClr val="052643"/>
          </a:solidFill>
          <a:ln w="19050" cap="flat" cmpd="sng">
            <a:solidFill>
              <a:srgbClr val="00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6">
            <a:extLst>
              <a:ext uri="{FF2B5EF4-FFF2-40B4-BE49-F238E27FC236}">
                <a16:creationId xmlns:a16="http://schemas.microsoft.com/office/drawing/2014/main" id="{8A20555D-FE4C-92DD-B886-73CA4FCF408B}"/>
              </a:ext>
            </a:extLst>
          </p:cNvPr>
          <p:cNvSpPr/>
          <p:nvPr/>
        </p:nvSpPr>
        <p:spPr>
          <a:xfrm>
            <a:off x="-585936" y="1670111"/>
            <a:ext cx="46490" cy="113260"/>
          </a:xfrm>
          <a:custGeom>
            <a:avLst/>
            <a:gdLst/>
            <a:ahLst/>
            <a:cxnLst/>
            <a:rect l="l" t="t" r="r" b="b"/>
            <a:pathLst>
              <a:path w="2345" h="5713" fill="none" extrusionOk="0">
                <a:moveTo>
                  <a:pt x="1" y="0"/>
                </a:moveTo>
                <a:lnTo>
                  <a:pt x="1" y="4332"/>
                </a:lnTo>
                <a:lnTo>
                  <a:pt x="2344" y="5713"/>
                </a:lnTo>
              </a:path>
            </a:pathLst>
          </a:custGeom>
          <a:solidFill>
            <a:srgbClr val="00CCCC"/>
          </a:solidFill>
          <a:ln w="19050" cap="rnd" cmpd="sng">
            <a:solidFill>
              <a:srgbClr val="00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6">
            <a:extLst>
              <a:ext uri="{FF2B5EF4-FFF2-40B4-BE49-F238E27FC236}">
                <a16:creationId xmlns:a16="http://schemas.microsoft.com/office/drawing/2014/main" id="{1B67CF05-FD1B-C0DF-3900-E1ED2CF764BF}"/>
              </a:ext>
            </a:extLst>
          </p:cNvPr>
          <p:cNvSpPr/>
          <p:nvPr/>
        </p:nvSpPr>
        <p:spPr>
          <a:xfrm>
            <a:off x="398425" y="1735237"/>
            <a:ext cx="233975" cy="174242"/>
          </a:xfrm>
          <a:custGeom>
            <a:avLst/>
            <a:gdLst/>
            <a:ahLst/>
            <a:cxnLst/>
            <a:rect l="l" t="t" r="r" b="b"/>
            <a:pathLst>
              <a:path w="11802" h="8789" extrusionOk="0">
                <a:moveTo>
                  <a:pt x="10211" y="0"/>
                </a:moveTo>
                <a:cubicBezTo>
                  <a:pt x="10086" y="0"/>
                  <a:pt x="9960" y="126"/>
                  <a:pt x="9960" y="251"/>
                </a:cubicBezTo>
                <a:lnTo>
                  <a:pt x="9960" y="8307"/>
                </a:lnTo>
                <a:lnTo>
                  <a:pt x="8224" y="8307"/>
                </a:lnTo>
                <a:lnTo>
                  <a:pt x="8224" y="879"/>
                </a:lnTo>
                <a:cubicBezTo>
                  <a:pt x="8224" y="733"/>
                  <a:pt x="8098" y="628"/>
                  <a:pt x="7973" y="628"/>
                </a:cubicBezTo>
                <a:cubicBezTo>
                  <a:pt x="7826" y="628"/>
                  <a:pt x="7701" y="754"/>
                  <a:pt x="7701" y="879"/>
                </a:cubicBezTo>
                <a:lnTo>
                  <a:pt x="7701" y="8307"/>
                </a:lnTo>
                <a:lnTo>
                  <a:pt x="5964" y="8307"/>
                </a:lnTo>
                <a:lnTo>
                  <a:pt x="5964" y="1904"/>
                </a:lnTo>
                <a:cubicBezTo>
                  <a:pt x="5964" y="1758"/>
                  <a:pt x="5838" y="1653"/>
                  <a:pt x="5713" y="1653"/>
                </a:cubicBezTo>
                <a:cubicBezTo>
                  <a:pt x="5545" y="1653"/>
                  <a:pt x="5441" y="1779"/>
                  <a:pt x="5441" y="1904"/>
                </a:cubicBezTo>
                <a:lnTo>
                  <a:pt x="5441" y="8307"/>
                </a:lnTo>
                <a:lnTo>
                  <a:pt x="3725" y="8307"/>
                </a:lnTo>
                <a:lnTo>
                  <a:pt x="3725" y="2972"/>
                </a:lnTo>
                <a:cubicBezTo>
                  <a:pt x="3725" y="2825"/>
                  <a:pt x="3600" y="2720"/>
                  <a:pt x="3453" y="2720"/>
                </a:cubicBezTo>
                <a:cubicBezTo>
                  <a:pt x="3328" y="2720"/>
                  <a:pt x="3202" y="2846"/>
                  <a:pt x="3202" y="2972"/>
                </a:cubicBezTo>
                <a:lnTo>
                  <a:pt x="3202" y="8307"/>
                </a:lnTo>
                <a:lnTo>
                  <a:pt x="252" y="8307"/>
                </a:lnTo>
                <a:cubicBezTo>
                  <a:pt x="105" y="8307"/>
                  <a:pt x="1" y="8433"/>
                  <a:pt x="1" y="8558"/>
                </a:cubicBezTo>
                <a:cubicBezTo>
                  <a:pt x="1" y="8684"/>
                  <a:pt x="105" y="8788"/>
                  <a:pt x="252" y="8788"/>
                </a:cubicBezTo>
                <a:lnTo>
                  <a:pt x="11571" y="8788"/>
                </a:lnTo>
                <a:cubicBezTo>
                  <a:pt x="11697" y="8788"/>
                  <a:pt x="11802" y="8684"/>
                  <a:pt x="11802" y="8558"/>
                </a:cubicBezTo>
                <a:cubicBezTo>
                  <a:pt x="11802" y="8433"/>
                  <a:pt x="11697" y="8307"/>
                  <a:pt x="11571" y="8307"/>
                </a:cubicBezTo>
                <a:lnTo>
                  <a:pt x="10483" y="8307"/>
                </a:lnTo>
                <a:lnTo>
                  <a:pt x="10483" y="251"/>
                </a:lnTo>
                <a:cubicBezTo>
                  <a:pt x="10483" y="105"/>
                  <a:pt x="10337" y="0"/>
                  <a:pt x="10211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6">
            <a:extLst>
              <a:ext uri="{FF2B5EF4-FFF2-40B4-BE49-F238E27FC236}">
                <a16:creationId xmlns:a16="http://schemas.microsoft.com/office/drawing/2014/main" id="{34224FAA-BC56-BF6D-80CD-AFA718574E79}"/>
              </a:ext>
            </a:extLst>
          </p:cNvPr>
          <p:cNvSpPr/>
          <p:nvPr/>
        </p:nvSpPr>
        <p:spPr>
          <a:xfrm>
            <a:off x="-13899" y="3286641"/>
            <a:ext cx="233558" cy="174242"/>
          </a:xfrm>
          <a:custGeom>
            <a:avLst/>
            <a:gdLst/>
            <a:ahLst/>
            <a:cxnLst/>
            <a:rect l="l" t="t" r="r" b="b"/>
            <a:pathLst>
              <a:path w="11781" h="8789" extrusionOk="0">
                <a:moveTo>
                  <a:pt x="1591" y="1"/>
                </a:moveTo>
                <a:cubicBezTo>
                  <a:pt x="1423" y="1"/>
                  <a:pt x="1319" y="126"/>
                  <a:pt x="1319" y="273"/>
                </a:cubicBezTo>
                <a:lnTo>
                  <a:pt x="1319" y="8328"/>
                </a:lnTo>
                <a:lnTo>
                  <a:pt x="231" y="8328"/>
                </a:lnTo>
                <a:cubicBezTo>
                  <a:pt x="84" y="8328"/>
                  <a:pt x="1" y="8412"/>
                  <a:pt x="1" y="8558"/>
                </a:cubicBezTo>
                <a:cubicBezTo>
                  <a:pt x="1" y="8684"/>
                  <a:pt x="84" y="8789"/>
                  <a:pt x="231" y="8789"/>
                </a:cubicBezTo>
                <a:lnTo>
                  <a:pt x="11550" y="8789"/>
                </a:lnTo>
                <a:cubicBezTo>
                  <a:pt x="11676" y="8789"/>
                  <a:pt x="11781" y="8684"/>
                  <a:pt x="11781" y="8558"/>
                </a:cubicBezTo>
                <a:cubicBezTo>
                  <a:pt x="11781" y="8433"/>
                  <a:pt x="11676" y="8328"/>
                  <a:pt x="11550" y="8328"/>
                </a:cubicBezTo>
                <a:lnTo>
                  <a:pt x="8600" y="8328"/>
                </a:lnTo>
                <a:lnTo>
                  <a:pt x="8600" y="2993"/>
                </a:lnTo>
                <a:cubicBezTo>
                  <a:pt x="8600" y="2825"/>
                  <a:pt x="8475" y="2721"/>
                  <a:pt x="8328" y="2721"/>
                </a:cubicBezTo>
                <a:cubicBezTo>
                  <a:pt x="8182" y="2721"/>
                  <a:pt x="8077" y="2846"/>
                  <a:pt x="8077" y="2993"/>
                </a:cubicBezTo>
                <a:lnTo>
                  <a:pt x="8077" y="8328"/>
                </a:lnTo>
                <a:lnTo>
                  <a:pt x="6340" y="8328"/>
                </a:lnTo>
                <a:lnTo>
                  <a:pt x="6340" y="1905"/>
                </a:lnTo>
                <a:cubicBezTo>
                  <a:pt x="6340" y="1758"/>
                  <a:pt x="6215" y="1654"/>
                  <a:pt x="6089" y="1654"/>
                </a:cubicBezTo>
                <a:cubicBezTo>
                  <a:pt x="5964" y="1654"/>
                  <a:pt x="5817" y="1779"/>
                  <a:pt x="5817" y="1905"/>
                </a:cubicBezTo>
                <a:lnTo>
                  <a:pt x="5817" y="8328"/>
                </a:lnTo>
                <a:lnTo>
                  <a:pt x="4102" y="8328"/>
                </a:lnTo>
                <a:lnTo>
                  <a:pt x="4102" y="900"/>
                </a:lnTo>
                <a:cubicBezTo>
                  <a:pt x="4102" y="733"/>
                  <a:pt x="3976" y="628"/>
                  <a:pt x="3830" y="628"/>
                </a:cubicBezTo>
                <a:cubicBezTo>
                  <a:pt x="3704" y="628"/>
                  <a:pt x="3579" y="754"/>
                  <a:pt x="3579" y="900"/>
                </a:cubicBezTo>
                <a:lnTo>
                  <a:pt x="3579" y="8328"/>
                </a:lnTo>
                <a:lnTo>
                  <a:pt x="1842" y="8328"/>
                </a:lnTo>
                <a:lnTo>
                  <a:pt x="1842" y="273"/>
                </a:lnTo>
                <a:cubicBezTo>
                  <a:pt x="1842" y="105"/>
                  <a:pt x="1716" y="1"/>
                  <a:pt x="1591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6">
            <a:extLst>
              <a:ext uri="{FF2B5EF4-FFF2-40B4-BE49-F238E27FC236}">
                <a16:creationId xmlns:a16="http://schemas.microsoft.com/office/drawing/2014/main" id="{2B1EE478-CE0F-7C62-27C9-04A8C5B1A208}"/>
              </a:ext>
            </a:extLst>
          </p:cNvPr>
          <p:cNvSpPr/>
          <p:nvPr/>
        </p:nvSpPr>
        <p:spPr>
          <a:xfrm>
            <a:off x="-445712" y="2851081"/>
            <a:ext cx="334349" cy="290397"/>
          </a:xfrm>
          <a:custGeom>
            <a:avLst/>
            <a:gdLst/>
            <a:ahLst/>
            <a:cxnLst/>
            <a:rect l="l" t="t" r="r" b="b"/>
            <a:pathLst>
              <a:path w="16865" h="14648" extrusionOk="0">
                <a:moveTo>
                  <a:pt x="2720" y="1"/>
                </a:moveTo>
                <a:cubicBezTo>
                  <a:pt x="1235" y="1"/>
                  <a:pt x="0" y="1235"/>
                  <a:pt x="0" y="2721"/>
                </a:cubicBezTo>
                <a:lnTo>
                  <a:pt x="0" y="8956"/>
                </a:lnTo>
                <a:cubicBezTo>
                  <a:pt x="0" y="10442"/>
                  <a:pt x="1235" y="11676"/>
                  <a:pt x="2720" y="11676"/>
                </a:cubicBezTo>
                <a:lnTo>
                  <a:pt x="6696" y="11676"/>
                </a:lnTo>
                <a:lnTo>
                  <a:pt x="7574" y="13162"/>
                </a:lnTo>
                <a:lnTo>
                  <a:pt x="8432" y="14647"/>
                </a:lnTo>
                <a:lnTo>
                  <a:pt x="9290" y="13162"/>
                </a:lnTo>
                <a:lnTo>
                  <a:pt x="10169" y="11676"/>
                </a:lnTo>
                <a:lnTo>
                  <a:pt x="14145" y="11676"/>
                </a:lnTo>
                <a:cubicBezTo>
                  <a:pt x="15630" y="11676"/>
                  <a:pt x="16844" y="10442"/>
                  <a:pt x="16844" y="8956"/>
                </a:cubicBezTo>
                <a:lnTo>
                  <a:pt x="16844" y="2721"/>
                </a:lnTo>
                <a:cubicBezTo>
                  <a:pt x="16865" y="1214"/>
                  <a:pt x="15651" y="1"/>
                  <a:pt x="14145" y="1"/>
                </a:cubicBez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36">
            <a:extLst>
              <a:ext uri="{FF2B5EF4-FFF2-40B4-BE49-F238E27FC236}">
                <a16:creationId xmlns:a16="http://schemas.microsoft.com/office/drawing/2014/main" id="{397E28F4-5008-2EB2-5A0A-2EF528D0492D}"/>
              </a:ext>
            </a:extLst>
          </p:cNvPr>
          <p:cNvSpPr/>
          <p:nvPr/>
        </p:nvSpPr>
        <p:spPr>
          <a:xfrm>
            <a:off x="1688703" y="3373753"/>
            <a:ext cx="229415" cy="151840"/>
          </a:xfrm>
          <a:custGeom>
            <a:avLst/>
            <a:gdLst/>
            <a:ahLst/>
            <a:cxnLst/>
            <a:rect l="l" t="t" r="r" b="b"/>
            <a:pathLst>
              <a:path w="11572" h="7659" extrusionOk="0">
                <a:moveTo>
                  <a:pt x="691" y="1"/>
                </a:moveTo>
                <a:cubicBezTo>
                  <a:pt x="315" y="1"/>
                  <a:pt x="1" y="315"/>
                  <a:pt x="1" y="691"/>
                </a:cubicBezTo>
                <a:lnTo>
                  <a:pt x="1" y="6989"/>
                </a:lnTo>
                <a:cubicBezTo>
                  <a:pt x="1" y="7345"/>
                  <a:pt x="315" y="7659"/>
                  <a:pt x="691" y="7659"/>
                </a:cubicBezTo>
                <a:lnTo>
                  <a:pt x="10881" y="7659"/>
                </a:lnTo>
                <a:cubicBezTo>
                  <a:pt x="11279" y="7659"/>
                  <a:pt x="11572" y="7387"/>
                  <a:pt x="11572" y="6989"/>
                </a:cubicBezTo>
                <a:lnTo>
                  <a:pt x="11572" y="691"/>
                </a:lnTo>
                <a:cubicBezTo>
                  <a:pt x="11572" y="315"/>
                  <a:pt x="11258" y="1"/>
                  <a:pt x="10881" y="1"/>
                </a:cubicBezTo>
                <a:close/>
              </a:path>
            </a:pathLst>
          </a:custGeom>
          <a:solidFill>
            <a:srgbClr val="005391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36">
            <a:extLst>
              <a:ext uri="{FF2B5EF4-FFF2-40B4-BE49-F238E27FC236}">
                <a16:creationId xmlns:a16="http://schemas.microsoft.com/office/drawing/2014/main" id="{D8096276-8D95-F3F1-8279-8173EAC546CF}"/>
              </a:ext>
            </a:extLst>
          </p:cNvPr>
          <p:cNvSpPr/>
          <p:nvPr/>
        </p:nvSpPr>
        <p:spPr>
          <a:xfrm>
            <a:off x="1688703" y="3373753"/>
            <a:ext cx="229831" cy="122816"/>
          </a:xfrm>
          <a:custGeom>
            <a:avLst/>
            <a:gdLst/>
            <a:ahLst/>
            <a:cxnLst/>
            <a:rect l="l" t="t" r="r" b="b"/>
            <a:pathLst>
              <a:path w="11593" h="6195" extrusionOk="0">
                <a:moveTo>
                  <a:pt x="901" y="1"/>
                </a:moveTo>
                <a:cubicBezTo>
                  <a:pt x="398" y="1"/>
                  <a:pt x="1" y="398"/>
                  <a:pt x="1" y="900"/>
                </a:cubicBezTo>
                <a:lnTo>
                  <a:pt x="5127" y="5943"/>
                </a:lnTo>
                <a:cubicBezTo>
                  <a:pt x="5315" y="6110"/>
                  <a:pt x="5551" y="6194"/>
                  <a:pt x="5789" y="6194"/>
                </a:cubicBezTo>
                <a:cubicBezTo>
                  <a:pt x="6027" y="6194"/>
                  <a:pt x="6267" y="6110"/>
                  <a:pt x="6466" y="5943"/>
                </a:cubicBezTo>
                <a:lnTo>
                  <a:pt x="11593" y="900"/>
                </a:lnTo>
                <a:cubicBezTo>
                  <a:pt x="11593" y="398"/>
                  <a:pt x="11195" y="1"/>
                  <a:pt x="10693" y="1"/>
                </a:cubicBez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36">
            <a:extLst>
              <a:ext uri="{FF2B5EF4-FFF2-40B4-BE49-F238E27FC236}">
                <a16:creationId xmlns:a16="http://schemas.microsoft.com/office/drawing/2014/main" id="{83FC3142-9947-C533-35D0-677FC89D83C1}"/>
              </a:ext>
            </a:extLst>
          </p:cNvPr>
          <p:cNvSpPr/>
          <p:nvPr/>
        </p:nvSpPr>
        <p:spPr>
          <a:xfrm>
            <a:off x="-1540419" y="2131385"/>
            <a:ext cx="274219" cy="111179"/>
          </a:xfrm>
          <a:custGeom>
            <a:avLst/>
            <a:gdLst/>
            <a:ahLst/>
            <a:cxnLst/>
            <a:rect l="l" t="t" r="r" b="b"/>
            <a:pathLst>
              <a:path w="13832" h="5608" extrusionOk="0">
                <a:moveTo>
                  <a:pt x="10588" y="0"/>
                </a:moveTo>
                <a:lnTo>
                  <a:pt x="1" y="5608"/>
                </a:lnTo>
                <a:lnTo>
                  <a:pt x="1296" y="5201"/>
                </a:lnTo>
                <a:lnTo>
                  <a:pt x="1296" y="5201"/>
                </a:lnTo>
                <a:lnTo>
                  <a:pt x="12032" y="2804"/>
                </a:lnTo>
                <a:lnTo>
                  <a:pt x="12764" y="1591"/>
                </a:lnTo>
                <a:lnTo>
                  <a:pt x="13831" y="1256"/>
                </a:lnTo>
                <a:lnTo>
                  <a:pt x="10588" y="0"/>
                </a:ln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36">
            <a:extLst>
              <a:ext uri="{FF2B5EF4-FFF2-40B4-BE49-F238E27FC236}">
                <a16:creationId xmlns:a16="http://schemas.microsoft.com/office/drawing/2014/main" id="{DF665D1F-EB69-2291-A090-0BB526D3DDF4}"/>
              </a:ext>
            </a:extLst>
          </p:cNvPr>
          <p:cNvSpPr/>
          <p:nvPr/>
        </p:nvSpPr>
        <p:spPr>
          <a:xfrm>
            <a:off x="-1540419" y="2106504"/>
            <a:ext cx="191668" cy="136059"/>
          </a:xfrm>
          <a:custGeom>
            <a:avLst/>
            <a:gdLst/>
            <a:ahLst/>
            <a:cxnLst/>
            <a:rect l="l" t="t" r="r" b="b"/>
            <a:pathLst>
              <a:path w="9668" h="6863" extrusionOk="0">
                <a:moveTo>
                  <a:pt x="6926" y="0"/>
                </a:moveTo>
                <a:lnTo>
                  <a:pt x="1" y="6863"/>
                </a:lnTo>
                <a:lnTo>
                  <a:pt x="1" y="6863"/>
                </a:lnTo>
                <a:lnTo>
                  <a:pt x="9667" y="816"/>
                </a:lnTo>
                <a:lnTo>
                  <a:pt x="6926" y="0"/>
                </a:ln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36">
            <a:extLst>
              <a:ext uri="{FF2B5EF4-FFF2-40B4-BE49-F238E27FC236}">
                <a16:creationId xmlns:a16="http://schemas.microsoft.com/office/drawing/2014/main" id="{21CF34F9-ECDD-E5D6-54B6-5369CDCCD0E8}"/>
              </a:ext>
            </a:extLst>
          </p:cNvPr>
          <p:cNvSpPr/>
          <p:nvPr/>
        </p:nvSpPr>
        <p:spPr>
          <a:xfrm>
            <a:off x="497571" y="2749456"/>
            <a:ext cx="101643" cy="101643"/>
          </a:xfrm>
          <a:custGeom>
            <a:avLst/>
            <a:gdLst/>
            <a:ahLst/>
            <a:cxnLst/>
            <a:rect l="l" t="t" r="r" b="b"/>
            <a:pathLst>
              <a:path w="5127" h="5127" extrusionOk="0">
                <a:moveTo>
                  <a:pt x="2574" y="2114"/>
                </a:moveTo>
                <a:cubicBezTo>
                  <a:pt x="2804" y="2114"/>
                  <a:pt x="2993" y="2302"/>
                  <a:pt x="2993" y="2532"/>
                </a:cubicBezTo>
                <a:cubicBezTo>
                  <a:pt x="2993" y="2783"/>
                  <a:pt x="2804" y="2951"/>
                  <a:pt x="2574" y="2951"/>
                </a:cubicBezTo>
                <a:cubicBezTo>
                  <a:pt x="2323" y="2951"/>
                  <a:pt x="2156" y="2783"/>
                  <a:pt x="2156" y="2532"/>
                </a:cubicBezTo>
                <a:cubicBezTo>
                  <a:pt x="2156" y="2302"/>
                  <a:pt x="2344" y="2114"/>
                  <a:pt x="2574" y="2114"/>
                </a:cubicBezTo>
                <a:close/>
                <a:moveTo>
                  <a:pt x="2302" y="1"/>
                </a:moveTo>
                <a:lnTo>
                  <a:pt x="2302" y="419"/>
                </a:lnTo>
                <a:cubicBezTo>
                  <a:pt x="2093" y="440"/>
                  <a:pt x="1904" y="503"/>
                  <a:pt x="1737" y="587"/>
                </a:cubicBezTo>
                <a:lnTo>
                  <a:pt x="1528" y="210"/>
                </a:lnTo>
                <a:lnTo>
                  <a:pt x="1047" y="482"/>
                </a:lnTo>
                <a:lnTo>
                  <a:pt x="1256" y="838"/>
                </a:lnTo>
                <a:cubicBezTo>
                  <a:pt x="1109" y="963"/>
                  <a:pt x="942" y="1110"/>
                  <a:pt x="837" y="1256"/>
                </a:cubicBezTo>
                <a:lnTo>
                  <a:pt x="482" y="1047"/>
                </a:lnTo>
                <a:lnTo>
                  <a:pt x="210" y="1528"/>
                </a:lnTo>
                <a:lnTo>
                  <a:pt x="586" y="1737"/>
                </a:lnTo>
                <a:cubicBezTo>
                  <a:pt x="503" y="1905"/>
                  <a:pt x="440" y="2093"/>
                  <a:pt x="419" y="2302"/>
                </a:cubicBezTo>
                <a:lnTo>
                  <a:pt x="0" y="2302"/>
                </a:lnTo>
                <a:lnTo>
                  <a:pt x="0" y="2825"/>
                </a:lnTo>
                <a:lnTo>
                  <a:pt x="419" y="2825"/>
                </a:lnTo>
                <a:cubicBezTo>
                  <a:pt x="440" y="3035"/>
                  <a:pt x="503" y="3223"/>
                  <a:pt x="586" y="3411"/>
                </a:cubicBezTo>
                <a:lnTo>
                  <a:pt x="210" y="3620"/>
                </a:lnTo>
                <a:lnTo>
                  <a:pt x="482" y="4081"/>
                </a:lnTo>
                <a:lnTo>
                  <a:pt x="837" y="3872"/>
                </a:lnTo>
                <a:cubicBezTo>
                  <a:pt x="963" y="4039"/>
                  <a:pt x="1109" y="4185"/>
                  <a:pt x="1256" y="4290"/>
                </a:cubicBezTo>
                <a:lnTo>
                  <a:pt x="1047" y="4667"/>
                </a:lnTo>
                <a:lnTo>
                  <a:pt x="1528" y="4918"/>
                </a:lnTo>
                <a:lnTo>
                  <a:pt x="1737" y="4562"/>
                </a:lnTo>
                <a:cubicBezTo>
                  <a:pt x="1904" y="4625"/>
                  <a:pt x="2093" y="4688"/>
                  <a:pt x="2302" y="4708"/>
                </a:cubicBezTo>
                <a:lnTo>
                  <a:pt x="2302" y="5127"/>
                </a:lnTo>
                <a:lnTo>
                  <a:pt x="2825" y="5127"/>
                </a:lnTo>
                <a:lnTo>
                  <a:pt x="2825" y="4708"/>
                </a:lnTo>
                <a:cubicBezTo>
                  <a:pt x="3034" y="4688"/>
                  <a:pt x="3223" y="4625"/>
                  <a:pt x="3411" y="4562"/>
                </a:cubicBezTo>
                <a:lnTo>
                  <a:pt x="3620" y="4918"/>
                </a:lnTo>
                <a:lnTo>
                  <a:pt x="4081" y="4667"/>
                </a:lnTo>
                <a:lnTo>
                  <a:pt x="3871" y="4290"/>
                </a:lnTo>
                <a:cubicBezTo>
                  <a:pt x="4039" y="4164"/>
                  <a:pt x="4185" y="4039"/>
                  <a:pt x="4290" y="3872"/>
                </a:cubicBezTo>
                <a:lnTo>
                  <a:pt x="4666" y="4081"/>
                </a:lnTo>
                <a:lnTo>
                  <a:pt x="4917" y="3620"/>
                </a:lnTo>
                <a:lnTo>
                  <a:pt x="4562" y="3411"/>
                </a:lnTo>
                <a:cubicBezTo>
                  <a:pt x="4625" y="3223"/>
                  <a:pt x="4687" y="3035"/>
                  <a:pt x="4708" y="2825"/>
                </a:cubicBezTo>
                <a:lnTo>
                  <a:pt x="5127" y="2825"/>
                </a:lnTo>
                <a:lnTo>
                  <a:pt x="5127" y="2302"/>
                </a:lnTo>
                <a:lnTo>
                  <a:pt x="4708" y="2302"/>
                </a:lnTo>
                <a:cubicBezTo>
                  <a:pt x="4687" y="2093"/>
                  <a:pt x="4625" y="1905"/>
                  <a:pt x="4562" y="1737"/>
                </a:cubicBezTo>
                <a:lnTo>
                  <a:pt x="4917" y="1528"/>
                </a:lnTo>
                <a:lnTo>
                  <a:pt x="4666" y="1047"/>
                </a:lnTo>
                <a:lnTo>
                  <a:pt x="4290" y="1256"/>
                </a:lnTo>
                <a:cubicBezTo>
                  <a:pt x="4164" y="1110"/>
                  <a:pt x="4039" y="942"/>
                  <a:pt x="3871" y="838"/>
                </a:cubicBezTo>
                <a:lnTo>
                  <a:pt x="4081" y="482"/>
                </a:lnTo>
                <a:lnTo>
                  <a:pt x="3620" y="210"/>
                </a:lnTo>
                <a:lnTo>
                  <a:pt x="3411" y="587"/>
                </a:lnTo>
                <a:cubicBezTo>
                  <a:pt x="3223" y="503"/>
                  <a:pt x="3034" y="440"/>
                  <a:pt x="2825" y="419"/>
                </a:cubicBezTo>
                <a:lnTo>
                  <a:pt x="2825" y="1"/>
                </a:ln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36">
            <a:extLst>
              <a:ext uri="{FF2B5EF4-FFF2-40B4-BE49-F238E27FC236}">
                <a16:creationId xmlns:a16="http://schemas.microsoft.com/office/drawing/2014/main" id="{EC9FBB3E-FDFB-A9CE-0722-ADC36DDD8565}"/>
              </a:ext>
            </a:extLst>
          </p:cNvPr>
          <p:cNvSpPr/>
          <p:nvPr/>
        </p:nvSpPr>
        <p:spPr>
          <a:xfrm>
            <a:off x="476417" y="2861865"/>
            <a:ext cx="143533" cy="143969"/>
          </a:xfrm>
          <a:custGeom>
            <a:avLst/>
            <a:gdLst/>
            <a:ahLst/>
            <a:cxnLst/>
            <a:rect l="l" t="t" r="r" b="b"/>
            <a:pathLst>
              <a:path w="7240" h="7262" extrusionOk="0">
                <a:moveTo>
                  <a:pt x="3641" y="3014"/>
                </a:moveTo>
                <a:cubicBezTo>
                  <a:pt x="3976" y="3014"/>
                  <a:pt x="4248" y="3286"/>
                  <a:pt x="4248" y="3621"/>
                </a:cubicBezTo>
                <a:cubicBezTo>
                  <a:pt x="4248" y="3956"/>
                  <a:pt x="3976" y="4228"/>
                  <a:pt x="3641" y="4228"/>
                </a:cubicBezTo>
                <a:cubicBezTo>
                  <a:pt x="3306" y="4228"/>
                  <a:pt x="3034" y="3956"/>
                  <a:pt x="3034" y="3621"/>
                </a:cubicBezTo>
                <a:cubicBezTo>
                  <a:pt x="3034" y="3307"/>
                  <a:pt x="3306" y="3014"/>
                  <a:pt x="3641" y="3014"/>
                </a:cubicBezTo>
                <a:close/>
                <a:moveTo>
                  <a:pt x="3244" y="1"/>
                </a:moveTo>
                <a:lnTo>
                  <a:pt x="3244" y="608"/>
                </a:lnTo>
                <a:cubicBezTo>
                  <a:pt x="2951" y="629"/>
                  <a:pt x="2699" y="712"/>
                  <a:pt x="2427" y="817"/>
                </a:cubicBezTo>
                <a:lnTo>
                  <a:pt x="2135" y="294"/>
                </a:lnTo>
                <a:lnTo>
                  <a:pt x="1486" y="670"/>
                </a:lnTo>
                <a:lnTo>
                  <a:pt x="1779" y="1194"/>
                </a:lnTo>
                <a:cubicBezTo>
                  <a:pt x="1549" y="1361"/>
                  <a:pt x="1360" y="1549"/>
                  <a:pt x="1172" y="1779"/>
                </a:cubicBezTo>
                <a:lnTo>
                  <a:pt x="649" y="1507"/>
                </a:lnTo>
                <a:lnTo>
                  <a:pt x="293" y="2156"/>
                </a:lnTo>
                <a:lnTo>
                  <a:pt x="816" y="2449"/>
                </a:lnTo>
                <a:cubicBezTo>
                  <a:pt x="712" y="2700"/>
                  <a:pt x="628" y="2972"/>
                  <a:pt x="607" y="3244"/>
                </a:cubicBezTo>
                <a:lnTo>
                  <a:pt x="0" y="3244"/>
                </a:lnTo>
                <a:lnTo>
                  <a:pt x="0" y="4018"/>
                </a:lnTo>
                <a:lnTo>
                  <a:pt x="607" y="4018"/>
                </a:lnTo>
                <a:cubicBezTo>
                  <a:pt x="628" y="4290"/>
                  <a:pt x="712" y="4562"/>
                  <a:pt x="816" y="4813"/>
                </a:cubicBezTo>
                <a:lnTo>
                  <a:pt x="293" y="5106"/>
                </a:lnTo>
                <a:lnTo>
                  <a:pt x="649" y="5755"/>
                </a:lnTo>
                <a:lnTo>
                  <a:pt x="1172" y="5483"/>
                </a:lnTo>
                <a:cubicBezTo>
                  <a:pt x="1360" y="5713"/>
                  <a:pt x="1549" y="5901"/>
                  <a:pt x="1779" y="6069"/>
                </a:cubicBezTo>
                <a:lnTo>
                  <a:pt x="1486" y="6592"/>
                </a:lnTo>
                <a:lnTo>
                  <a:pt x="2135" y="6969"/>
                </a:lnTo>
                <a:lnTo>
                  <a:pt x="2427" y="6445"/>
                </a:lnTo>
                <a:cubicBezTo>
                  <a:pt x="2699" y="6550"/>
                  <a:pt x="2951" y="6634"/>
                  <a:pt x="3244" y="6655"/>
                </a:cubicBezTo>
                <a:lnTo>
                  <a:pt x="3244" y="7261"/>
                </a:lnTo>
                <a:lnTo>
                  <a:pt x="3997" y="7261"/>
                </a:lnTo>
                <a:lnTo>
                  <a:pt x="3997" y="6655"/>
                </a:lnTo>
                <a:cubicBezTo>
                  <a:pt x="4290" y="6634"/>
                  <a:pt x="4562" y="6550"/>
                  <a:pt x="4813" y="6445"/>
                </a:cubicBezTo>
                <a:lnTo>
                  <a:pt x="5106" y="6969"/>
                </a:lnTo>
                <a:lnTo>
                  <a:pt x="5754" y="6592"/>
                </a:lnTo>
                <a:lnTo>
                  <a:pt x="5461" y="6069"/>
                </a:lnTo>
                <a:cubicBezTo>
                  <a:pt x="5692" y="5901"/>
                  <a:pt x="5880" y="5713"/>
                  <a:pt x="6068" y="5483"/>
                </a:cubicBezTo>
                <a:lnTo>
                  <a:pt x="6591" y="5755"/>
                </a:lnTo>
                <a:lnTo>
                  <a:pt x="6968" y="5106"/>
                </a:lnTo>
                <a:lnTo>
                  <a:pt x="6445" y="4813"/>
                </a:lnTo>
                <a:cubicBezTo>
                  <a:pt x="6529" y="4562"/>
                  <a:pt x="6612" y="4290"/>
                  <a:pt x="6654" y="4018"/>
                </a:cubicBezTo>
                <a:lnTo>
                  <a:pt x="7240" y="4018"/>
                </a:lnTo>
                <a:lnTo>
                  <a:pt x="7240" y="3244"/>
                </a:lnTo>
                <a:lnTo>
                  <a:pt x="6654" y="3244"/>
                </a:lnTo>
                <a:cubicBezTo>
                  <a:pt x="6612" y="2972"/>
                  <a:pt x="6549" y="2700"/>
                  <a:pt x="6445" y="2449"/>
                </a:cubicBezTo>
                <a:lnTo>
                  <a:pt x="6968" y="2156"/>
                </a:lnTo>
                <a:lnTo>
                  <a:pt x="6591" y="1507"/>
                </a:lnTo>
                <a:lnTo>
                  <a:pt x="6068" y="1779"/>
                </a:lnTo>
                <a:cubicBezTo>
                  <a:pt x="5880" y="1549"/>
                  <a:pt x="5712" y="1361"/>
                  <a:pt x="5461" y="1194"/>
                </a:cubicBezTo>
                <a:lnTo>
                  <a:pt x="5754" y="670"/>
                </a:lnTo>
                <a:lnTo>
                  <a:pt x="5106" y="294"/>
                </a:lnTo>
                <a:lnTo>
                  <a:pt x="4813" y="817"/>
                </a:lnTo>
                <a:cubicBezTo>
                  <a:pt x="4562" y="712"/>
                  <a:pt x="4290" y="629"/>
                  <a:pt x="3997" y="608"/>
                </a:cubicBezTo>
                <a:lnTo>
                  <a:pt x="3997" y="1"/>
                </a:ln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36">
            <a:extLst>
              <a:ext uri="{FF2B5EF4-FFF2-40B4-BE49-F238E27FC236}">
                <a16:creationId xmlns:a16="http://schemas.microsoft.com/office/drawing/2014/main" id="{7745ADA6-C1DD-6BF4-C943-8C8DB9CFD0D9}"/>
              </a:ext>
            </a:extLst>
          </p:cNvPr>
          <p:cNvSpPr/>
          <p:nvPr/>
        </p:nvSpPr>
        <p:spPr>
          <a:xfrm>
            <a:off x="422909" y="2249186"/>
            <a:ext cx="8307" cy="12470"/>
          </a:xfrm>
          <a:custGeom>
            <a:avLst/>
            <a:gdLst/>
            <a:ahLst/>
            <a:cxnLst/>
            <a:rect l="l" t="t" r="r" b="b"/>
            <a:pathLst>
              <a:path w="419" h="629" extrusionOk="0">
                <a:moveTo>
                  <a:pt x="84" y="1"/>
                </a:moveTo>
                <a:lnTo>
                  <a:pt x="0" y="566"/>
                </a:lnTo>
                <a:lnTo>
                  <a:pt x="356" y="628"/>
                </a:lnTo>
                <a:lnTo>
                  <a:pt x="419" y="22"/>
                </a:lnTo>
                <a:lnTo>
                  <a:pt x="84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6">
            <a:extLst>
              <a:ext uri="{FF2B5EF4-FFF2-40B4-BE49-F238E27FC236}">
                <a16:creationId xmlns:a16="http://schemas.microsoft.com/office/drawing/2014/main" id="{A889549D-BFD6-7B0C-733D-ACBE78E2442E}"/>
              </a:ext>
            </a:extLst>
          </p:cNvPr>
          <p:cNvSpPr/>
          <p:nvPr/>
        </p:nvSpPr>
        <p:spPr>
          <a:xfrm>
            <a:off x="424971" y="2228866"/>
            <a:ext cx="7910" cy="12054"/>
          </a:xfrm>
          <a:custGeom>
            <a:avLst/>
            <a:gdLst/>
            <a:ahLst/>
            <a:cxnLst/>
            <a:rect l="l" t="t" r="r" b="b"/>
            <a:pathLst>
              <a:path w="399" h="608" extrusionOk="0">
                <a:moveTo>
                  <a:pt x="64" y="1"/>
                </a:moveTo>
                <a:lnTo>
                  <a:pt x="1" y="586"/>
                </a:lnTo>
                <a:lnTo>
                  <a:pt x="377" y="607"/>
                </a:lnTo>
                <a:lnTo>
                  <a:pt x="398" y="21"/>
                </a:lnTo>
                <a:lnTo>
                  <a:pt x="64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36">
            <a:extLst>
              <a:ext uri="{FF2B5EF4-FFF2-40B4-BE49-F238E27FC236}">
                <a16:creationId xmlns:a16="http://schemas.microsoft.com/office/drawing/2014/main" id="{CB479F7C-7A81-4CCF-B388-3283E611577F}"/>
              </a:ext>
            </a:extLst>
          </p:cNvPr>
          <p:cNvSpPr/>
          <p:nvPr/>
        </p:nvSpPr>
        <p:spPr>
          <a:xfrm>
            <a:off x="426636" y="2208545"/>
            <a:ext cx="7494" cy="11637"/>
          </a:xfrm>
          <a:custGeom>
            <a:avLst/>
            <a:gdLst/>
            <a:ahLst/>
            <a:cxnLst/>
            <a:rect l="l" t="t" r="r" b="b"/>
            <a:pathLst>
              <a:path w="378" h="587" extrusionOk="0">
                <a:moveTo>
                  <a:pt x="1" y="0"/>
                </a:moveTo>
                <a:lnTo>
                  <a:pt x="1" y="586"/>
                </a:lnTo>
                <a:lnTo>
                  <a:pt x="335" y="586"/>
                </a:lnTo>
                <a:lnTo>
                  <a:pt x="37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36">
            <a:extLst>
              <a:ext uri="{FF2B5EF4-FFF2-40B4-BE49-F238E27FC236}">
                <a16:creationId xmlns:a16="http://schemas.microsoft.com/office/drawing/2014/main" id="{069CD3EA-C45A-0826-451A-AC5EBBA30B55}"/>
              </a:ext>
            </a:extLst>
          </p:cNvPr>
          <p:cNvSpPr/>
          <p:nvPr/>
        </p:nvSpPr>
        <p:spPr>
          <a:xfrm>
            <a:off x="410459" y="2310010"/>
            <a:ext cx="9972" cy="12629"/>
          </a:xfrm>
          <a:custGeom>
            <a:avLst/>
            <a:gdLst/>
            <a:ahLst/>
            <a:cxnLst/>
            <a:rect l="l" t="t" r="r" b="b"/>
            <a:pathLst>
              <a:path w="503" h="637" extrusionOk="0">
                <a:moveTo>
                  <a:pt x="168" y="1"/>
                </a:moveTo>
                <a:cubicBezTo>
                  <a:pt x="167" y="1"/>
                  <a:pt x="163" y="24"/>
                  <a:pt x="147" y="71"/>
                </a:cubicBezTo>
                <a:cubicBezTo>
                  <a:pt x="105" y="113"/>
                  <a:pt x="105" y="197"/>
                  <a:pt x="84" y="260"/>
                </a:cubicBezTo>
                <a:cubicBezTo>
                  <a:pt x="42" y="385"/>
                  <a:pt x="0" y="532"/>
                  <a:pt x="0" y="532"/>
                </a:cubicBezTo>
                <a:lnTo>
                  <a:pt x="356" y="636"/>
                </a:lnTo>
                <a:cubicBezTo>
                  <a:pt x="356" y="636"/>
                  <a:pt x="398" y="511"/>
                  <a:pt x="419" y="364"/>
                </a:cubicBezTo>
                <a:cubicBezTo>
                  <a:pt x="461" y="281"/>
                  <a:pt x="482" y="218"/>
                  <a:pt x="482" y="176"/>
                </a:cubicBezTo>
                <a:cubicBezTo>
                  <a:pt x="482" y="113"/>
                  <a:pt x="503" y="92"/>
                  <a:pt x="503" y="92"/>
                </a:cubicBezTo>
                <a:lnTo>
                  <a:pt x="168" y="9"/>
                </a:lnTo>
                <a:cubicBezTo>
                  <a:pt x="168" y="3"/>
                  <a:pt x="168" y="1"/>
                  <a:pt x="168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36">
            <a:extLst>
              <a:ext uri="{FF2B5EF4-FFF2-40B4-BE49-F238E27FC236}">
                <a16:creationId xmlns:a16="http://schemas.microsoft.com/office/drawing/2014/main" id="{4AACDC64-2EAE-9853-D61D-ACB6EF86C913}"/>
              </a:ext>
            </a:extLst>
          </p:cNvPr>
          <p:cNvSpPr/>
          <p:nvPr/>
        </p:nvSpPr>
        <p:spPr>
          <a:xfrm>
            <a:off x="415851" y="2289432"/>
            <a:ext cx="9139" cy="13283"/>
          </a:xfrm>
          <a:custGeom>
            <a:avLst/>
            <a:gdLst/>
            <a:ahLst/>
            <a:cxnLst/>
            <a:rect l="l" t="t" r="r" b="b"/>
            <a:pathLst>
              <a:path w="461" h="670" extrusionOk="0">
                <a:moveTo>
                  <a:pt x="126" y="0"/>
                </a:moveTo>
                <a:cubicBezTo>
                  <a:pt x="126" y="0"/>
                  <a:pt x="105" y="147"/>
                  <a:pt x="42" y="293"/>
                </a:cubicBezTo>
                <a:cubicBezTo>
                  <a:pt x="21" y="419"/>
                  <a:pt x="0" y="586"/>
                  <a:pt x="0" y="586"/>
                </a:cubicBezTo>
                <a:lnTo>
                  <a:pt x="335" y="670"/>
                </a:lnTo>
                <a:cubicBezTo>
                  <a:pt x="335" y="670"/>
                  <a:pt x="356" y="523"/>
                  <a:pt x="419" y="377"/>
                </a:cubicBezTo>
                <a:cubicBezTo>
                  <a:pt x="440" y="251"/>
                  <a:pt x="461" y="84"/>
                  <a:pt x="461" y="84"/>
                </a:cubicBezTo>
                <a:lnTo>
                  <a:pt x="126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36">
            <a:extLst>
              <a:ext uri="{FF2B5EF4-FFF2-40B4-BE49-F238E27FC236}">
                <a16:creationId xmlns:a16="http://schemas.microsoft.com/office/drawing/2014/main" id="{99A1D412-B938-992B-B2F8-35D6D509DBA8}"/>
              </a:ext>
            </a:extLst>
          </p:cNvPr>
          <p:cNvSpPr/>
          <p:nvPr/>
        </p:nvSpPr>
        <p:spPr>
          <a:xfrm>
            <a:off x="419995" y="2269527"/>
            <a:ext cx="8743" cy="12450"/>
          </a:xfrm>
          <a:custGeom>
            <a:avLst/>
            <a:gdLst/>
            <a:ahLst/>
            <a:cxnLst/>
            <a:rect l="l" t="t" r="r" b="b"/>
            <a:pathLst>
              <a:path w="441" h="628" extrusionOk="0">
                <a:moveTo>
                  <a:pt x="105" y="0"/>
                </a:moveTo>
                <a:lnTo>
                  <a:pt x="1" y="565"/>
                </a:lnTo>
                <a:lnTo>
                  <a:pt x="336" y="628"/>
                </a:lnTo>
                <a:lnTo>
                  <a:pt x="440" y="42"/>
                </a:lnTo>
                <a:lnTo>
                  <a:pt x="10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36">
            <a:extLst>
              <a:ext uri="{FF2B5EF4-FFF2-40B4-BE49-F238E27FC236}">
                <a16:creationId xmlns:a16="http://schemas.microsoft.com/office/drawing/2014/main" id="{CC309178-5499-EC9B-083E-AC7C76A1ED16}"/>
              </a:ext>
            </a:extLst>
          </p:cNvPr>
          <p:cNvSpPr/>
          <p:nvPr/>
        </p:nvSpPr>
        <p:spPr>
          <a:xfrm>
            <a:off x="389722" y="2367821"/>
            <a:ext cx="11221" cy="12886"/>
          </a:xfrm>
          <a:custGeom>
            <a:avLst/>
            <a:gdLst/>
            <a:ahLst/>
            <a:cxnLst/>
            <a:rect l="l" t="t" r="r" b="b"/>
            <a:pathLst>
              <a:path w="566" h="650" extrusionOk="0">
                <a:moveTo>
                  <a:pt x="251" y="1"/>
                </a:moveTo>
                <a:cubicBezTo>
                  <a:pt x="251" y="1"/>
                  <a:pt x="210" y="22"/>
                  <a:pt x="210" y="85"/>
                </a:cubicBezTo>
                <a:cubicBezTo>
                  <a:pt x="189" y="126"/>
                  <a:pt x="168" y="189"/>
                  <a:pt x="147" y="252"/>
                </a:cubicBezTo>
                <a:cubicBezTo>
                  <a:pt x="84" y="398"/>
                  <a:pt x="0" y="524"/>
                  <a:pt x="0" y="524"/>
                </a:cubicBezTo>
                <a:lnTo>
                  <a:pt x="314" y="650"/>
                </a:lnTo>
                <a:cubicBezTo>
                  <a:pt x="314" y="650"/>
                  <a:pt x="377" y="524"/>
                  <a:pt x="461" y="398"/>
                </a:cubicBezTo>
                <a:cubicBezTo>
                  <a:pt x="482" y="315"/>
                  <a:pt x="502" y="252"/>
                  <a:pt x="523" y="210"/>
                </a:cubicBezTo>
                <a:cubicBezTo>
                  <a:pt x="565" y="168"/>
                  <a:pt x="565" y="126"/>
                  <a:pt x="565" y="126"/>
                </a:cubicBezTo>
                <a:lnTo>
                  <a:pt x="251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36">
            <a:extLst>
              <a:ext uri="{FF2B5EF4-FFF2-40B4-BE49-F238E27FC236}">
                <a16:creationId xmlns:a16="http://schemas.microsoft.com/office/drawing/2014/main" id="{287AE4CE-0A99-B702-0B93-A612C969FF31}"/>
              </a:ext>
            </a:extLst>
          </p:cNvPr>
          <p:cNvSpPr/>
          <p:nvPr/>
        </p:nvSpPr>
        <p:spPr>
          <a:xfrm>
            <a:off x="397592" y="2348749"/>
            <a:ext cx="10388" cy="12886"/>
          </a:xfrm>
          <a:custGeom>
            <a:avLst/>
            <a:gdLst/>
            <a:ahLst/>
            <a:cxnLst/>
            <a:rect l="l" t="t" r="r" b="b"/>
            <a:pathLst>
              <a:path w="524" h="650" extrusionOk="0">
                <a:moveTo>
                  <a:pt x="189" y="0"/>
                </a:moveTo>
                <a:lnTo>
                  <a:pt x="192" y="1"/>
                </a:lnTo>
                <a:lnTo>
                  <a:pt x="192" y="1"/>
                </a:lnTo>
                <a:cubicBezTo>
                  <a:pt x="191" y="1"/>
                  <a:pt x="190" y="0"/>
                  <a:pt x="189" y="0"/>
                </a:cubicBezTo>
                <a:close/>
                <a:moveTo>
                  <a:pt x="192" y="1"/>
                </a:moveTo>
                <a:cubicBezTo>
                  <a:pt x="206" y="14"/>
                  <a:pt x="165" y="133"/>
                  <a:pt x="105" y="252"/>
                </a:cubicBezTo>
                <a:lnTo>
                  <a:pt x="1" y="524"/>
                </a:lnTo>
                <a:lnTo>
                  <a:pt x="315" y="649"/>
                </a:lnTo>
                <a:lnTo>
                  <a:pt x="419" y="398"/>
                </a:lnTo>
                <a:lnTo>
                  <a:pt x="524" y="126"/>
                </a:lnTo>
                <a:lnTo>
                  <a:pt x="19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36">
            <a:extLst>
              <a:ext uri="{FF2B5EF4-FFF2-40B4-BE49-F238E27FC236}">
                <a16:creationId xmlns:a16="http://schemas.microsoft.com/office/drawing/2014/main" id="{58EDCF4B-107A-13DE-3083-7ACD00625095}"/>
              </a:ext>
            </a:extLst>
          </p:cNvPr>
          <p:cNvSpPr/>
          <p:nvPr/>
        </p:nvSpPr>
        <p:spPr>
          <a:xfrm>
            <a:off x="404234" y="2328428"/>
            <a:ext cx="10388" cy="13699"/>
          </a:xfrm>
          <a:custGeom>
            <a:avLst/>
            <a:gdLst/>
            <a:ahLst/>
            <a:cxnLst/>
            <a:rect l="l" t="t" r="r" b="b"/>
            <a:pathLst>
              <a:path w="524" h="691" extrusionOk="0">
                <a:moveTo>
                  <a:pt x="189" y="0"/>
                </a:moveTo>
                <a:cubicBezTo>
                  <a:pt x="189" y="63"/>
                  <a:pt x="168" y="188"/>
                  <a:pt x="105" y="314"/>
                </a:cubicBezTo>
                <a:lnTo>
                  <a:pt x="1" y="586"/>
                </a:lnTo>
                <a:lnTo>
                  <a:pt x="356" y="691"/>
                </a:lnTo>
                <a:cubicBezTo>
                  <a:pt x="356" y="691"/>
                  <a:pt x="398" y="544"/>
                  <a:pt x="461" y="398"/>
                </a:cubicBezTo>
                <a:cubicBezTo>
                  <a:pt x="503" y="272"/>
                  <a:pt x="524" y="105"/>
                  <a:pt x="524" y="105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36">
            <a:extLst>
              <a:ext uri="{FF2B5EF4-FFF2-40B4-BE49-F238E27FC236}">
                <a16:creationId xmlns:a16="http://schemas.microsoft.com/office/drawing/2014/main" id="{35C6F189-BDAD-005F-1F2F-95D61D0677A3}"/>
              </a:ext>
            </a:extLst>
          </p:cNvPr>
          <p:cNvSpPr/>
          <p:nvPr/>
        </p:nvSpPr>
        <p:spPr>
          <a:xfrm>
            <a:off x="360678" y="2422162"/>
            <a:ext cx="12054" cy="13719"/>
          </a:xfrm>
          <a:custGeom>
            <a:avLst/>
            <a:gdLst/>
            <a:ahLst/>
            <a:cxnLst/>
            <a:rect l="l" t="t" r="r" b="b"/>
            <a:pathLst>
              <a:path w="608" h="692" extrusionOk="0">
                <a:moveTo>
                  <a:pt x="315" y="1"/>
                </a:moveTo>
                <a:lnTo>
                  <a:pt x="168" y="273"/>
                </a:lnTo>
                <a:cubicBezTo>
                  <a:pt x="84" y="398"/>
                  <a:pt x="1" y="503"/>
                  <a:pt x="1" y="503"/>
                </a:cubicBezTo>
                <a:lnTo>
                  <a:pt x="294" y="691"/>
                </a:lnTo>
                <a:cubicBezTo>
                  <a:pt x="294" y="691"/>
                  <a:pt x="377" y="545"/>
                  <a:pt x="461" y="440"/>
                </a:cubicBezTo>
                <a:lnTo>
                  <a:pt x="607" y="189"/>
                </a:lnTo>
                <a:lnTo>
                  <a:pt x="315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36">
            <a:extLst>
              <a:ext uri="{FF2B5EF4-FFF2-40B4-BE49-F238E27FC236}">
                <a16:creationId xmlns:a16="http://schemas.microsoft.com/office/drawing/2014/main" id="{25CE2F14-2E9A-4035-B62A-1444FEF4D582}"/>
              </a:ext>
            </a:extLst>
          </p:cNvPr>
          <p:cNvSpPr/>
          <p:nvPr/>
        </p:nvSpPr>
        <p:spPr>
          <a:xfrm>
            <a:off x="371879" y="2405112"/>
            <a:ext cx="11637" cy="13759"/>
          </a:xfrm>
          <a:custGeom>
            <a:avLst/>
            <a:gdLst/>
            <a:ahLst/>
            <a:cxnLst/>
            <a:rect l="l" t="t" r="r" b="b"/>
            <a:pathLst>
              <a:path w="587" h="694" extrusionOk="0">
                <a:moveTo>
                  <a:pt x="268" y="1"/>
                </a:moveTo>
                <a:cubicBezTo>
                  <a:pt x="245" y="1"/>
                  <a:pt x="204" y="117"/>
                  <a:pt x="126" y="233"/>
                </a:cubicBezTo>
                <a:cubicBezTo>
                  <a:pt x="42" y="380"/>
                  <a:pt x="1" y="505"/>
                  <a:pt x="1" y="505"/>
                </a:cubicBezTo>
                <a:lnTo>
                  <a:pt x="314" y="694"/>
                </a:lnTo>
                <a:lnTo>
                  <a:pt x="461" y="422"/>
                </a:lnTo>
                <a:cubicBezTo>
                  <a:pt x="545" y="296"/>
                  <a:pt x="586" y="170"/>
                  <a:pt x="586" y="170"/>
                </a:cubicBezTo>
                <a:lnTo>
                  <a:pt x="273" y="3"/>
                </a:lnTo>
                <a:cubicBezTo>
                  <a:pt x="271" y="1"/>
                  <a:pt x="269" y="1"/>
                  <a:pt x="268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6">
            <a:extLst>
              <a:ext uri="{FF2B5EF4-FFF2-40B4-BE49-F238E27FC236}">
                <a16:creationId xmlns:a16="http://schemas.microsoft.com/office/drawing/2014/main" id="{6C422844-94D5-2B87-6CEA-41F37F4C5AA1}"/>
              </a:ext>
            </a:extLst>
          </p:cNvPr>
          <p:cNvSpPr/>
          <p:nvPr/>
        </p:nvSpPr>
        <p:spPr>
          <a:xfrm>
            <a:off x="380999" y="2386496"/>
            <a:ext cx="11637" cy="13699"/>
          </a:xfrm>
          <a:custGeom>
            <a:avLst/>
            <a:gdLst/>
            <a:ahLst/>
            <a:cxnLst/>
            <a:rect l="l" t="t" r="r" b="b"/>
            <a:pathLst>
              <a:path w="587" h="691" extrusionOk="0">
                <a:moveTo>
                  <a:pt x="273" y="0"/>
                </a:moveTo>
                <a:cubicBezTo>
                  <a:pt x="273" y="0"/>
                  <a:pt x="210" y="126"/>
                  <a:pt x="126" y="272"/>
                </a:cubicBezTo>
                <a:cubicBezTo>
                  <a:pt x="64" y="398"/>
                  <a:pt x="1" y="524"/>
                  <a:pt x="1" y="524"/>
                </a:cubicBezTo>
                <a:lnTo>
                  <a:pt x="315" y="691"/>
                </a:lnTo>
                <a:cubicBezTo>
                  <a:pt x="315" y="691"/>
                  <a:pt x="398" y="544"/>
                  <a:pt x="440" y="419"/>
                </a:cubicBezTo>
                <a:cubicBezTo>
                  <a:pt x="524" y="293"/>
                  <a:pt x="587" y="168"/>
                  <a:pt x="587" y="168"/>
                </a:cubicBezTo>
                <a:lnTo>
                  <a:pt x="273" y="0"/>
                </a:lnTo>
                <a:close/>
              </a:path>
            </a:pathLst>
          </a:custGeom>
          <a:solidFill>
            <a:srgbClr val="1EFFC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36">
            <a:extLst>
              <a:ext uri="{FF2B5EF4-FFF2-40B4-BE49-F238E27FC236}">
                <a16:creationId xmlns:a16="http://schemas.microsoft.com/office/drawing/2014/main" id="{E7D7467B-C73E-2F32-4FB2-0A4A5D27D348}"/>
              </a:ext>
            </a:extLst>
          </p:cNvPr>
          <p:cNvSpPr/>
          <p:nvPr/>
        </p:nvSpPr>
        <p:spPr>
          <a:xfrm>
            <a:off x="325012" y="2473192"/>
            <a:ext cx="12450" cy="12886"/>
          </a:xfrm>
          <a:custGeom>
            <a:avLst/>
            <a:gdLst/>
            <a:ahLst/>
            <a:cxnLst/>
            <a:rect l="l" t="t" r="r" b="b"/>
            <a:pathLst>
              <a:path w="628" h="650" extrusionOk="0">
                <a:moveTo>
                  <a:pt x="377" y="1"/>
                </a:moveTo>
                <a:cubicBezTo>
                  <a:pt x="377" y="1"/>
                  <a:pt x="272" y="105"/>
                  <a:pt x="189" y="210"/>
                </a:cubicBezTo>
                <a:cubicBezTo>
                  <a:pt x="84" y="314"/>
                  <a:pt x="0" y="419"/>
                  <a:pt x="0" y="419"/>
                </a:cubicBezTo>
                <a:lnTo>
                  <a:pt x="272" y="649"/>
                </a:lnTo>
                <a:cubicBezTo>
                  <a:pt x="272" y="649"/>
                  <a:pt x="377" y="545"/>
                  <a:pt x="440" y="440"/>
                </a:cubicBezTo>
                <a:cubicBezTo>
                  <a:pt x="523" y="335"/>
                  <a:pt x="628" y="210"/>
                  <a:pt x="628" y="210"/>
                </a:cubicBezTo>
                <a:lnTo>
                  <a:pt x="377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36">
            <a:extLst>
              <a:ext uri="{FF2B5EF4-FFF2-40B4-BE49-F238E27FC236}">
                <a16:creationId xmlns:a16="http://schemas.microsoft.com/office/drawing/2014/main" id="{2BDF6C15-9F82-7127-0877-49AA3C11A0D3}"/>
              </a:ext>
            </a:extLst>
          </p:cNvPr>
          <p:cNvSpPr/>
          <p:nvPr/>
        </p:nvSpPr>
        <p:spPr>
          <a:xfrm>
            <a:off x="337443" y="2456598"/>
            <a:ext cx="12886" cy="13303"/>
          </a:xfrm>
          <a:custGeom>
            <a:avLst/>
            <a:gdLst/>
            <a:ahLst/>
            <a:cxnLst/>
            <a:rect l="l" t="t" r="r" b="b"/>
            <a:pathLst>
              <a:path w="650" h="671" extrusionOk="0">
                <a:moveTo>
                  <a:pt x="378" y="1"/>
                </a:moveTo>
                <a:cubicBezTo>
                  <a:pt x="378" y="1"/>
                  <a:pt x="273" y="126"/>
                  <a:pt x="189" y="231"/>
                </a:cubicBezTo>
                <a:cubicBezTo>
                  <a:pt x="106" y="335"/>
                  <a:pt x="1" y="461"/>
                  <a:pt x="1" y="461"/>
                </a:cubicBezTo>
                <a:lnTo>
                  <a:pt x="294" y="670"/>
                </a:lnTo>
                <a:cubicBezTo>
                  <a:pt x="294" y="670"/>
                  <a:pt x="378" y="566"/>
                  <a:pt x="482" y="440"/>
                </a:cubicBezTo>
                <a:cubicBezTo>
                  <a:pt x="545" y="314"/>
                  <a:pt x="650" y="210"/>
                  <a:pt x="650" y="210"/>
                </a:cubicBezTo>
                <a:lnTo>
                  <a:pt x="378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36">
            <a:extLst>
              <a:ext uri="{FF2B5EF4-FFF2-40B4-BE49-F238E27FC236}">
                <a16:creationId xmlns:a16="http://schemas.microsoft.com/office/drawing/2014/main" id="{E7AE5A14-C350-439F-CFD6-BEEAF82ADD06}"/>
              </a:ext>
            </a:extLst>
          </p:cNvPr>
          <p:cNvSpPr/>
          <p:nvPr/>
        </p:nvSpPr>
        <p:spPr>
          <a:xfrm>
            <a:off x="349893" y="2440381"/>
            <a:ext cx="12054" cy="12926"/>
          </a:xfrm>
          <a:custGeom>
            <a:avLst/>
            <a:gdLst/>
            <a:ahLst/>
            <a:cxnLst/>
            <a:rect l="l" t="t" r="r" b="b"/>
            <a:pathLst>
              <a:path w="608" h="652" extrusionOk="0">
                <a:moveTo>
                  <a:pt x="313" y="0"/>
                </a:moveTo>
                <a:cubicBezTo>
                  <a:pt x="302" y="0"/>
                  <a:pt x="226" y="115"/>
                  <a:pt x="168" y="212"/>
                </a:cubicBezTo>
                <a:cubicBezTo>
                  <a:pt x="84" y="316"/>
                  <a:pt x="1" y="442"/>
                  <a:pt x="1" y="442"/>
                </a:cubicBezTo>
                <a:lnTo>
                  <a:pt x="294" y="651"/>
                </a:lnTo>
                <a:cubicBezTo>
                  <a:pt x="294" y="651"/>
                  <a:pt x="377" y="526"/>
                  <a:pt x="440" y="421"/>
                </a:cubicBezTo>
                <a:cubicBezTo>
                  <a:pt x="524" y="295"/>
                  <a:pt x="607" y="191"/>
                  <a:pt x="607" y="191"/>
                </a:cubicBezTo>
                <a:lnTo>
                  <a:pt x="314" y="3"/>
                </a:lnTo>
                <a:cubicBezTo>
                  <a:pt x="314" y="1"/>
                  <a:pt x="314" y="0"/>
                  <a:pt x="313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36">
            <a:extLst>
              <a:ext uri="{FF2B5EF4-FFF2-40B4-BE49-F238E27FC236}">
                <a16:creationId xmlns:a16="http://schemas.microsoft.com/office/drawing/2014/main" id="{6529279A-6902-CF41-8DF1-9B5B8E7B59F7}"/>
              </a:ext>
            </a:extLst>
          </p:cNvPr>
          <p:cNvSpPr/>
          <p:nvPr/>
        </p:nvSpPr>
        <p:spPr>
          <a:xfrm>
            <a:off x="281873" y="2517580"/>
            <a:ext cx="13283" cy="13283"/>
          </a:xfrm>
          <a:custGeom>
            <a:avLst/>
            <a:gdLst/>
            <a:ahLst/>
            <a:cxnLst/>
            <a:rect l="l" t="t" r="r" b="b"/>
            <a:pathLst>
              <a:path w="670" h="670" extrusionOk="0">
                <a:moveTo>
                  <a:pt x="419" y="0"/>
                </a:moveTo>
                <a:lnTo>
                  <a:pt x="209" y="210"/>
                </a:lnTo>
                <a:cubicBezTo>
                  <a:pt x="105" y="314"/>
                  <a:pt x="0" y="398"/>
                  <a:pt x="0" y="398"/>
                </a:cubicBezTo>
                <a:lnTo>
                  <a:pt x="251" y="670"/>
                </a:lnTo>
                <a:cubicBezTo>
                  <a:pt x="251" y="670"/>
                  <a:pt x="335" y="565"/>
                  <a:pt x="460" y="482"/>
                </a:cubicBezTo>
                <a:lnTo>
                  <a:pt x="670" y="272"/>
                </a:lnTo>
                <a:lnTo>
                  <a:pt x="41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36">
            <a:extLst>
              <a:ext uri="{FF2B5EF4-FFF2-40B4-BE49-F238E27FC236}">
                <a16:creationId xmlns:a16="http://schemas.microsoft.com/office/drawing/2014/main" id="{578F4E0B-6C14-F0BF-5E01-2BC65D07AD5A}"/>
              </a:ext>
            </a:extLst>
          </p:cNvPr>
          <p:cNvSpPr/>
          <p:nvPr/>
        </p:nvSpPr>
        <p:spPr>
          <a:xfrm>
            <a:off x="297217" y="2504258"/>
            <a:ext cx="12866" cy="12926"/>
          </a:xfrm>
          <a:custGeom>
            <a:avLst/>
            <a:gdLst/>
            <a:ahLst/>
            <a:cxnLst/>
            <a:rect l="l" t="t" r="r" b="b"/>
            <a:pathLst>
              <a:path w="649" h="652" extrusionOk="0">
                <a:moveTo>
                  <a:pt x="375" y="0"/>
                </a:moveTo>
                <a:cubicBezTo>
                  <a:pt x="359" y="0"/>
                  <a:pt x="267" y="94"/>
                  <a:pt x="210" y="170"/>
                </a:cubicBezTo>
                <a:lnTo>
                  <a:pt x="0" y="400"/>
                </a:lnTo>
                <a:lnTo>
                  <a:pt x="231" y="651"/>
                </a:lnTo>
                <a:lnTo>
                  <a:pt x="440" y="442"/>
                </a:lnTo>
                <a:lnTo>
                  <a:pt x="649" y="233"/>
                </a:lnTo>
                <a:lnTo>
                  <a:pt x="377" y="3"/>
                </a:lnTo>
                <a:cubicBezTo>
                  <a:pt x="377" y="1"/>
                  <a:pt x="376" y="0"/>
                  <a:pt x="37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6">
            <a:extLst>
              <a:ext uri="{FF2B5EF4-FFF2-40B4-BE49-F238E27FC236}">
                <a16:creationId xmlns:a16="http://schemas.microsoft.com/office/drawing/2014/main" id="{461564FA-920E-C439-D9E1-F593DEDAFAAE}"/>
              </a:ext>
            </a:extLst>
          </p:cNvPr>
          <p:cNvSpPr/>
          <p:nvPr/>
        </p:nvSpPr>
        <p:spPr>
          <a:xfrm>
            <a:off x="310897" y="2488537"/>
            <a:ext cx="13303" cy="13303"/>
          </a:xfrm>
          <a:custGeom>
            <a:avLst/>
            <a:gdLst/>
            <a:ahLst/>
            <a:cxnLst/>
            <a:rect l="l" t="t" r="r" b="b"/>
            <a:pathLst>
              <a:path w="671" h="671" extrusionOk="0">
                <a:moveTo>
                  <a:pt x="398" y="1"/>
                </a:moveTo>
                <a:cubicBezTo>
                  <a:pt x="398" y="1"/>
                  <a:pt x="294" y="105"/>
                  <a:pt x="210" y="210"/>
                </a:cubicBezTo>
                <a:lnTo>
                  <a:pt x="1" y="419"/>
                </a:lnTo>
                <a:lnTo>
                  <a:pt x="273" y="670"/>
                </a:lnTo>
                <a:lnTo>
                  <a:pt x="482" y="440"/>
                </a:lnTo>
                <a:cubicBezTo>
                  <a:pt x="587" y="356"/>
                  <a:pt x="670" y="231"/>
                  <a:pt x="670" y="231"/>
                </a:cubicBezTo>
                <a:lnTo>
                  <a:pt x="398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36">
            <a:extLst>
              <a:ext uri="{FF2B5EF4-FFF2-40B4-BE49-F238E27FC236}">
                <a16:creationId xmlns:a16="http://schemas.microsoft.com/office/drawing/2014/main" id="{58FE132A-D553-7BCD-D9A8-FC968633C9E4}"/>
              </a:ext>
            </a:extLst>
          </p:cNvPr>
          <p:cNvSpPr/>
          <p:nvPr/>
        </p:nvSpPr>
        <p:spPr>
          <a:xfrm>
            <a:off x="233341" y="2556577"/>
            <a:ext cx="12866" cy="12034"/>
          </a:xfrm>
          <a:custGeom>
            <a:avLst/>
            <a:gdLst/>
            <a:ahLst/>
            <a:cxnLst/>
            <a:rect l="l" t="t" r="r" b="b"/>
            <a:pathLst>
              <a:path w="649" h="607" extrusionOk="0">
                <a:moveTo>
                  <a:pt x="440" y="0"/>
                </a:moveTo>
                <a:lnTo>
                  <a:pt x="442" y="3"/>
                </a:lnTo>
                <a:lnTo>
                  <a:pt x="442" y="3"/>
                </a:lnTo>
                <a:cubicBezTo>
                  <a:pt x="443" y="1"/>
                  <a:pt x="442" y="0"/>
                  <a:pt x="440" y="0"/>
                </a:cubicBezTo>
                <a:close/>
                <a:moveTo>
                  <a:pt x="442" y="3"/>
                </a:moveTo>
                <a:cubicBezTo>
                  <a:pt x="436" y="20"/>
                  <a:pt x="341" y="91"/>
                  <a:pt x="230" y="147"/>
                </a:cubicBezTo>
                <a:cubicBezTo>
                  <a:pt x="105" y="230"/>
                  <a:pt x="0" y="314"/>
                  <a:pt x="0" y="314"/>
                </a:cubicBezTo>
                <a:lnTo>
                  <a:pt x="188" y="607"/>
                </a:lnTo>
                <a:cubicBezTo>
                  <a:pt x="188" y="607"/>
                  <a:pt x="314" y="523"/>
                  <a:pt x="419" y="440"/>
                </a:cubicBezTo>
                <a:cubicBezTo>
                  <a:pt x="544" y="377"/>
                  <a:pt x="649" y="293"/>
                  <a:pt x="649" y="293"/>
                </a:cubicBezTo>
                <a:lnTo>
                  <a:pt x="442" y="3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36">
            <a:extLst>
              <a:ext uri="{FF2B5EF4-FFF2-40B4-BE49-F238E27FC236}">
                <a16:creationId xmlns:a16="http://schemas.microsoft.com/office/drawing/2014/main" id="{663D6288-03C6-CC0D-D2A3-FE096B1D0290}"/>
              </a:ext>
            </a:extLst>
          </p:cNvPr>
          <p:cNvSpPr/>
          <p:nvPr/>
        </p:nvSpPr>
        <p:spPr>
          <a:xfrm>
            <a:off x="249934" y="2543710"/>
            <a:ext cx="13283" cy="12886"/>
          </a:xfrm>
          <a:custGeom>
            <a:avLst/>
            <a:gdLst/>
            <a:ahLst/>
            <a:cxnLst/>
            <a:rect l="l" t="t" r="r" b="b"/>
            <a:pathLst>
              <a:path w="670" h="650" extrusionOk="0">
                <a:moveTo>
                  <a:pt x="460" y="1"/>
                </a:moveTo>
                <a:cubicBezTo>
                  <a:pt x="460" y="21"/>
                  <a:pt x="356" y="126"/>
                  <a:pt x="230" y="210"/>
                </a:cubicBezTo>
                <a:cubicBezTo>
                  <a:pt x="126" y="293"/>
                  <a:pt x="0" y="356"/>
                  <a:pt x="0" y="356"/>
                </a:cubicBezTo>
                <a:lnTo>
                  <a:pt x="209" y="649"/>
                </a:lnTo>
                <a:cubicBezTo>
                  <a:pt x="209" y="649"/>
                  <a:pt x="335" y="565"/>
                  <a:pt x="439" y="461"/>
                </a:cubicBezTo>
                <a:cubicBezTo>
                  <a:pt x="544" y="398"/>
                  <a:pt x="670" y="293"/>
                  <a:pt x="670" y="293"/>
                </a:cubicBezTo>
                <a:lnTo>
                  <a:pt x="460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36">
            <a:extLst>
              <a:ext uri="{FF2B5EF4-FFF2-40B4-BE49-F238E27FC236}">
                <a16:creationId xmlns:a16="http://schemas.microsoft.com/office/drawing/2014/main" id="{A0ABB064-8816-A9CA-E1AD-A674B1CAC310}"/>
              </a:ext>
            </a:extLst>
          </p:cNvPr>
          <p:cNvSpPr/>
          <p:nvPr/>
        </p:nvSpPr>
        <p:spPr>
          <a:xfrm>
            <a:off x="266112" y="2531676"/>
            <a:ext cx="12866" cy="12470"/>
          </a:xfrm>
          <a:custGeom>
            <a:avLst/>
            <a:gdLst/>
            <a:ahLst/>
            <a:cxnLst/>
            <a:rect l="l" t="t" r="r" b="b"/>
            <a:pathLst>
              <a:path w="649" h="629" extrusionOk="0">
                <a:moveTo>
                  <a:pt x="419" y="1"/>
                </a:moveTo>
                <a:lnTo>
                  <a:pt x="421" y="4"/>
                </a:lnTo>
                <a:lnTo>
                  <a:pt x="421" y="4"/>
                </a:lnTo>
                <a:cubicBezTo>
                  <a:pt x="422" y="2"/>
                  <a:pt x="421" y="1"/>
                  <a:pt x="419" y="1"/>
                </a:cubicBezTo>
                <a:close/>
                <a:moveTo>
                  <a:pt x="421" y="4"/>
                </a:moveTo>
                <a:lnTo>
                  <a:pt x="421" y="4"/>
                </a:lnTo>
                <a:cubicBezTo>
                  <a:pt x="416" y="19"/>
                  <a:pt x="323" y="96"/>
                  <a:pt x="230" y="189"/>
                </a:cubicBezTo>
                <a:cubicBezTo>
                  <a:pt x="126" y="273"/>
                  <a:pt x="0" y="356"/>
                  <a:pt x="0" y="356"/>
                </a:cubicBezTo>
                <a:lnTo>
                  <a:pt x="209" y="628"/>
                </a:lnTo>
                <a:cubicBezTo>
                  <a:pt x="209" y="628"/>
                  <a:pt x="314" y="545"/>
                  <a:pt x="439" y="440"/>
                </a:cubicBezTo>
                <a:cubicBezTo>
                  <a:pt x="544" y="336"/>
                  <a:pt x="649" y="273"/>
                  <a:pt x="649" y="273"/>
                </a:cubicBezTo>
                <a:lnTo>
                  <a:pt x="421" y="4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36">
            <a:extLst>
              <a:ext uri="{FF2B5EF4-FFF2-40B4-BE49-F238E27FC236}">
                <a16:creationId xmlns:a16="http://schemas.microsoft.com/office/drawing/2014/main" id="{4DD25698-0DB5-A832-8A9E-DA5C898E5DEE}"/>
              </a:ext>
            </a:extLst>
          </p:cNvPr>
          <p:cNvSpPr/>
          <p:nvPr/>
        </p:nvSpPr>
        <p:spPr>
          <a:xfrm>
            <a:off x="179813" y="2587682"/>
            <a:ext cx="13719" cy="11637"/>
          </a:xfrm>
          <a:custGeom>
            <a:avLst/>
            <a:gdLst/>
            <a:ahLst/>
            <a:cxnLst/>
            <a:rect l="l" t="t" r="r" b="b"/>
            <a:pathLst>
              <a:path w="692" h="587" extrusionOk="0">
                <a:moveTo>
                  <a:pt x="524" y="0"/>
                </a:moveTo>
                <a:cubicBezTo>
                  <a:pt x="524" y="0"/>
                  <a:pt x="399" y="84"/>
                  <a:pt x="273" y="126"/>
                </a:cubicBezTo>
                <a:cubicBezTo>
                  <a:pt x="127" y="210"/>
                  <a:pt x="1" y="272"/>
                  <a:pt x="1" y="272"/>
                </a:cubicBezTo>
                <a:lnTo>
                  <a:pt x="168" y="586"/>
                </a:lnTo>
                <a:cubicBezTo>
                  <a:pt x="168" y="586"/>
                  <a:pt x="294" y="524"/>
                  <a:pt x="419" y="440"/>
                </a:cubicBezTo>
                <a:cubicBezTo>
                  <a:pt x="545" y="377"/>
                  <a:pt x="691" y="314"/>
                  <a:pt x="691" y="314"/>
                </a:cubicBezTo>
                <a:lnTo>
                  <a:pt x="524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36">
            <a:extLst>
              <a:ext uri="{FF2B5EF4-FFF2-40B4-BE49-F238E27FC236}">
                <a16:creationId xmlns:a16="http://schemas.microsoft.com/office/drawing/2014/main" id="{F186BBD6-6284-38E8-BE06-9F157B5A2FBC}"/>
              </a:ext>
            </a:extLst>
          </p:cNvPr>
          <p:cNvSpPr/>
          <p:nvPr/>
        </p:nvSpPr>
        <p:spPr>
          <a:xfrm>
            <a:off x="198072" y="2577730"/>
            <a:ext cx="13303" cy="12054"/>
          </a:xfrm>
          <a:custGeom>
            <a:avLst/>
            <a:gdLst/>
            <a:ahLst/>
            <a:cxnLst/>
            <a:rect l="l" t="t" r="r" b="b"/>
            <a:pathLst>
              <a:path w="671" h="608" extrusionOk="0">
                <a:moveTo>
                  <a:pt x="503" y="0"/>
                </a:moveTo>
                <a:cubicBezTo>
                  <a:pt x="503" y="42"/>
                  <a:pt x="398" y="84"/>
                  <a:pt x="252" y="168"/>
                </a:cubicBezTo>
                <a:cubicBezTo>
                  <a:pt x="126" y="251"/>
                  <a:pt x="1" y="293"/>
                  <a:pt x="1" y="293"/>
                </a:cubicBezTo>
                <a:lnTo>
                  <a:pt x="147" y="607"/>
                </a:lnTo>
                <a:cubicBezTo>
                  <a:pt x="147" y="607"/>
                  <a:pt x="294" y="565"/>
                  <a:pt x="419" y="482"/>
                </a:cubicBezTo>
                <a:lnTo>
                  <a:pt x="670" y="314"/>
                </a:lnTo>
                <a:lnTo>
                  <a:pt x="50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36">
            <a:extLst>
              <a:ext uri="{FF2B5EF4-FFF2-40B4-BE49-F238E27FC236}">
                <a16:creationId xmlns:a16="http://schemas.microsoft.com/office/drawing/2014/main" id="{949BB7EF-CC4C-031F-3482-7564EBF98AC9}"/>
              </a:ext>
            </a:extLst>
          </p:cNvPr>
          <p:cNvSpPr/>
          <p:nvPr/>
        </p:nvSpPr>
        <p:spPr>
          <a:xfrm>
            <a:off x="216331" y="2567362"/>
            <a:ext cx="13283" cy="12034"/>
          </a:xfrm>
          <a:custGeom>
            <a:avLst/>
            <a:gdLst/>
            <a:ahLst/>
            <a:cxnLst/>
            <a:rect l="l" t="t" r="r" b="b"/>
            <a:pathLst>
              <a:path w="670" h="607" extrusionOk="0">
                <a:moveTo>
                  <a:pt x="481" y="0"/>
                </a:moveTo>
                <a:cubicBezTo>
                  <a:pt x="461" y="0"/>
                  <a:pt x="335" y="84"/>
                  <a:pt x="230" y="168"/>
                </a:cubicBezTo>
                <a:cubicBezTo>
                  <a:pt x="105" y="251"/>
                  <a:pt x="0" y="314"/>
                  <a:pt x="0" y="314"/>
                </a:cubicBezTo>
                <a:lnTo>
                  <a:pt x="168" y="607"/>
                </a:lnTo>
                <a:lnTo>
                  <a:pt x="440" y="460"/>
                </a:lnTo>
                <a:cubicBezTo>
                  <a:pt x="565" y="377"/>
                  <a:pt x="670" y="293"/>
                  <a:pt x="670" y="293"/>
                </a:cubicBezTo>
                <a:lnTo>
                  <a:pt x="481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36">
            <a:extLst>
              <a:ext uri="{FF2B5EF4-FFF2-40B4-BE49-F238E27FC236}">
                <a16:creationId xmlns:a16="http://schemas.microsoft.com/office/drawing/2014/main" id="{B51EDAEE-CE60-03DC-EBF8-26920585A92E}"/>
              </a:ext>
            </a:extLst>
          </p:cNvPr>
          <p:cNvSpPr/>
          <p:nvPr/>
        </p:nvSpPr>
        <p:spPr>
          <a:xfrm>
            <a:off x="122994" y="2610918"/>
            <a:ext cx="13283" cy="10388"/>
          </a:xfrm>
          <a:custGeom>
            <a:avLst/>
            <a:gdLst/>
            <a:ahLst/>
            <a:cxnLst/>
            <a:rect l="l" t="t" r="r" b="b"/>
            <a:pathLst>
              <a:path w="670" h="524" extrusionOk="0">
                <a:moveTo>
                  <a:pt x="565" y="0"/>
                </a:moveTo>
                <a:cubicBezTo>
                  <a:pt x="524" y="21"/>
                  <a:pt x="377" y="63"/>
                  <a:pt x="252" y="105"/>
                </a:cubicBezTo>
                <a:cubicBezTo>
                  <a:pt x="126" y="168"/>
                  <a:pt x="0" y="188"/>
                  <a:pt x="0" y="188"/>
                </a:cubicBezTo>
                <a:lnTo>
                  <a:pt x="105" y="523"/>
                </a:lnTo>
                <a:cubicBezTo>
                  <a:pt x="105" y="523"/>
                  <a:pt x="231" y="502"/>
                  <a:pt x="377" y="460"/>
                </a:cubicBezTo>
                <a:cubicBezTo>
                  <a:pt x="524" y="398"/>
                  <a:pt x="670" y="356"/>
                  <a:pt x="670" y="356"/>
                </a:cubicBez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36">
            <a:extLst>
              <a:ext uri="{FF2B5EF4-FFF2-40B4-BE49-F238E27FC236}">
                <a16:creationId xmlns:a16="http://schemas.microsoft.com/office/drawing/2014/main" id="{8953EF4D-5470-1F87-F095-19E8D6F759CA}"/>
              </a:ext>
            </a:extLst>
          </p:cNvPr>
          <p:cNvSpPr/>
          <p:nvPr/>
        </p:nvSpPr>
        <p:spPr>
          <a:xfrm>
            <a:off x="142065" y="2604613"/>
            <a:ext cx="12886" cy="10468"/>
          </a:xfrm>
          <a:custGeom>
            <a:avLst/>
            <a:gdLst/>
            <a:ahLst/>
            <a:cxnLst/>
            <a:rect l="l" t="t" r="r" b="b"/>
            <a:pathLst>
              <a:path w="650" h="528" extrusionOk="0">
                <a:moveTo>
                  <a:pt x="524" y="0"/>
                </a:moveTo>
                <a:cubicBezTo>
                  <a:pt x="505" y="0"/>
                  <a:pt x="378" y="52"/>
                  <a:pt x="252" y="88"/>
                </a:cubicBezTo>
                <a:lnTo>
                  <a:pt x="1" y="193"/>
                </a:lnTo>
                <a:lnTo>
                  <a:pt x="126" y="527"/>
                </a:lnTo>
                <a:lnTo>
                  <a:pt x="398" y="423"/>
                </a:lnTo>
                <a:lnTo>
                  <a:pt x="650" y="318"/>
                </a:lnTo>
                <a:lnTo>
                  <a:pt x="524" y="4"/>
                </a:lnTo>
                <a:cubicBezTo>
                  <a:pt x="527" y="1"/>
                  <a:pt x="527" y="0"/>
                  <a:pt x="52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36">
            <a:extLst>
              <a:ext uri="{FF2B5EF4-FFF2-40B4-BE49-F238E27FC236}">
                <a16:creationId xmlns:a16="http://schemas.microsoft.com/office/drawing/2014/main" id="{54975735-2209-0FB2-4144-AC71039C4192}"/>
              </a:ext>
            </a:extLst>
          </p:cNvPr>
          <p:cNvSpPr/>
          <p:nvPr/>
        </p:nvSpPr>
        <p:spPr>
          <a:xfrm>
            <a:off x="161157" y="2596386"/>
            <a:ext cx="12886" cy="11221"/>
          </a:xfrm>
          <a:custGeom>
            <a:avLst/>
            <a:gdLst/>
            <a:ahLst/>
            <a:cxnLst/>
            <a:rect l="l" t="t" r="r" b="b"/>
            <a:pathLst>
              <a:path w="650" h="566" extrusionOk="0">
                <a:moveTo>
                  <a:pt x="523" y="1"/>
                </a:moveTo>
                <a:cubicBezTo>
                  <a:pt x="523" y="1"/>
                  <a:pt x="398" y="64"/>
                  <a:pt x="272" y="147"/>
                </a:cubicBezTo>
                <a:cubicBezTo>
                  <a:pt x="210" y="168"/>
                  <a:pt x="126" y="189"/>
                  <a:pt x="84" y="210"/>
                </a:cubicBezTo>
                <a:cubicBezTo>
                  <a:pt x="21" y="252"/>
                  <a:pt x="0" y="252"/>
                  <a:pt x="0" y="252"/>
                </a:cubicBezTo>
                <a:lnTo>
                  <a:pt x="126" y="566"/>
                </a:lnTo>
                <a:cubicBezTo>
                  <a:pt x="126" y="566"/>
                  <a:pt x="168" y="524"/>
                  <a:pt x="210" y="524"/>
                </a:cubicBezTo>
                <a:cubicBezTo>
                  <a:pt x="272" y="503"/>
                  <a:pt x="335" y="482"/>
                  <a:pt x="398" y="461"/>
                </a:cubicBezTo>
                <a:cubicBezTo>
                  <a:pt x="523" y="398"/>
                  <a:pt x="649" y="315"/>
                  <a:pt x="649" y="315"/>
                </a:cubicBezTo>
                <a:lnTo>
                  <a:pt x="523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36">
            <a:extLst>
              <a:ext uri="{FF2B5EF4-FFF2-40B4-BE49-F238E27FC236}">
                <a16:creationId xmlns:a16="http://schemas.microsoft.com/office/drawing/2014/main" id="{B0343929-E24E-337A-3821-21F6396A811E}"/>
              </a:ext>
            </a:extLst>
          </p:cNvPr>
          <p:cNvSpPr/>
          <p:nvPr/>
        </p:nvSpPr>
        <p:spPr>
          <a:xfrm>
            <a:off x="62844" y="2626679"/>
            <a:ext cx="12470" cy="8723"/>
          </a:xfrm>
          <a:custGeom>
            <a:avLst/>
            <a:gdLst/>
            <a:ahLst/>
            <a:cxnLst/>
            <a:rect l="l" t="t" r="r" b="b"/>
            <a:pathLst>
              <a:path w="629" h="440" extrusionOk="0">
                <a:moveTo>
                  <a:pt x="565" y="0"/>
                </a:moveTo>
                <a:lnTo>
                  <a:pt x="1" y="105"/>
                </a:lnTo>
                <a:lnTo>
                  <a:pt x="42" y="440"/>
                </a:lnTo>
                <a:lnTo>
                  <a:pt x="628" y="335"/>
                </a:ln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36">
            <a:extLst>
              <a:ext uri="{FF2B5EF4-FFF2-40B4-BE49-F238E27FC236}">
                <a16:creationId xmlns:a16="http://schemas.microsoft.com/office/drawing/2014/main" id="{A64A9182-4ED0-D3A8-5514-7D1F43B41479}"/>
              </a:ext>
            </a:extLst>
          </p:cNvPr>
          <p:cNvSpPr/>
          <p:nvPr/>
        </p:nvSpPr>
        <p:spPr>
          <a:xfrm>
            <a:off x="82748" y="2621703"/>
            <a:ext cx="13303" cy="9556"/>
          </a:xfrm>
          <a:custGeom>
            <a:avLst/>
            <a:gdLst/>
            <a:ahLst/>
            <a:cxnLst/>
            <a:rect l="l" t="t" r="r" b="b"/>
            <a:pathLst>
              <a:path w="671" h="482" extrusionOk="0">
                <a:moveTo>
                  <a:pt x="587" y="0"/>
                </a:moveTo>
                <a:cubicBezTo>
                  <a:pt x="587" y="42"/>
                  <a:pt x="419" y="63"/>
                  <a:pt x="294" y="84"/>
                </a:cubicBezTo>
                <a:cubicBezTo>
                  <a:pt x="168" y="126"/>
                  <a:pt x="1" y="147"/>
                  <a:pt x="1" y="147"/>
                </a:cubicBezTo>
                <a:lnTo>
                  <a:pt x="85" y="481"/>
                </a:lnTo>
                <a:cubicBezTo>
                  <a:pt x="85" y="481"/>
                  <a:pt x="210" y="460"/>
                  <a:pt x="377" y="440"/>
                </a:cubicBezTo>
                <a:cubicBezTo>
                  <a:pt x="503" y="398"/>
                  <a:pt x="670" y="356"/>
                  <a:pt x="670" y="356"/>
                </a:cubicBez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36">
            <a:extLst>
              <a:ext uri="{FF2B5EF4-FFF2-40B4-BE49-F238E27FC236}">
                <a16:creationId xmlns:a16="http://schemas.microsoft.com/office/drawing/2014/main" id="{EAC64FA1-846C-4F1F-39F5-605CF2D4CB32}"/>
              </a:ext>
            </a:extLst>
          </p:cNvPr>
          <p:cNvSpPr/>
          <p:nvPr/>
        </p:nvSpPr>
        <p:spPr>
          <a:xfrm>
            <a:off x="103089" y="2617143"/>
            <a:ext cx="12450" cy="9972"/>
          </a:xfrm>
          <a:custGeom>
            <a:avLst/>
            <a:gdLst/>
            <a:ahLst/>
            <a:cxnLst/>
            <a:rect l="l" t="t" r="r" b="b"/>
            <a:pathLst>
              <a:path w="628" h="503" extrusionOk="0">
                <a:moveTo>
                  <a:pt x="523" y="0"/>
                </a:moveTo>
                <a:lnTo>
                  <a:pt x="524" y="2"/>
                </a:lnTo>
                <a:lnTo>
                  <a:pt x="524" y="2"/>
                </a:lnTo>
                <a:cubicBezTo>
                  <a:pt x="526" y="1"/>
                  <a:pt x="526" y="0"/>
                  <a:pt x="523" y="0"/>
                </a:cubicBezTo>
                <a:close/>
                <a:moveTo>
                  <a:pt x="524" y="2"/>
                </a:moveTo>
                <a:lnTo>
                  <a:pt x="524" y="2"/>
                </a:lnTo>
                <a:cubicBezTo>
                  <a:pt x="510" y="14"/>
                  <a:pt x="383" y="65"/>
                  <a:pt x="272" y="84"/>
                </a:cubicBezTo>
                <a:cubicBezTo>
                  <a:pt x="188" y="105"/>
                  <a:pt x="126" y="105"/>
                  <a:pt x="84" y="146"/>
                </a:cubicBezTo>
                <a:cubicBezTo>
                  <a:pt x="21" y="146"/>
                  <a:pt x="0" y="167"/>
                  <a:pt x="0" y="167"/>
                </a:cubicBezTo>
                <a:lnTo>
                  <a:pt x="84" y="502"/>
                </a:lnTo>
                <a:cubicBezTo>
                  <a:pt x="84" y="502"/>
                  <a:pt x="105" y="502"/>
                  <a:pt x="167" y="481"/>
                </a:cubicBezTo>
                <a:cubicBezTo>
                  <a:pt x="209" y="460"/>
                  <a:pt x="293" y="460"/>
                  <a:pt x="335" y="418"/>
                </a:cubicBezTo>
                <a:cubicBezTo>
                  <a:pt x="481" y="377"/>
                  <a:pt x="628" y="356"/>
                  <a:pt x="628" y="356"/>
                </a:cubicBezTo>
                <a:lnTo>
                  <a:pt x="524" y="2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36">
            <a:extLst>
              <a:ext uri="{FF2B5EF4-FFF2-40B4-BE49-F238E27FC236}">
                <a16:creationId xmlns:a16="http://schemas.microsoft.com/office/drawing/2014/main" id="{B25766A0-2116-852C-CD67-EC8B914D22DD}"/>
              </a:ext>
            </a:extLst>
          </p:cNvPr>
          <p:cNvSpPr/>
          <p:nvPr/>
        </p:nvSpPr>
        <p:spPr>
          <a:xfrm>
            <a:off x="1445" y="2633320"/>
            <a:ext cx="12054" cy="6641"/>
          </a:xfrm>
          <a:custGeom>
            <a:avLst/>
            <a:gdLst/>
            <a:ahLst/>
            <a:cxnLst/>
            <a:rect l="l" t="t" r="r" b="b"/>
            <a:pathLst>
              <a:path w="608" h="335" extrusionOk="0">
                <a:moveTo>
                  <a:pt x="1" y="0"/>
                </a:moveTo>
                <a:lnTo>
                  <a:pt x="22" y="335"/>
                </a:lnTo>
                <a:lnTo>
                  <a:pt x="608" y="335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36">
            <a:extLst>
              <a:ext uri="{FF2B5EF4-FFF2-40B4-BE49-F238E27FC236}">
                <a16:creationId xmlns:a16="http://schemas.microsoft.com/office/drawing/2014/main" id="{74FDFF82-D08E-0F6B-4027-E7272A92FC63}"/>
              </a:ext>
            </a:extLst>
          </p:cNvPr>
          <p:cNvSpPr/>
          <p:nvPr/>
        </p:nvSpPr>
        <p:spPr>
          <a:xfrm>
            <a:off x="22182" y="2631655"/>
            <a:ext cx="12054" cy="7890"/>
          </a:xfrm>
          <a:custGeom>
            <a:avLst/>
            <a:gdLst/>
            <a:ahLst/>
            <a:cxnLst/>
            <a:rect l="l" t="t" r="r" b="b"/>
            <a:pathLst>
              <a:path w="608" h="398" extrusionOk="0">
                <a:moveTo>
                  <a:pt x="587" y="0"/>
                </a:moveTo>
                <a:lnTo>
                  <a:pt x="1" y="63"/>
                </a:lnTo>
                <a:lnTo>
                  <a:pt x="22" y="398"/>
                </a:lnTo>
                <a:lnTo>
                  <a:pt x="608" y="356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36">
            <a:extLst>
              <a:ext uri="{FF2B5EF4-FFF2-40B4-BE49-F238E27FC236}">
                <a16:creationId xmlns:a16="http://schemas.microsoft.com/office/drawing/2014/main" id="{35F18699-9C8C-8177-DA4E-76D6988B8723}"/>
              </a:ext>
            </a:extLst>
          </p:cNvPr>
          <p:cNvSpPr/>
          <p:nvPr/>
        </p:nvSpPr>
        <p:spPr>
          <a:xfrm>
            <a:off x="42523" y="2629573"/>
            <a:ext cx="12450" cy="8326"/>
          </a:xfrm>
          <a:custGeom>
            <a:avLst/>
            <a:gdLst/>
            <a:ahLst/>
            <a:cxnLst/>
            <a:rect l="l" t="t" r="r" b="b"/>
            <a:pathLst>
              <a:path w="628" h="420" extrusionOk="0">
                <a:moveTo>
                  <a:pt x="565" y="1"/>
                </a:moveTo>
                <a:lnTo>
                  <a:pt x="0" y="84"/>
                </a:lnTo>
                <a:lnTo>
                  <a:pt x="21" y="419"/>
                </a:lnTo>
                <a:lnTo>
                  <a:pt x="628" y="356"/>
                </a:lnTo>
                <a:lnTo>
                  <a:pt x="565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36">
            <a:extLst>
              <a:ext uri="{FF2B5EF4-FFF2-40B4-BE49-F238E27FC236}">
                <a16:creationId xmlns:a16="http://schemas.microsoft.com/office/drawing/2014/main" id="{2669D159-AA77-706F-3218-DB550E71D2E0}"/>
              </a:ext>
            </a:extLst>
          </p:cNvPr>
          <p:cNvSpPr/>
          <p:nvPr/>
        </p:nvSpPr>
        <p:spPr>
          <a:xfrm>
            <a:off x="-60350" y="2629573"/>
            <a:ext cx="12034" cy="8326"/>
          </a:xfrm>
          <a:custGeom>
            <a:avLst/>
            <a:gdLst/>
            <a:ahLst/>
            <a:cxnLst/>
            <a:rect l="l" t="t" r="r" b="b"/>
            <a:pathLst>
              <a:path w="607" h="420" extrusionOk="0">
                <a:moveTo>
                  <a:pt x="42" y="1"/>
                </a:moveTo>
                <a:lnTo>
                  <a:pt x="0" y="356"/>
                </a:lnTo>
                <a:lnTo>
                  <a:pt x="586" y="419"/>
                </a:lnTo>
                <a:lnTo>
                  <a:pt x="607" y="84"/>
                </a:lnTo>
                <a:lnTo>
                  <a:pt x="4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36">
            <a:extLst>
              <a:ext uri="{FF2B5EF4-FFF2-40B4-BE49-F238E27FC236}">
                <a16:creationId xmlns:a16="http://schemas.microsoft.com/office/drawing/2014/main" id="{79222B0F-A39E-F240-326D-E57E07142169}"/>
              </a:ext>
            </a:extLst>
          </p:cNvPr>
          <p:cNvSpPr/>
          <p:nvPr/>
        </p:nvSpPr>
        <p:spPr>
          <a:xfrm>
            <a:off x="-40029" y="2631655"/>
            <a:ext cx="12470" cy="7890"/>
          </a:xfrm>
          <a:custGeom>
            <a:avLst/>
            <a:gdLst/>
            <a:ahLst/>
            <a:cxnLst/>
            <a:rect l="l" t="t" r="r" b="b"/>
            <a:pathLst>
              <a:path w="629" h="398" extrusionOk="0">
                <a:moveTo>
                  <a:pt x="63" y="0"/>
                </a:moveTo>
                <a:lnTo>
                  <a:pt x="0" y="356"/>
                </a:lnTo>
                <a:lnTo>
                  <a:pt x="607" y="398"/>
                </a:lnTo>
                <a:lnTo>
                  <a:pt x="628" y="63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36">
            <a:extLst>
              <a:ext uri="{FF2B5EF4-FFF2-40B4-BE49-F238E27FC236}">
                <a16:creationId xmlns:a16="http://schemas.microsoft.com/office/drawing/2014/main" id="{7B5C25DE-1935-42A4-460A-9D1115EECBE1}"/>
              </a:ext>
            </a:extLst>
          </p:cNvPr>
          <p:cNvSpPr/>
          <p:nvPr/>
        </p:nvSpPr>
        <p:spPr>
          <a:xfrm>
            <a:off x="-19292" y="2632904"/>
            <a:ext cx="12054" cy="7058"/>
          </a:xfrm>
          <a:custGeom>
            <a:avLst/>
            <a:gdLst/>
            <a:ahLst/>
            <a:cxnLst/>
            <a:rect l="l" t="t" r="r" b="b"/>
            <a:pathLst>
              <a:path w="608" h="356" extrusionOk="0">
                <a:moveTo>
                  <a:pt x="22" y="0"/>
                </a:moveTo>
                <a:lnTo>
                  <a:pt x="1" y="356"/>
                </a:lnTo>
                <a:lnTo>
                  <a:pt x="607" y="356"/>
                </a:lnTo>
                <a:lnTo>
                  <a:pt x="607" y="21"/>
                </a:lnTo>
                <a:lnTo>
                  <a:pt x="22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36">
            <a:extLst>
              <a:ext uri="{FF2B5EF4-FFF2-40B4-BE49-F238E27FC236}">
                <a16:creationId xmlns:a16="http://schemas.microsoft.com/office/drawing/2014/main" id="{7164A5B9-FD33-B11D-A85F-4E79E023E721}"/>
              </a:ext>
            </a:extLst>
          </p:cNvPr>
          <p:cNvSpPr/>
          <p:nvPr/>
        </p:nvSpPr>
        <p:spPr>
          <a:xfrm>
            <a:off x="-121748" y="2617143"/>
            <a:ext cx="12470" cy="9972"/>
          </a:xfrm>
          <a:custGeom>
            <a:avLst/>
            <a:gdLst/>
            <a:ahLst/>
            <a:cxnLst/>
            <a:rect l="l" t="t" r="r" b="b"/>
            <a:pathLst>
              <a:path w="629" h="503" extrusionOk="0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26" y="398"/>
                  <a:pt x="272" y="418"/>
                </a:cubicBezTo>
                <a:cubicBezTo>
                  <a:pt x="356" y="460"/>
                  <a:pt x="419" y="481"/>
                  <a:pt x="461" y="481"/>
                </a:cubicBezTo>
                <a:cubicBezTo>
                  <a:pt x="524" y="481"/>
                  <a:pt x="545" y="502"/>
                  <a:pt x="545" y="502"/>
                </a:cubicBezTo>
                <a:lnTo>
                  <a:pt x="628" y="167"/>
                </a:lnTo>
                <a:cubicBezTo>
                  <a:pt x="628" y="167"/>
                  <a:pt x="586" y="167"/>
                  <a:pt x="545" y="146"/>
                </a:cubicBezTo>
                <a:lnTo>
                  <a:pt x="377" y="84"/>
                </a:lnTo>
                <a:cubicBezTo>
                  <a:pt x="252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6">
            <a:extLst>
              <a:ext uri="{FF2B5EF4-FFF2-40B4-BE49-F238E27FC236}">
                <a16:creationId xmlns:a16="http://schemas.microsoft.com/office/drawing/2014/main" id="{5E0129C4-E0F0-4AA0-36DF-EABF049A59B0}"/>
              </a:ext>
            </a:extLst>
          </p:cNvPr>
          <p:cNvSpPr/>
          <p:nvPr/>
        </p:nvSpPr>
        <p:spPr>
          <a:xfrm>
            <a:off x="-101428" y="2622535"/>
            <a:ext cx="13303" cy="9139"/>
          </a:xfrm>
          <a:custGeom>
            <a:avLst/>
            <a:gdLst/>
            <a:ahLst/>
            <a:cxnLst/>
            <a:rect l="l" t="t" r="r" b="b"/>
            <a:pathLst>
              <a:path w="671" h="461" extrusionOk="0">
                <a:moveTo>
                  <a:pt x="84" y="0"/>
                </a:moveTo>
                <a:lnTo>
                  <a:pt x="1" y="335"/>
                </a:lnTo>
                <a:cubicBezTo>
                  <a:pt x="1" y="335"/>
                  <a:pt x="147" y="356"/>
                  <a:pt x="294" y="418"/>
                </a:cubicBezTo>
                <a:cubicBezTo>
                  <a:pt x="440" y="439"/>
                  <a:pt x="587" y="460"/>
                  <a:pt x="587" y="460"/>
                </a:cubicBezTo>
                <a:lnTo>
                  <a:pt x="670" y="126"/>
                </a:lnTo>
                <a:cubicBezTo>
                  <a:pt x="670" y="126"/>
                  <a:pt x="545" y="105"/>
                  <a:pt x="377" y="84"/>
                </a:cubicBezTo>
                <a:cubicBezTo>
                  <a:pt x="210" y="21"/>
                  <a:pt x="84" y="0"/>
                  <a:pt x="8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36">
            <a:extLst>
              <a:ext uri="{FF2B5EF4-FFF2-40B4-BE49-F238E27FC236}">
                <a16:creationId xmlns:a16="http://schemas.microsoft.com/office/drawing/2014/main" id="{BBDB5A75-6D8F-83D4-069D-EE7AE33DDB01}"/>
              </a:ext>
            </a:extLst>
          </p:cNvPr>
          <p:cNvSpPr/>
          <p:nvPr/>
        </p:nvSpPr>
        <p:spPr>
          <a:xfrm>
            <a:off x="-81087" y="2626679"/>
            <a:ext cx="12450" cy="8723"/>
          </a:xfrm>
          <a:custGeom>
            <a:avLst/>
            <a:gdLst/>
            <a:ahLst/>
            <a:cxnLst/>
            <a:rect l="l" t="t" r="r" b="b"/>
            <a:pathLst>
              <a:path w="628" h="440" extrusionOk="0">
                <a:moveTo>
                  <a:pt x="63" y="0"/>
                </a:moveTo>
                <a:lnTo>
                  <a:pt x="0" y="335"/>
                </a:lnTo>
                <a:lnTo>
                  <a:pt x="586" y="440"/>
                </a:lnTo>
                <a:lnTo>
                  <a:pt x="628" y="105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36">
            <a:extLst>
              <a:ext uri="{FF2B5EF4-FFF2-40B4-BE49-F238E27FC236}">
                <a16:creationId xmlns:a16="http://schemas.microsoft.com/office/drawing/2014/main" id="{1FB8C615-AF69-87F1-8675-7FC37BA5DEEB}"/>
              </a:ext>
            </a:extLst>
          </p:cNvPr>
          <p:cNvSpPr/>
          <p:nvPr/>
        </p:nvSpPr>
        <p:spPr>
          <a:xfrm>
            <a:off x="-180233" y="2595969"/>
            <a:ext cx="13283" cy="10805"/>
          </a:xfrm>
          <a:custGeom>
            <a:avLst/>
            <a:gdLst/>
            <a:ahLst/>
            <a:cxnLst/>
            <a:rect l="l" t="t" r="r" b="b"/>
            <a:pathLst>
              <a:path w="670" h="545" extrusionOk="0">
                <a:moveTo>
                  <a:pt x="147" y="1"/>
                </a:moveTo>
                <a:lnTo>
                  <a:pt x="0" y="315"/>
                </a:lnTo>
                <a:cubicBezTo>
                  <a:pt x="0" y="315"/>
                  <a:pt x="147" y="357"/>
                  <a:pt x="272" y="440"/>
                </a:cubicBezTo>
                <a:cubicBezTo>
                  <a:pt x="356" y="482"/>
                  <a:pt x="398" y="503"/>
                  <a:pt x="461" y="524"/>
                </a:cubicBezTo>
                <a:cubicBezTo>
                  <a:pt x="502" y="545"/>
                  <a:pt x="523" y="545"/>
                  <a:pt x="523" y="545"/>
                </a:cubicBezTo>
                <a:lnTo>
                  <a:pt x="670" y="231"/>
                </a:lnTo>
                <a:cubicBezTo>
                  <a:pt x="670" y="231"/>
                  <a:pt x="628" y="210"/>
                  <a:pt x="586" y="210"/>
                </a:cubicBezTo>
                <a:cubicBezTo>
                  <a:pt x="523" y="210"/>
                  <a:pt x="482" y="189"/>
                  <a:pt x="398" y="126"/>
                </a:cubicBezTo>
                <a:cubicBezTo>
                  <a:pt x="272" y="85"/>
                  <a:pt x="147" y="1"/>
                  <a:pt x="147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36">
            <a:extLst>
              <a:ext uri="{FF2B5EF4-FFF2-40B4-BE49-F238E27FC236}">
                <a16:creationId xmlns:a16="http://schemas.microsoft.com/office/drawing/2014/main" id="{3B71DABE-42A5-20BC-14D2-3C8B33E8B445}"/>
              </a:ext>
            </a:extLst>
          </p:cNvPr>
          <p:cNvSpPr/>
          <p:nvPr/>
        </p:nvSpPr>
        <p:spPr>
          <a:xfrm>
            <a:off x="-160745" y="2604276"/>
            <a:ext cx="12886" cy="10388"/>
          </a:xfrm>
          <a:custGeom>
            <a:avLst/>
            <a:gdLst/>
            <a:ahLst/>
            <a:cxnLst/>
            <a:rect l="l" t="t" r="r" b="b"/>
            <a:pathLst>
              <a:path w="650" h="524" extrusionOk="0">
                <a:moveTo>
                  <a:pt x="126" y="0"/>
                </a:moveTo>
                <a:lnTo>
                  <a:pt x="1" y="314"/>
                </a:lnTo>
                <a:lnTo>
                  <a:pt x="252" y="419"/>
                </a:lnTo>
                <a:lnTo>
                  <a:pt x="524" y="523"/>
                </a:lnTo>
                <a:lnTo>
                  <a:pt x="649" y="189"/>
                </a:lnTo>
                <a:lnTo>
                  <a:pt x="398" y="84"/>
                </a:lnTo>
                <a:cubicBezTo>
                  <a:pt x="252" y="63"/>
                  <a:pt x="126" y="0"/>
                  <a:pt x="126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36">
            <a:extLst>
              <a:ext uri="{FF2B5EF4-FFF2-40B4-BE49-F238E27FC236}">
                <a16:creationId xmlns:a16="http://schemas.microsoft.com/office/drawing/2014/main" id="{2DF7AE90-AA82-AA93-91FC-EEDAEAF5EF5A}"/>
              </a:ext>
            </a:extLst>
          </p:cNvPr>
          <p:cNvSpPr/>
          <p:nvPr/>
        </p:nvSpPr>
        <p:spPr>
          <a:xfrm>
            <a:off x="-141237" y="2610918"/>
            <a:ext cx="13699" cy="10388"/>
          </a:xfrm>
          <a:custGeom>
            <a:avLst/>
            <a:gdLst/>
            <a:ahLst/>
            <a:cxnLst/>
            <a:rect l="l" t="t" r="r" b="b"/>
            <a:pathLst>
              <a:path w="691" h="524" extrusionOk="0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47" y="398"/>
                  <a:pt x="293" y="460"/>
                </a:cubicBezTo>
                <a:cubicBezTo>
                  <a:pt x="419" y="502"/>
                  <a:pt x="586" y="523"/>
                  <a:pt x="586" y="523"/>
                </a:cubicBezTo>
                <a:lnTo>
                  <a:pt x="691" y="188"/>
                </a:lnTo>
                <a:cubicBezTo>
                  <a:pt x="691" y="188"/>
                  <a:pt x="565" y="168"/>
                  <a:pt x="419" y="105"/>
                </a:cubicBezTo>
                <a:cubicBezTo>
                  <a:pt x="251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36">
            <a:extLst>
              <a:ext uri="{FF2B5EF4-FFF2-40B4-BE49-F238E27FC236}">
                <a16:creationId xmlns:a16="http://schemas.microsoft.com/office/drawing/2014/main" id="{5FA1DFFB-CD4C-AAC9-968E-99BDFC85CCD7}"/>
              </a:ext>
            </a:extLst>
          </p:cNvPr>
          <p:cNvSpPr/>
          <p:nvPr/>
        </p:nvSpPr>
        <p:spPr>
          <a:xfrm>
            <a:off x="-234990" y="2567362"/>
            <a:ext cx="13283" cy="12034"/>
          </a:xfrm>
          <a:custGeom>
            <a:avLst/>
            <a:gdLst/>
            <a:ahLst/>
            <a:cxnLst/>
            <a:rect l="l" t="t" r="r" b="b"/>
            <a:pathLst>
              <a:path w="670" h="607" extrusionOk="0">
                <a:moveTo>
                  <a:pt x="189" y="0"/>
                </a:moveTo>
                <a:lnTo>
                  <a:pt x="0" y="293"/>
                </a:lnTo>
                <a:cubicBezTo>
                  <a:pt x="0" y="293"/>
                  <a:pt x="126" y="377"/>
                  <a:pt x="231" y="460"/>
                </a:cubicBezTo>
                <a:lnTo>
                  <a:pt x="503" y="607"/>
                </a:lnTo>
                <a:lnTo>
                  <a:pt x="670" y="314"/>
                </a:lnTo>
                <a:cubicBezTo>
                  <a:pt x="670" y="314"/>
                  <a:pt x="544" y="251"/>
                  <a:pt x="440" y="168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36">
            <a:extLst>
              <a:ext uri="{FF2B5EF4-FFF2-40B4-BE49-F238E27FC236}">
                <a16:creationId xmlns:a16="http://schemas.microsoft.com/office/drawing/2014/main" id="{7A83AF07-A5F5-7121-5FA5-CEA6ABF9AB9F}"/>
              </a:ext>
            </a:extLst>
          </p:cNvPr>
          <p:cNvSpPr/>
          <p:nvPr/>
        </p:nvSpPr>
        <p:spPr>
          <a:xfrm>
            <a:off x="-217147" y="2578563"/>
            <a:ext cx="13283" cy="11617"/>
          </a:xfrm>
          <a:custGeom>
            <a:avLst/>
            <a:gdLst/>
            <a:ahLst/>
            <a:cxnLst/>
            <a:rect l="l" t="t" r="r" b="b"/>
            <a:pathLst>
              <a:path w="670" h="586" extrusionOk="0">
                <a:moveTo>
                  <a:pt x="167" y="0"/>
                </a:moveTo>
                <a:lnTo>
                  <a:pt x="0" y="314"/>
                </a:lnTo>
                <a:lnTo>
                  <a:pt x="251" y="460"/>
                </a:lnTo>
                <a:cubicBezTo>
                  <a:pt x="377" y="544"/>
                  <a:pt x="523" y="586"/>
                  <a:pt x="523" y="586"/>
                </a:cubicBezTo>
                <a:lnTo>
                  <a:pt x="670" y="272"/>
                </a:lnTo>
                <a:cubicBezTo>
                  <a:pt x="670" y="272"/>
                  <a:pt x="544" y="230"/>
                  <a:pt x="419" y="147"/>
                </a:cubicBezTo>
                <a:cubicBezTo>
                  <a:pt x="293" y="42"/>
                  <a:pt x="167" y="0"/>
                  <a:pt x="1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36">
            <a:extLst>
              <a:ext uri="{FF2B5EF4-FFF2-40B4-BE49-F238E27FC236}">
                <a16:creationId xmlns:a16="http://schemas.microsoft.com/office/drawing/2014/main" id="{869B04A8-B73A-810B-A32F-5EC3E8A71132}"/>
              </a:ext>
            </a:extLst>
          </p:cNvPr>
          <p:cNvSpPr/>
          <p:nvPr/>
        </p:nvSpPr>
        <p:spPr>
          <a:xfrm>
            <a:off x="-198908" y="2587682"/>
            <a:ext cx="13719" cy="11637"/>
          </a:xfrm>
          <a:custGeom>
            <a:avLst/>
            <a:gdLst/>
            <a:ahLst/>
            <a:cxnLst/>
            <a:rect l="l" t="t" r="r" b="b"/>
            <a:pathLst>
              <a:path w="692" h="587" extrusionOk="0">
                <a:moveTo>
                  <a:pt x="168" y="0"/>
                </a:moveTo>
                <a:lnTo>
                  <a:pt x="1" y="314"/>
                </a:lnTo>
                <a:cubicBezTo>
                  <a:pt x="1" y="314"/>
                  <a:pt x="147" y="398"/>
                  <a:pt x="273" y="440"/>
                </a:cubicBezTo>
                <a:cubicBezTo>
                  <a:pt x="398" y="524"/>
                  <a:pt x="524" y="586"/>
                  <a:pt x="524" y="586"/>
                </a:cubicBezTo>
                <a:lnTo>
                  <a:pt x="691" y="272"/>
                </a:lnTo>
                <a:cubicBezTo>
                  <a:pt x="691" y="272"/>
                  <a:pt x="566" y="210"/>
                  <a:pt x="419" y="126"/>
                </a:cubicBezTo>
                <a:cubicBezTo>
                  <a:pt x="294" y="63"/>
                  <a:pt x="168" y="0"/>
                  <a:pt x="168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36">
            <a:extLst>
              <a:ext uri="{FF2B5EF4-FFF2-40B4-BE49-F238E27FC236}">
                <a16:creationId xmlns:a16="http://schemas.microsoft.com/office/drawing/2014/main" id="{8FF4517C-5885-B59F-CA48-9D50653E6EB2}"/>
              </a:ext>
            </a:extLst>
          </p:cNvPr>
          <p:cNvSpPr/>
          <p:nvPr/>
        </p:nvSpPr>
        <p:spPr>
          <a:xfrm>
            <a:off x="-285187" y="2531260"/>
            <a:ext cx="12886" cy="12470"/>
          </a:xfrm>
          <a:custGeom>
            <a:avLst/>
            <a:gdLst/>
            <a:ahLst/>
            <a:cxnLst/>
            <a:rect l="l" t="t" r="r" b="b"/>
            <a:pathLst>
              <a:path w="650" h="629" extrusionOk="0">
                <a:moveTo>
                  <a:pt x="231" y="1"/>
                </a:moveTo>
                <a:lnTo>
                  <a:pt x="1" y="252"/>
                </a:lnTo>
                <a:cubicBezTo>
                  <a:pt x="1" y="252"/>
                  <a:pt x="105" y="357"/>
                  <a:pt x="210" y="440"/>
                </a:cubicBezTo>
                <a:cubicBezTo>
                  <a:pt x="314" y="524"/>
                  <a:pt x="440" y="629"/>
                  <a:pt x="440" y="629"/>
                </a:cubicBezTo>
                <a:lnTo>
                  <a:pt x="649" y="357"/>
                </a:lnTo>
                <a:cubicBezTo>
                  <a:pt x="649" y="357"/>
                  <a:pt x="545" y="273"/>
                  <a:pt x="419" y="168"/>
                </a:cubicBezTo>
                <a:lnTo>
                  <a:pt x="231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36">
            <a:extLst>
              <a:ext uri="{FF2B5EF4-FFF2-40B4-BE49-F238E27FC236}">
                <a16:creationId xmlns:a16="http://schemas.microsoft.com/office/drawing/2014/main" id="{0FA3D232-9DF6-76E4-1C48-33F29BC359AE}"/>
              </a:ext>
            </a:extLst>
          </p:cNvPr>
          <p:cNvSpPr/>
          <p:nvPr/>
        </p:nvSpPr>
        <p:spPr>
          <a:xfrm>
            <a:off x="-269010" y="2544126"/>
            <a:ext cx="13303" cy="12886"/>
          </a:xfrm>
          <a:custGeom>
            <a:avLst/>
            <a:gdLst/>
            <a:ahLst/>
            <a:cxnLst/>
            <a:rect l="l" t="t" r="r" b="b"/>
            <a:pathLst>
              <a:path w="671" h="650" extrusionOk="0">
                <a:moveTo>
                  <a:pt x="210" y="0"/>
                </a:moveTo>
                <a:lnTo>
                  <a:pt x="1" y="293"/>
                </a:lnTo>
                <a:cubicBezTo>
                  <a:pt x="1" y="293"/>
                  <a:pt x="84" y="377"/>
                  <a:pt x="231" y="482"/>
                </a:cubicBezTo>
                <a:cubicBezTo>
                  <a:pt x="356" y="544"/>
                  <a:pt x="461" y="649"/>
                  <a:pt x="461" y="649"/>
                </a:cubicBezTo>
                <a:lnTo>
                  <a:pt x="670" y="356"/>
                </a:lnTo>
                <a:cubicBezTo>
                  <a:pt x="670" y="356"/>
                  <a:pt x="566" y="293"/>
                  <a:pt x="440" y="210"/>
                </a:cubicBezTo>
                <a:cubicBezTo>
                  <a:pt x="335" y="105"/>
                  <a:pt x="210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36">
            <a:extLst>
              <a:ext uri="{FF2B5EF4-FFF2-40B4-BE49-F238E27FC236}">
                <a16:creationId xmlns:a16="http://schemas.microsoft.com/office/drawing/2014/main" id="{AB6A05AA-8652-9A29-726B-DD3D3F5D67BA}"/>
              </a:ext>
            </a:extLst>
          </p:cNvPr>
          <p:cNvSpPr/>
          <p:nvPr/>
        </p:nvSpPr>
        <p:spPr>
          <a:xfrm>
            <a:off x="-252833" y="2556160"/>
            <a:ext cx="13303" cy="12054"/>
          </a:xfrm>
          <a:custGeom>
            <a:avLst/>
            <a:gdLst/>
            <a:ahLst/>
            <a:cxnLst/>
            <a:rect l="l" t="t" r="r" b="b"/>
            <a:pathLst>
              <a:path w="671" h="608" extrusionOk="0">
                <a:moveTo>
                  <a:pt x="231" y="0"/>
                </a:moveTo>
                <a:lnTo>
                  <a:pt x="1" y="293"/>
                </a:lnTo>
                <a:cubicBezTo>
                  <a:pt x="1" y="293"/>
                  <a:pt x="147" y="356"/>
                  <a:pt x="252" y="440"/>
                </a:cubicBezTo>
                <a:cubicBezTo>
                  <a:pt x="377" y="523"/>
                  <a:pt x="482" y="607"/>
                  <a:pt x="482" y="607"/>
                </a:cubicBezTo>
                <a:lnTo>
                  <a:pt x="670" y="314"/>
                </a:lnTo>
                <a:cubicBezTo>
                  <a:pt x="670" y="314"/>
                  <a:pt x="524" y="230"/>
                  <a:pt x="419" y="147"/>
                </a:cubicBezTo>
                <a:cubicBezTo>
                  <a:pt x="356" y="105"/>
                  <a:pt x="231" y="0"/>
                  <a:pt x="231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36">
            <a:extLst>
              <a:ext uri="{FF2B5EF4-FFF2-40B4-BE49-F238E27FC236}">
                <a16:creationId xmlns:a16="http://schemas.microsoft.com/office/drawing/2014/main" id="{26CCC4EE-6488-FD0F-A647-8E2140B8138A}"/>
              </a:ext>
            </a:extLst>
          </p:cNvPr>
          <p:cNvSpPr/>
          <p:nvPr/>
        </p:nvSpPr>
        <p:spPr>
          <a:xfrm>
            <a:off x="-329992" y="2488537"/>
            <a:ext cx="13303" cy="13303"/>
          </a:xfrm>
          <a:custGeom>
            <a:avLst/>
            <a:gdLst/>
            <a:ahLst/>
            <a:cxnLst/>
            <a:rect l="l" t="t" r="r" b="b"/>
            <a:pathLst>
              <a:path w="671" h="671" extrusionOk="0">
                <a:moveTo>
                  <a:pt x="273" y="1"/>
                </a:moveTo>
                <a:lnTo>
                  <a:pt x="1" y="231"/>
                </a:lnTo>
                <a:cubicBezTo>
                  <a:pt x="1" y="231"/>
                  <a:pt x="105" y="335"/>
                  <a:pt x="189" y="440"/>
                </a:cubicBezTo>
                <a:lnTo>
                  <a:pt x="398" y="670"/>
                </a:lnTo>
                <a:lnTo>
                  <a:pt x="670" y="419"/>
                </a:lnTo>
                <a:lnTo>
                  <a:pt x="461" y="210"/>
                </a:lnTo>
                <a:cubicBezTo>
                  <a:pt x="377" y="105"/>
                  <a:pt x="273" y="1"/>
                  <a:pt x="273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6">
            <a:extLst>
              <a:ext uri="{FF2B5EF4-FFF2-40B4-BE49-F238E27FC236}">
                <a16:creationId xmlns:a16="http://schemas.microsoft.com/office/drawing/2014/main" id="{068E8A56-1C92-6BCA-55EE-946E5B42C68A}"/>
              </a:ext>
            </a:extLst>
          </p:cNvPr>
          <p:cNvSpPr/>
          <p:nvPr/>
        </p:nvSpPr>
        <p:spPr>
          <a:xfrm>
            <a:off x="-315877" y="2503881"/>
            <a:ext cx="12866" cy="12886"/>
          </a:xfrm>
          <a:custGeom>
            <a:avLst/>
            <a:gdLst/>
            <a:ahLst/>
            <a:cxnLst/>
            <a:rect l="l" t="t" r="r" b="b"/>
            <a:pathLst>
              <a:path w="649" h="650" extrusionOk="0">
                <a:moveTo>
                  <a:pt x="272" y="1"/>
                </a:moveTo>
                <a:lnTo>
                  <a:pt x="0" y="231"/>
                </a:lnTo>
                <a:lnTo>
                  <a:pt x="209" y="440"/>
                </a:lnTo>
                <a:lnTo>
                  <a:pt x="419" y="649"/>
                </a:lnTo>
                <a:lnTo>
                  <a:pt x="649" y="377"/>
                </a:lnTo>
                <a:lnTo>
                  <a:pt x="440" y="168"/>
                </a:lnTo>
                <a:lnTo>
                  <a:pt x="27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36">
            <a:extLst>
              <a:ext uri="{FF2B5EF4-FFF2-40B4-BE49-F238E27FC236}">
                <a16:creationId xmlns:a16="http://schemas.microsoft.com/office/drawing/2014/main" id="{CBBC9295-0E19-DDC8-1266-EEEFF9F4EA5A}"/>
              </a:ext>
            </a:extLst>
          </p:cNvPr>
          <p:cNvSpPr/>
          <p:nvPr/>
        </p:nvSpPr>
        <p:spPr>
          <a:xfrm>
            <a:off x="-300948" y="2517580"/>
            <a:ext cx="13303" cy="13283"/>
          </a:xfrm>
          <a:custGeom>
            <a:avLst/>
            <a:gdLst/>
            <a:ahLst/>
            <a:cxnLst/>
            <a:rect l="l" t="t" r="r" b="b"/>
            <a:pathLst>
              <a:path w="671" h="670" extrusionOk="0">
                <a:moveTo>
                  <a:pt x="252" y="0"/>
                </a:moveTo>
                <a:lnTo>
                  <a:pt x="0" y="272"/>
                </a:lnTo>
                <a:lnTo>
                  <a:pt x="210" y="482"/>
                </a:lnTo>
                <a:cubicBezTo>
                  <a:pt x="314" y="586"/>
                  <a:pt x="419" y="670"/>
                  <a:pt x="419" y="670"/>
                </a:cubicBezTo>
                <a:lnTo>
                  <a:pt x="670" y="398"/>
                </a:lnTo>
                <a:cubicBezTo>
                  <a:pt x="670" y="398"/>
                  <a:pt x="565" y="293"/>
                  <a:pt x="461" y="210"/>
                </a:cubicBezTo>
                <a:lnTo>
                  <a:pt x="252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36">
            <a:extLst>
              <a:ext uri="{FF2B5EF4-FFF2-40B4-BE49-F238E27FC236}">
                <a16:creationId xmlns:a16="http://schemas.microsoft.com/office/drawing/2014/main" id="{8A52DC69-70DB-3275-8D39-4EF5BB8621B6}"/>
              </a:ext>
            </a:extLst>
          </p:cNvPr>
          <p:cNvSpPr/>
          <p:nvPr/>
        </p:nvSpPr>
        <p:spPr>
          <a:xfrm>
            <a:off x="-367739" y="2440004"/>
            <a:ext cx="12173" cy="12886"/>
          </a:xfrm>
          <a:custGeom>
            <a:avLst/>
            <a:gdLst/>
            <a:ahLst/>
            <a:cxnLst/>
            <a:rect l="l" t="t" r="r" b="b"/>
            <a:pathLst>
              <a:path w="614" h="650" extrusionOk="0">
                <a:moveTo>
                  <a:pt x="294" y="1"/>
                </a:moveTo>
                <a:lnTo>
                  <a:pt x="1" y="189"/>
                </a:lnTo>
                <a:cubicBezTo>
                  <a:pt x="1" y="189"/>
                  <a:pt x="84" y="314"/>
                  <a:pt x="147" y="419"/>
                </a:cubicBezTo>
                <a:cubicBezTo>
                  <a:pt x="231" y="545"/>
                  <a:pt x="315" y="649"/>
                  <a:pt x="315" y="649"/>
                </a:cubicBezTo>
                <a:lnTo>
                  <a:pt x="608" y="440"/>
                </a:lnTo>
                <a:cubicBezTo>
                  <a:pt x="609" y="442"/>
                  <a:pt x="610" y="443"/>
                  <a:pt x="611" y="443"/>
                </a:cubicBezTo>
                <a:cubicBezTo>
                  <a:pt x="614" y="443"/>
                  <a:pt x="536" y="345"/>
                  <a:pt x="440" y="231"/>
                </a:cubicBezTo>
                <a:cubicBezTo>
                  <a:pt x="356" y="105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36">
            <a:extLst>
              <a:ext uri="{FF2B5EF4-FFF2-40B4-BE49-F238E27FC236}">
                <a16:creationId xmlns:a16="http://schemas.microsoft.com/office/drawing/2014/main" id="{F18FA215-0B04-FB8B-DFE7-DBD217AF436B}"/>
              </a:ext>
            </a:extLst>
          </p:cNvPr>
          <p:cNvSpPr/>
          <p:nvPr/>
        </p:nvSpPr>
        <p:spPr>
          <a:xfrm>
            <a:off x="-355706" y="2456598"/>
            <a:ext cx="12886" cy="13303"/>
          </a:xfrm>
          <a:custGeom>
            <a:avLst/>
            <a:gdLst/>
            <a:ahLst/>
            <a:cxnLst/>
            <a:rect l="l" t="t" r="r" b="b"/>
            <a:pathLst>
              <a:path w="650" h="671" extrusionOk="0">
                <a:moveTo>
                  <a:pt x="294" y="1"/>
                </a:moveTo>
                <a:lnTo>
                  <a:pt x="1" y="210"/>
                </a:lnTo>
                <a:cubicBezTo>
                  <a:pt x="1" y="210"/>
                  <a:pt x="84" y="335"/>
                  <a:pt x="189" y="440"/>
                </a:cubicBezTo>
                <a:cubicBezTo>
                  <a:pt x="252" y="545"/>
                  <a:pt x="356" y="670"/>
                  <a:pt x="356" y="670"/>
                </a:cubicBezTo>
                <a:lnTo>
                  <a:pt x="649" y="461"/>
                </a:lnTo>
                <a:cubicBezTo>
                  <a:pt x="649" y="461"/>
                  <a:pt x="566" y="356"/>
                  <a:pt x="461" y="231"/>
                </a:cubicBezTo>
                <a:cubicBezTo>
                  <a:pt x="356" y="126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36">
            <a:extLst>
              <a:ext uri="{FF2B5EF4-FFF2-40B4-BE49-F238E27FC236}">
                <a16:creationId xmlns:a16="http://schemas.microsoft.com/office/drawing/2014/main" id="{811FFBFC-FA94-40D6-EF7A-A957043AC6E8}"/>
              </a:ext>
            </a:extLst>
          </p:cNvPr>
          <p:cNvSpPr/>
          <p:nvPr/>
        </p:nvSpPr>
        <p:spPr>
          <a:xfrm>
            <a:off x="-342839" y="2472775"/>
            <a:ext cx="12450" cy="12886"/>
          </a:xfrm>
          <a:custGeom>
            <a:avLst/>
            <a:gdLst/>
            <a:ahLst/>
            <a:cxnLst/>
            <a:rect l="l" t="t" r="r" b="b"/>
            <a:pathLst>
              <a:path w="628" h="650" extrusionOk="0">
                <a:moveTo>
                  <a:pt x="272" y="1"/>
                </a:moveTo>
                <a:lnTo>
                  <a:pt x="0" y="210"/>
                </a:lnTo>
                <a:cubicBezTo>
                  <a:pt x="0" y="210"/>
                  <a:pt x="84" y="314"/>
                  <a:pt x="189" y="440"/>
                </a:cubicBezTo>
                <a:cubicBezTo>
                  <a:pt x="293" y="545"/>
                  <a:pt x="356" y="649"/>
                  <a:pt x="356" y="649"/>
                </a:cubicBezTo>
                <a:lnTo>
                  <a:pt x="628" y="419"/>
                </a:lnTo>
                <a:cubicBezTo>
                  <a:pt x="628" y="419"/>
                  <a:pt x="523" y="314"/>
                  <a:pt x="440" y="210"/>
                </a:cubicBezTo>
                <a:cubicBezTo>
                  <a:pt x="335" y="126"/>
                  <a:pt x="272" y="1"/>
                  <a:pt x="272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36">
            <a:extLst>
              <a:ext uri="{FF2B5EF4-FFF2-40B4-BE49-F238E27FC236}">
                <a16:creationId xmlns:a16="http://schemas.microsoft.com/office/drawing/2014/main" id="{D1216EC8-D429-0405-77A9-B66AC1A8ECED}"/>
              </a:ext>
            </a:extLst>
          </p:cNvPr>
          <p:cNvSpPr/>
          <p:nvPr/>
        </p:nvSpPr>
        <p:spPr>
          <a:xfrm>
            <a:off x="-398429" y="2386496"/>
            <a:ext cx="11637" cy="13699"/>
          </a:xfrm>
          <a:custGeom>
            <a:avLst/>
            <a:gdLst/>
            <a:ahLst/>
            <a:cxnLst/>
            <a:rect l="l" t="t" r="r" b="b"/>
            <a:pathLst>
              <a:path w="587" h="691" extrusionOk="0">
                <a:moveTo>
                  <a:pt x="314" y="0"/>
                </a:moveTo>
                <a:lnTo>
                  <a:pt x="0" y="168"/>
                </a:lnTo>
                <a:cubicBezTo>
                  <a:pt x="0" y="168"/>
                  <a:pt x="63" y="293"/>
                  <a:pt x="147" y="419"/>
                </a:cubicBezTo>
                <a:cubicBezTo>
                  <a:pt x="210" y="544"/>
                  <a:pt x="272" y="691"/>
                  <a:pt x="272" y="691"/>
                </a:cubicBezTo>
                <a:lnTo>
                  <a:pt x="586" y="524"/>
                </a:lnTo>
                <a:cubicBezTo>
                  <a:pt x="586" y="524"/>
                  <a:pt x="524" y="398"/>
                  <a:pt x="461" y="272"/>
                </a:cubicBezTo>
                <a:cubicBezTo>
                  <a:pt x="377" y="126"/>
                  <a:pt x="314" y="0"/>
                  <a:pt x="31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36">
            <a:extLst>
              <a:ext uri="{FF2B5EF4-FFF2-40B4-BE49-F238E27FC236}">
                <a16:creationId xmlns:a16="http://schemas.microsoft.com/office/drawing/2014/main" id="{6A855FB2-D272-E579-2CB9-D6392B1E102C}"/>
              </a:ext>
            </a:extLst>
          </p:cNvPr>
          <p:cNvSpPr/>
          <p:nvPr/>
        </p:nvSpPr>
        <p:spPr>
          <a:xfrm>
            <a:off x="-388893" y="2404755"/>
            <a:ext cx="12054" cy="13283"/>
          </a:xfrm>
          <a:custGeom>
            <a:avLst/>
            <a:gdLst/>
            <a:ahLst/>
            <a:cxnLst/>
            <a:rect l="l" t="t" r="r" b="b"/>
            <a:pathLst>
              <a:path w="608" h="670" extrusionOk="0">
                <a:moveTo>
                  <a:pt x="315" y="0"/>
                </a:moveTo>
                <a:lnTo>
                  <a:pt x="1" y="147"/>
                </a:lnTo>
                <a:cubicBezTo>
                  <a:pt x="1" y="147"/>
                  <a:pt x="43" y="293"/>
                  <a:pt x="126" y="419"/>
                </a:cubicBezTo>
                <a:lnTo>
                  <a:pt x="294" y="670"/>
                </a:lnTo>
                <a:lnTo>
                  <a:pt x="607" y="502"/>
                </a:lnTo>
                <a:cubicBezTo>
                  <a:pt x="587" y="481"/>
                  <a:pt x="524" y="398"/>
                  <a:pt x="440" y="251"/>
                </a:cubicBezTo>
                <a:cubicBezTo>
                  <a:pt x="356" y="126"/>
                  <a:pt x="315" y="0"/>
                  <a:pt x="31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36">
            <a:extLst>
              <a:ext uri="{FF2B5EF4-FFF2-40B4-BE49-F238E27FC236}">
                <a16:creationId xmlns:a16="http://schemas.microsoft.com/office/drawing/2014/main" id="{BD0C5BB6-0B86-646A-D975-CB3B46C05A49}"/>
              </a:ext>
            </a:extLst>
          </p:cNvPr>
          <p:cNvSpPr/>
          <p:nvPr/>
        </p:nvSpPr>
        <p:spPr>
          <a:xfrm>
            <a:off x="-378524" y="2422994"/>
            <a:ext cx="12054" cy="13303"/>
          </a:xfrm>
          <a:custGeom>
            <a:avLst/>
            <a:gdLst/>
            <a:ahLst/>
            <a:cxnLst/>
            <a:rect l="l" t="t" r="r" b="b"/>
            <a:pathLst>
              <a:path w="608" h="671" extrusionOk="0">
                <a:moveTo>
                  <a:pt x="294" y="1"/>
                </a:moveTo>
                <a:lnTo>
                  <a:pt x="1" y="168"/>
                </a:lnTo>
                <a:lnTo>
                  <a:pt x="147" y="440"/>
                </a:lnTo>
                <a:cubicBezTo>
                  <a:pt x="231" y="566"/>
                  <a:pt x="315" y="670"/>
                  <a:pt x="315" y="670"/>
                </a:cubicBezTo>
                <a:lnTo>
                  <a:pt x="608" y="482"/>
                </a:lnTo>
                <a:cubicBezTo>
                  <a:pt x="587" y="461"/>
                  <a:pt x="524" y="336"/>
                  <a:pt x="440" y="231"/>
                </a:cubicBezTo>
                <a:cubicBezTo>
                  <a:pt x="356" y="84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36">
            <a:extLst>
              <a:ext uri="{FF2B5EF4-FFF2-40B4-BE49-F238E27FC236}">
                <a16:creationId xmlns:a16="http://schemas.microsoft.com/office/drawing/2014/main" id="{2360278E-5AF4-F6D5-CF75-3E4D5C208D4E}"/>
              </a:ext>
            </a:extLst>
          </p:cNvPr>
          <p:cNvSpPr/>
          <p:nvPr/>
        </p:nvSpPr>
        <p:spPr>
          <a:xfrm>
            <a:off x="-420415" y="2329657"/>
            <a:ext cx="10388" cy="13303"/>
          </a:xfrm>
          <a:custGeom>
            <a:avLst/>
            <a:gdLst/>
            <a:ahLst/>
            <a:cxnLst/>
            <a:rect l="l" t="t" r="r" b="b"/>
            <a:pathLst>
              <a:path w="524" h="671" extrusionOk="0">
                <a:moveTo>
                  <a:pt x="335" y="1"/>
                </a:moveTo>
                <a:lnTo>
                  <a:pt x="0" y="106"/>
                </a:lnTo>
                <a:cubicBezTo>
                  <a:pt x="0" y="106"/>
                  <a:pt x="21" y="231"/>
                  <a:pt x="63" y="378"/>
                </a:cubicBezTo>
                <a:cubicBezTo>
                  <a:pt x="126" y="524"/>
                  <a:pt x="168" y="671"/>
                  <a:pt x="168" y="671"/>
                </a:cubicBezTo>
                <a:lnTo>
                  <a:pt x="524" y="566"/>
                </a:lnTo>
                <a:cubicBezTo>
                  <a:pt x="524" y="524"/>
                  <a:pt x="461" y="378"/>
                  <a:pt x="419" y="252"/>
                </a:cubicBezTo>
                <a:cubicBezTo>
                  <a:pt x="356" y="126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36">
            <a:extLst>
              <a:ext uri="{FF2B5EF4-FFF2-40B4-BE49-F238E27FC236}">
                <a16:creationId xmlns:a16="http://schemas.microsoft.com/office/drawing/2014/main" id="{4C493025-ECB6-41D6-1444-0BCB8CAF448B}"/>
              </a:ext>
            </a:extLst>
          </p:cNvPr>
          <p:cNvSpPr/>
          <p:nvPr/>
        </p:nvSpPr>
        <p:spPr>
          <a:xfrm>
            <a:off x="-414190" y="2348749"/>
            <a:ext cx="10805" cy="12886"/>
          </a:xfrm>
          <a:custGeom>
            <a:avLst/>
            <a:gdLst/>
            <a:ahLst/>
            <a:cxnLst/>
            <a:rect l="l" t="t" r="r" b="b"/>
            <a:pathLst>
              <a:path w="545" h="650" extrusionOk="0">
                <a:moveTo>
                  <a:pt x="335" y="0"/>
                </a:moveTo>
                <a:lnTo>
                  <a:pt x="0" y="126"/>
                </a:lnTo>
                <a:lnTo>
                  <a:pt x="84" y="398"/>
                </a:lnTo>
                <a:lnTo>
                  <a:pt x="189" y="649"/>
                </a:lnTo>
                <a:lnTo>
                  <a:pt x="503" y="524"/>
                </a:lnTo>
                <a:cubicBezTo>
                  <a:pt x="544" y="524"/>
                  <a:pt x="482" y="398"/>
                  <a:pt x="440" y="252"/>
                </a:cubicBezTo>
                <a:lnTo>
                  <a:pt x="33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36">
            <a:extLst>
              <a:ext uri="{FF2B5EF4-FFF2-40B4-BE49-F238E27FC236}">
                <a16:creationId xmlns:a16="http://schemas.microsoft.com/office/drawing/2014/main" id="{8445DDAC-5788-F61B-5757-4CB8594AD4B0}"/>
              </a:ext>
            </a:extLst>
          </p:cNvPr>
          <p:cNvSpPr/>
          <p:nvPr/>
        </p:nvSpPr>
        <p:spPr>
          <a:xfrm>
            <a:off x="-406319" y="2367821"/>
            <a:ext cx="11221" cy="12886"/>
          </a:xfrm>
          <a:custGeom>
            <a:avLst/>
            <a:gdLst/>
            <a:ahLst/>
            <a:cxnLst/>
            <a:rect l="l" t="t" r="r" b="b"/>
            <a:pathLst>
              <a:path w="566" h="650" extrusionOk="0">
                <a:moveTo>
                  <a:pt x="315" y="1"/>
                </a:moveTo>
                <a:lnTo>
                  <a:pt x="1" y="126"/>
                </a:lnTo>
                <a:cubicBezTo>
                  <a:pt x="1" y="126"/>
                  <a:pt x="43" y="168"/>
                  <a:pt x="43" y="210"/>
                </a:cubicBezTo>
                <a:cubicBezTo>
                  <a:pt x="64" y="273"/>
                  <a:pt x="85" y="336"/>
                  <a:pt x="126" y="398"/>
                </a:cubicBezTo>
                <a:cubicBezTo>
                  <a:pt x="168" y="524"/>
                  <a:pt x="252" y="650"/>
                  <a:pt x="252" y="650"/>
                </a:cubicBezTo>
                <a:lnTo>
                  <a:pt x="566" y="524"/>
                </a:lnTo>
                <a:cubicBezTo>
                  <a:pt x="545" y="524"/>
                  <a:pt x="482" y="398"/>
                  <a:pt x="419" y="273"/>
                </a:cubicBezTo>
                <a:cubicBezTo>
                  <a:pt x="398" y="210"/>
                  <a:pt x="378" y="126"/>
                  <a:pt x="357" y="85"/>
                </a:cubicBezTo>
                <a:cubicBezTo>
                  <a:pt x="315" y="22"/>
                  <a:pt x="315" y="1"/>
                  <a:pt x="31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36">
            <a:extLst>
              <a:ext uri="{FF2B5EF4-FFF2-40B4-BE49-F238E27FC236}">
                <a16:creationId xmlns:a16="http://schemas.microsoft.com/office/drawing/2014/main" id="{FF4E1431-FCD3-9F4F-187D-76120B46E574}"/>
              </a:ext>
            </a:extLst>
          </p:cNvPr>
          <p:cNvSpPr/>
          <p:nvPr/>
        </p:nvSpPr>
        <p:spPr>
          <a:xfrm>
            <a:off x="-434511" y="2269527"/>
            <a:ext cx="9139" cy="12450"/>
          </a:xfrm>
          <a:custGeom>
            <a:avLst/>
            <a:gdLst/>
            <a:ahLst/>
            <a:cxnLst/>
            <a:rect l="l" t="t" r="r" b="b"/>
            <a:pathLst>
              <a:path w="461" h="628" extrusionOk="0">
                <a:moveTo>
                  <a:pt x="356" y="0"/>
                </a:moveTo>
                <a:lnTo>
                  <a:pt x="0" y="42"/>
                </a:lnTo>
                <a:lnTo>
                  <a:pt x="105" y="628"/>
                </a:lnTo>
                <a:lnTo>
                  <a:pt x="460" y="565"/>
                </a:lnTo>
                <a:lnTo>
                  <a:pt x="356" y="0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36">
            <a:extLst>
              <a:ext uri="{FF2B5EF4-FFF2-40B4-BE49-F238E27FC236}">
                <a16:creationId xmlns:a16="http://schemas.microsoft.com/office/drawing/2014/main" id="{95F15E85-39E7-629C-30BE-10ADD47CF965}"/>
              </a:ext>
            </a:extLst>
          </p:cNvPr>
          <p:cNvSpPr/>
          <p:nvPr/>
        </p:nvSpPr>
        <p:spPr>
          <a:xfrm>
            <a:off x="-430367" y="2289432"/>
            <a:ext cx="9139" cy="13283"/>
          </a:xfrm>
          <a:custGeom>
            <a:avLst/>
            <a:gdLst/>
            <a:ahLst/>
            <a:cxnLst/>
            <a:rect l="l" t="t" r="r" b="b"/>
            <a:pathLst>
              <a:path w="461" h="670" extrusionOk="0">
                <a:moveTo>
                  <a:pt x="335" y="0"/>
                </a:moveTo>
                <a:lnTo>
                  <a:pt x="0" y="84"/>
                </a:lnTo>
                <a:cubicBezTo>
                  <a:pt x="0" y="84"/>
                  <a:pt x="21" y="210"/>
                  <a:pt x="42" y="377"/>
                </a:cubicBezTo>
                <a:cubicBezTo>
                  <a:pt x="63" y="503"/>
                  <a:pt x="126" y="670"/>
                  <a:pt x="126" y="670"/>
                </a:cubicBezTo>
                <a:lnTo>
                  <a:pt x="461" y="586"/>
                </a:lnTo>
                <a:cubicBezTo>
                  <a:pt x="440" y="565"/>
                  <a:pt x="419" y="419"/>
                  <a:pt x="398" y="293"/>
                </a:cubicBezTo>
                <a:cubicBezTo>
                  <a:pt x="356" y="168"/>
                  <a:pt x="335" y="0"/>
                  <a:pt x="335" y="0"/>
                </a:cubicBez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36">
            <a:extLst>
              <a:ext uri="{FF2B5EF4-FFF2-40B4-BE49-F238E27FC236}">
                <a16:creationId xmlns:a16="http://schemas.microsoft.com/office/drawing/2014/main" id="{AACAE297-9F96-9D1C-8D9D-06D9E87C708C}"/>
              </a:ext>
            </a:extLst>
          </p:cNvPr>
          <p:cNvSpPr/>
          <p:nvPr/>
        </p:nvSpPr>
        <p:spPr>
          <a:xfrm>
            <a:off x="-426224" y="2309753"/>
            <a:ext cx="9972" cy="12470"/>
          </a:xfrm>
          <a:custGeom>
            <a:avLst/>
            <a:gdLst/>
            <a:ahLst/>
            <a:cxnLst/>
            <a:rect l="l" t="t" r="r" b="b"/>
            <a:pathLst>
              <a:path w="503" h="629" extrusionOk="0">
                <a:moveTo>
                  <a:pt x="335" y="1"/>
                </a:moveTo>
                <a:lnTo>
                  <a:pt x="1" y="84"/>
                </a:lnTo>
                <a:cubicBezTo>
                  <a:pt x="1" y="84"/>
                  <a:pt x="1" y="105"/>
                  <a:pt x="21" y="168"/>
                </a:cubicBezTo>
                <a:cubicBezTo>
                  <a:pt x="42" y="210"/>
                  <a:pt x="42" y="294"/>
                  <a:pt x="84" y="335"/>
                </a:cubicBezTo>
                <a:cubicBezTo>
                  <a:pt x="126" y="482"/>
                  <a:pt x="147" y="628"/>
                  <a:pt x="147" y="628"/>
                </a:cubicBezTo>
                <a:lnTo>
                  <a:pt x="503" y="524"/>
                </a:lnTo>
                <a:cubicBezTo>
                  <a:pt x="503" y="524"/>
                  <a:pt x="461" y="398"/>
                  <a:pt x="419" y="273"/>
                </a:cubicBezTo>
                <a:cubicBezTo>
                  <a:pt x="398" y="189"/>
                  <a:pt x="398" y="126"/>
                  <a:pt x="356" y="84"/>
                </a:cubicBezTo>
                <a:cubicBezTo>
                  <a:pt x="356" y="22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36">
            <a:extLst>
              <a:ext uri="{FF2B5EF4-FFF2-40B4-BE49-F238E27FC236}">
                <a16:creationId xmlns:a16="http://schemas.microsoft.com/office/drawing/2014/main" id="{14975A40-3437-2EAA-0699-56684B0D97C9}"/>
              </a:ext>
            </a:extLst>
          </p:cNvPr>
          <p:cNvSpPr/>
          <p:nvPr/>
        </p:nvSpPr>
        <p:spPr>
          <a:xfrm>
            <a:off x="-439090" y="2208128"/>
            <a:ext cx="7078" cy="12054"/>
          </a:xfrm>
          <a:custGeom>
            <a:avLst/>
            <a:gdLst/>
            <a:ahLst/>
            <a:cxnLst/>
            <a:rect l="l" t="t" r="r" b="b"/>
            <a:pathLst>
              <a:path w="357" h="608" extrusionOk="0">
                <a:moveTo>
                  <a:pt x="1" y="0"/>
                </a:moveTo>
                <a:lnTo>
                  <a:pt x="1" y="607"/>
                </a:lnTo>
                <a:lnTo>
                  <a:pt x="357" y="586"/>
                </a:lnTo>
                <a:lnTo>
                  <a:pt x="336" y="0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36">
            <a:extLst>
              <a:ext uri="{FF2B5EF4-FFF2-40B4-BE49-F238E27FC236}">
                <a16:creationId xmlns:a16="http://schemas.microsoft.com/office/drawing/2014/main" id="{4E31C7DA-5A11-C7E0-050E-F20156DA2579}"/>
              </a:ext>
            </a:extLst>
          </p:cNvPr>
          <p:cNvSpPr/>
          <p:nvPr/>
        </p:nvSpPr>
        <p:spPr>
          <a:xfrm>
            <a:off x="-438674" y="2228866"/>
            <a:ext cx="7910" cy="12054"/>
          </a:xfrm>
          <a:custGeom>
            <a:avLst/>
            <a:gdLst/>
            <a:ahLst/>
            <a:cxnLst/>
            <a:rect l="l" t="t" r="r" b="b"/>
            <a:pathLst>
              <a:path w="399" h="608" extrusionOk="0">
                <a:moveTo>
                  <a:pt x="1" y="1"/>
                </a:moveTo>
                <a:lnTo>
                  <a:pt x="43" y="607"/>
                </a:lnTo>
                <a:lnTo>
                  <a:pt x="398" y="586"/>
                </a:lnTo>
                <a:lnTo>
                  <a:pt x="357" y="1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36">
            <a:extLst>
              <a:ext uri="{FF2B5EF4-FFF2-40B4-BE49-F238E27FC236}">
                <a16:creationId xmlns:a16="http://schemas.microsoft.com/office/drawing/2014/main" id="{A7942560-543F-9065-D9CA-596EC3EFAAF7}"/>
              </a:ext>
            </a:extLst>
          </p:cNvPr>
          <p:cNvSpPr/>
          <p:nvPr/>
        </p:nvSpPr>
        <p:spPr>
          <a:xfrm>
            <a:off x="-437009" y="2249186"/>
            <a:ext cx="8326" cy="12054"/>
          </a:xfrm>
          <a:custGeom>
            <a:avLst/>
            <a:gdLst/>
            <a:ahLst/>
            <a:cxnLst/>
            <a:rect l="l" t="t" r="r" b="b"/>
            <a:pathLst>
              <a:path w="420" h="608" extrusionOk="0">
                <a:moveTo>
                  <a:pt x="356" y="1"/>
                </a:moveTo>
                <a:lnTo>
                  <a:pt x="1" y="22"/>
                </a:lnTo>
                <a:lnTo>
                  <a:pt x="63" y="608"/>
                </a:lnTo>
                <a:lnTo>
                  <a:pt x="419" y="566"/>
                </a:lnTo>
                <a:lnTo>
                  <a:pt x="356" y="1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36">
            <a:extLst>
              <a:ext uri="{FF2B5EF4-FFF2-40B4-BE49-F238E27FC236}">
                <a16:creationId xmlns:a16="http://schemas.microsoft.com/office/drawing/2014/main" id="{B0A92B65-4EAD-9C47-0A44-6A50AEE405C3}"/>
              </a:ext>
            </a:extLst>
          </p:cNvPr>
          <p:cNvSpPr/>
          <p:nvPr/>
        </p:nvSpPr>
        <p:spPr>
          <a:xfrm>
            <a:off x="-437009" y="1770070"/>
            <a:ext cx="867800" cy="433930"/>
          </a:xfrm>
          <a:custGeom>
            <a:avLst/>
            <a:gdLst/>
            <a:ahLst/>
            <a:cxnLst/>
            <a:rect l="l" t="t" r="r" b="b"/>
            <a:pathLst>
              <a:path w="43773" h="21888" fill="none" extrusionOk="0">
                <a:moveTo>
                  <a:pt x="1" y="21887"/>
                </a:moveTo>
                <a:cubicBezTo>
                  <a:pt x="1" y="9814"/>
                  <a:pt x="9793" y="1"/>
                  <a:pt x="21887" y="1"/>
                </a:cubicBezTo>
                <a:cubicBezTo>
                  <a:pt x="33960" y="1"/>
                  <a:pt x="43773" y="9814"/>
                  <a:pt x="43773" y="21887"/>
                </a:cubicBezTo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miter lim="209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36">
            <a:extLst>
              <a:ext uri="{FF2B5EF4-FFF2-40B4-BE49-F238E27FC236}">
                <a16:creationId xmlns:a16="http://schemas.microsoft.com/office/drawing/2014/main" id="{33EB3C28-5064-8A14-B2E2-B79A5C75C317}"/>
              </a:ext>
            </a:extLst>
          </p:cNvPr>
          <p:cNvSpPr/>
          <p:nvPr/>
        </p:nvSpPr>
        <p:spPr>
          <a:xfrm>
            <a:off x="-456913" y="2192784"/>
            <a:ext cx="42743" cy="42326"/>
          </a:xfrm>
          <a:custGeom>
            <a:avLst/>
            <a:gdLst/>
            <a:ahLst/>
            <a:cxnLst/>
            <a:rect l="l" t="t" r="r" b="b"/>
            <a:pathLst>
              <a:path w="2156" h="2135" extrusionOk="0">
                <a:moveTo>
                  <a:pt x="1067" y="0"/>
                </a:moveTo>
                <a:cubicBezTo>
                  <a:pt x="481" y="0"/>
                  <a:pt x="0" y="460"/>
                  <a:pt x="0" y="1067"/>
                </a:cubicBezTo>
                <a:cubicBezTo>
                  <a:pt x="0" y="1653"/>
                  <a:pt x="481" y="2134"/>
                  <a:pt x="1067" y="2134"/>
                </a:cubicBezTo>
                <a:cubicBezTo>
                  <a:pt x="1674" y="2134"/>
                  <a:pt x="2155" y="1674"/>
                  <a:pt x="2155" y="1067"/>
                </a:cubicBezTo>
                <a:cubicBezTo>
                  <a:pt x="2155" y="481"/>
                  <a:pt x="1653" y="21"/>
                  <a:pt x="1067" y="0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36">
            <a:extLst>
              <a:ext uri="{FF2B5EF4-FFF2-40B4-BE49-F238E27FC236}">
                <a16:creationId xmlns:a16="http://schemas.microsoft.com/office/drawing/2014/main" id="{6A1A5B2A-C640-1751-4B29-BE5079DF0C7B}"/>
              </a:ext>
            </a:extLst>
          </p:cNvPr>
          <p:cNvSpPr/>
          <p:nvPr/>
        </p:nvSpPr>
        <p:spPr>
          <a:xfrm>
            <a:off x="-19708" y="2614645"/>
            <a:ext cx="42326" cy="42743"/>
          </a:xfrm>
          <a:custGeom>
            <a:avLst/>
            <a:gdLst/>
            <a:ahLst/>
            <a:cxnLst/>
            <a:rect l="l" t="t" r="r" b="b"/>
            <a:pathLst>
              <a:path w="2135" h="2156" extrusionOk="0">
                <a:moveTo>
                  <a:pt x="1068" y="0"/>
                </a:moveTo>
                <a:cubicBezTo>
                  <a:pt x="461" y="0"/>
                  <a:pt x="1" y="482"/>
                  <a:pt x="1" y="1068"/>
                </a:cubicBezTo>
                <a:cubicBezTo>
                  <a:pt x="1" y="1674"/>
                  <a:pt x="461" y="2156"/>
                  <a:pt x="1068" y="2156"/>
                </a:cubicBezTo>
                <a:cubicBezTo>
                  <a:pt x="1675" y="2156"/>
                  <a:pt x="2135" y="1674"/>
                  <a:pt x="2135" y="1068"/>
                </a:cubicBezTo>
                <a:cubicBezTo>
                  <a:pt x="2135" y="482"/>
                  <a:pt x="1675" y="0"/>
                  <a:pt x="1068" y="0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36">
            <a:extLst>
              <a:ext uri="{FF2B5EF4-FFF2-40B4-BE49-F238E27FC236}">
                <a16:creationId xmlns:a16="http://schemas.microsoft.com/office/drawing/2014/main" id="{FCA08DFB-EB9A-5287-419B-0F09A5ABBF02}"/>
              </a:ext>
            </a:extLst>
          </p:cNvPr>
          <p:cNvSpPr/>
          <p:nvPr/>
        </p:nvSpPr>
        <p:spPr>
          <a:xfrm>
            <a:off x="407564" y="2192784"/>
            <a:ext cx="42326" cy="42326"/>
          </a:xfrm>
          <a:custGeom>
            <a:avLst/>
            <a:gdLst/>
            <a:ahLst/>
            <a:cxnLst/>
            <a:rect l="l" t="t" r="r" b="b"/>
            <a:pathLst>
              <a:path w="2135" h="2135" extrusionOk="0">
                <a:moveTo>
                  <a:pt x="1067" y="0"/>
                </a:moveTo>
                <a:cubicBezTo>
                  <a:pt x="460" y="0"/>
                  <a:pt x="0" y="460"/>
                  <a:pt x="0" y="1067"/>
                </a:cubicBezTo>
                <a:cubicBezTo>
                  <a:pt x="0" y="1653"/>
                  <a:pt x="460" y="2134"/>
                  <a:pt x="1067" y="2134"/>
                </a:cubicBezTo>
                <a:cubicBezTo>
                  <a:pt x="1674" y="2134"/>
                  <a:pt x="2134" y="1674"/>
                  <a:pt x="2134" y="1067"/>
                </a:cubicBezTo>
                <a:cubicBezTo>
                  <a:pt x="2134" y="481"/>
                  <a:pt x="1674" y="21"/>
                  <a:pt x="1067" y="0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36">
            <a:extLst>
              <a:ext uri="{FF2B5EF4-FFF2-40B4-BE49-F238E27FC236}">
                <a16:creationId xmlns:a16="http://schemas.microsoft.com/office/drawing/2014/main" id="{3F9FEED5-FEBB-97EA-4EED-5FD542EB1B1D}"/>
              </a:ext>
            </a:extLst>
          </p:cNvPr>
          <p:cNvSpPr/>
          <p:nvPr/>
        </p:nvSpPr>
        <p:spPr>
          <a:xfrm>
            <a:off x="-363576" y="1848895"/>
            <a:ext cx="730075" cy="730492"/>
          </a:xfrm>
          <a:custGeom>
            <a:avLst/>
            <a:gdLst/>
            <a:ahLst/>
            <a:cxnLst/>
            <a:rect l="l" t="t" r="r" b="b"/>
            <a:pathLst>
              <a:path w="36826" h="36847" fill="none" extrusionOk="0">
                <a:moveTo>
                  <a:pt x="22367" y="2197"/>
                </a:moveTo>
                <a:cubicBezTo>
                  <a:pt x="31323" y="4374"/>
                  <a:pt x="36826" y="13413"/>
                  <a:pt x="34650" y="22368"/>
                </a:cubicBezTo>
                <a:cubicBezTo>
                  <a:pt x="32473" y="31344"/>
                  <a:pt x="23434" y="36847"/>
                  <a:pt x="14458" y="34671"/>
                </a:cubicBezTo>
                <a:cubicBezTo>
                  <a:pt x="5503" y="32495"/>
                  <a:pt x="0" y="23456"/>
                  <a:pt x="2176" y="14480"/>
                </a:cubicBezTo>
                <a:cubicBezTo>
                  <a:pt x="4352" y="5503"/>
                  <a:pt x="13391" y="0"/>
                  <a:pt x="22367" y="2197"/>
                </a:cubicBezTo>
                <a:close/>
              </a:path>
            </a:pathLst>
          </a:custGeom>
          <a:solidFill>
            <a:srgbClr val="1EFFC1"/>
          </a:solidFill>
          <a:ln w="28575" cap="flat" cmpd="sng">
            <a:solidFill>
              <a:schemeClr val="lt1"/>
            </a:solidFill>
            <a:prstDash val="solid"/>
            <a:miter lim="209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36">
            <a:extLst>
              <a:ext uri="{FF2B5EF4-FFF2-40B4-BE49-F238E27FC236}">
                <a16:creationId xmlns:a16="http://schemas.microsoft.com/office/drawing/2014/main" id="{616C9563-C5FE-D603-4B3F-665D4D52B056}"/>
              </a:ext>
            </a:extLst>
          </p:cNvPr>
          <p:cNvSpPr/>
          <p:nvPr/>
        </p:nvSpPr>
        <p:spPr>
          <a:xfrm>
            <a:off x="-1118539" y="2696781"/>
            <a:ext cx="283735" cy="176720"/>
          </a:xfrm>
          <a:custGeom>
            <a:avLst/>
            <a:gdLst/>
            <a:ahLst/>
            <a:cxnLst/>
            <a:rect l="l" t="t" r="r" b="b"/>
            <a:pathLst>
              <a:path w="14312" h="8914" extrusionOk="0">
                <a:moveTo>
                  <a:pt x="837" y="0"/>
                </a:moveTo>
                <a:cubicBezTo>
                  <a:pt x="377" y="0"/>
                  <a:pt x="0" y="356"/>
                  <a:pt x="0" y="837"/>
                </a:cubicBezTo>
                <a:lnTo>
                  <a:pt x="0" y="8077"/>
                </a:lnTo>
                <a:cubicBezTo>
                  <a:pt x="0" y="8537"/>
                  <a:pt x="377" y="8914"/>
                  <a:pt x="837" y="8914"/>
                </a:cubicBezTo>
                <a:lnTo>
                  <a:pt x="13475" y="8914"/>
                </a:lnTo>
                <a:cubicBezTo>
                  <a:pt x="13935" y="8914"/>
                  <a:pt x="14312" y="8537"/>
                  <a:pt x="14312" y="8077"/>
                </a:cubicBezTo>
                <a:lnTo>
                  <a:pt x="14312" y="837"/>
                </a:lnTo>
                <a:cubicBezTo>
                  <a:pt x="14312" y="356"/>
                  <a:pt x="13935" y="0"/>
                  <a:pt x="13475" y="0"/>
                </a:cubicBez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36">
            <a:extLst>
              <a:ext uri="{FF2B5EF4-FFF2-40B4-BE49-F238E27FC236}">
                <a16:creationId xmlns:a16="http://schemas.microsoft.com/office/drawing/2014/main" id="{775A8B1C-F722-39C2-1811-22E23261C8D3}"/>
              </a:ext>
            </a:extLst>
          </p:cNvPr>
          <p:cNvSpPr/>
          <p:nvPr/>
        </p:nvSpPr>
        <p:spPr>
          <a:xfrm>
            <a:off x="-1094075" y="2720412"/>
            <a:ext cx="85049" cy="32394"/>
          </a:xfrm>
          <a:custGeom>
            <a:avLst/>
            <a:gdLst/>
            <a:ahLst/>
            <a:cxnLst/>
            <a:rect l="l" t="t" r="r" b="b"/>
            <a:pathLst>
              <a:path w="4290" h="1634" extrusionOk="0">
                <a:moveTo>
                  <a:pt x="607" y="1"/>
                </a:moveTo>
                <a:cubicBezTo>
                  <a:pt x="252" y="1"/>
                  <a:pt x="1" y="252"/>
                  <a:pt x="1" y="608"/>
                </a:cubicBezTo>
                <a:lnTo>
                  <a:pt x="1" y="1026"/>
                </a:lnTo>
                <a:cubicBezTo>
                  <a:pt x="1" y="1361"/>
                  <a:pt x="252" y="1633"/>
                  <a:pt x="607" y="1633"/>
                </a:cubicBezTo>
                <a:lnTo>
                  <a:pt x="3683" y="1633"/>
                </a:lnTo>
                <a:cubicBezTo>
                  <a:pt x="3997" y="1633"/>
                  <a:pt x="4290" y="1361"/>
                  <a:pt x="4290" y="1026"/>
                </a:cubicBezTo>
                <a:lnTo>
                  <a:pt x="4290" y="608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36">
            <a:extLst>
              <a:ext uri="{FF2B5EF4-FFF2-40B4-BE49-F238E27FC236}">
                <a16:creationId xmlns:a16="http://schemas.microsoft.com/office/drawing/2014/main" id="{AC0F94A3-D9D7-936A-67D6-77691569D179}"/>
              </a:ext>
            </a:extLst>
          </p:cNvPr>
          <p:cNvSpPr/>
          <p:nvPr/>
        </p:nvSpPr>
        <p:spPr>
          <a:xfrm>
            <a:off x="-1094075" y="2769361"/>
            <a:ext cx="85049" cy="80093"/>
          </a:xfrm>
          <a:custGeom>
            <a:avLst/>
            <a:gdLst/>
            <a:ahLst/>
            <a:cxnLst/>
            <a:rect l="l" t="t" r="r" b="b"/>
            <a:pathLst>
              <a:path w="4290" h="4040" extrusionOk="0">
                <a:moveTo>
                  <a:pt x="607" y="1"/>
                </a:moveTo>
                <a:cubicBezTo>
                  <a:pt x="252" y="1"/>
                  <a:pt x="1" y="252"/>
                  <a:pt x="1" y="587"/>
                </a:cubicBezTo>
                <a:lnTo>
                  <a:pt x="1" y="3453"/>
                </a:lnTo>
                <a:cubicBezTo>
                  <a:pt x="1" y="3788"/>
                  <a:pt x="252" y="4039"/>
                  <a:pt x="607" y="4039"/>
                </a:cubicBezTo>
                <a:lnTo>
                  <a:pt x="3683" y="4039"/>
                </a:lnTo>
                <a:cubicBezTo>
                  <a:pt x="3997" y="4039"/>
                  <a:pt x="4290" y="3788"/>
                  <a:pt x="4290" y="3453"/>
                </a:cubicBezTo>
                <a:lnTo>
                  <a:pt x="4290" y="587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36">
            <a:extLst>
              <a:ext uri="{FF2B5EF4-FFF2-40B4-BE49-F238E27FC236}">
                <a16:creationId xmlns:a16="http://schemas.microsoft.com/office/drawing/2014/main" id="{B07BBC4A-A20C-537C-D30B-B838D1F7BF32}"/>
              </a:ext>
            </a:extLst>
          </p:cNvPr>
          <p:cNvSpPr/>
          <p:nvPr/>
        </p:nvSpPr>
        <p:spPr>
          <a:xfrm>
            <a:off x="-988288" y="2724992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36">
            <a:extLst>
              <a:ext uri="{FF2B5EF4-FFF2-40B4-BE49-F238E27FC236}">
                <a16:creationId xmlns:a16="http://schemas.microsoft.com/office/drawing/2014/main" id="{4805F678-3F5A-C31B-F0A2-D1EDE26BC2EF}"/>
              </a:ext>
            </a:extLst>
          </p:cNvPr>
          <p:cNvSpPr/>
          <p:nvPr/>
        </p:nvSpPr>
        <p:spPr>
          <a:xfrm>
            <a:off x="-988288" y="274239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36">
            <a:extLst>
              <a:ext uri="{FF2B5EF4-FFF2-40B4-BE49-F238E27FC236}">
                <a16:creationId xmlns:a16="http://schemas.microsoft.com/office/drawing/2014/main" id="{2E7A349F-49B9-23F8-033A-B7281DFBFC58}"/>
              </a:ext>
            </a:extLst>
          </p:cNvPr>
          <p:cNvSpPr/>
          <p:nvPr/>
        </p:nvSpPr>
        <p:spPr>
          <a:xfrm>
            <a:off x="-988288" y="275940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36">
            <a:extLst>
              <a:ext uri="{FF2B5EF4-FFF2-40B4-BE49-F238E27FC236}">
                <a16:creationId xmlns:a16="http://schemas.microsoft.com/office/drawing/2014/main" id="{2CAAE3DC-7A63-E3B0-B4C6-268A24745950}"/>
              </a:ext>
            </a:extLst>
          </p:cNvPr>
          <p:cNvSpPr/>
          <p:nvPr/>
        </p:nvSpPr>
        <p:spPr>
          <a:xfrm>
            <a:off x="-988288" y="277641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8900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36">
            <a:extLst>
              <a:ext uri="{FF2B5EF4-FFF2-40B4-BE49-F238E27FC236}">
                <a16:creationId xmlns:a16="http://schemas.microsoft.com/office/drawing/2014/main" id="{75EAFD13-720B-9589-D8E8-D9F54C2253A5}"/>
              </a:ext>
            </a:extLst>
          </p:cNvPr>
          <p:cNvSpPr/>
          <p:nvPr/>
        </p:nvSpPr>
        <p:spPr>
          <a:xfrm>
            <a:off x="-988288" y="279342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36">
            <a:extLst>
              <a:ext uri="{FF2B5EF4-FFF2-40B4-BE49-F238E27FC236}">
                <a16:creationId xmlns:a16="http://schemas.microsoft.com/office/drawing/2014/main" id="{1248587C-BC8B-8A27-6CDD-C1F1A574A41C}"/>
              </a:ext>
            </a:extLst>
          </p:cNvPr>
          <p:cNvSpPr/>
          <p:nvPr/>
        </p:nvSpPr>
        <p:spPr>
          <a:xfrm>
            <a:off x="-988288" y="281043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36">
            <a:extLst>
              <a:ext uri="{FF2B5EF4-FFF2-40B4-BE49-F238E27FC236}">
                <a16:creationId xmlns:a16="http://schemas.microsoft.com/office/drawing/2014/main" id="{DF6C2549-0A12-821D-57B2-0A0D844FCEA7}"/>
              </a:ext>
            </a:extLst>
          </p:cNvPr>
          <p:cNvSpPr/>
          <p:nvPr/>
        </p:nvSpPr>
        <p:spPr>
          <a:xfrm>
            <a:off x="-988288" y="2827865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36">
            <a:extLst>
              <a:ext uri="{FF2B5EF4-FFF2-40B4-BE49-F238E27FC236}">
                <a16:creationId xmlns:a16="http://schemas.microsoft.com/office/drawing/2014/main" id="{7A6D62BA-DBED-6C0D-6012-1A6C13582252}"/>
              </a:ext>
            </a:extLst>
          </p:cNvPr>
          <p:cNvSpPr/>
          <p:nvPr/>
        </p:nvSpPr>
        <p:spPr>
          <a:xfrm>
            <a:off x="-988288" y="2844875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8900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36">
            <a:extLst>
              <a:ext uri="{FF2B5EF4-FFF2-40B4-BE49-F238E27FC236}">
                <a16:creationId xmlns:a16="http://schemas.microsoft.com/office/drawing/2014/main" id="{667A93C7-4E28-176F-2141-EF213D11059F}"/>
              </a:ext>
            </a:extLst>
          </p:cNvPr>
          <p:cNvSpPr/>
          <p:nvPr/>
        </p:nvSpPr>
        <p:spPr>
          <a:xfrm>
            <a:off x="-977919" y="2623764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36">
            <a:extLst>
              <a:ext uri="{FF2B5EF4-FFF2-40B4-BE49-F238E27FC236}">
                <a16:creationId xmlns:a16="http://schemas.microsoft.com/office/drawing/2014/main" id="{B78AA50D-CD50-18B5-9F80-899D8F86198C}"/>
              </a:ext>
            </a:extLst>
          </p:cNvPr>
          <p:cNvSpPr/>
          <p:nvPr/>
        </p:nvSpPr>
        <p:spPr>
          <a:xfrm>
            <a:off x="-977919" y="2635798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36">
            <a:extLst>
              <a:ext uri="{FF2B5EF4-FFF2-40B4-BE49-F238E27FC236}">
                <a16:creationId xmlns:a16="http://schemas.microsoft.com/office/drawing/2014/main" id="{ADCF34D0-4035-1815-5958-6EFAC1626136}"/>
              </a:ext>
            </a:extLst>
          </p:cNvPr>
          <p:cNvSpPr/>
          <p:nvPr/>
        </p:nvSpPr>
        <p:spPr>
          <a:xfrm>
            <a:off x="-977919" y="264741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36">
            <a:extLst>
              <a:ext uri="{FF2B5EF4-FFF2-40B4-BE49-F238E27FC236}">
                <a16:creationId xmlns:a16="http://schemas.microsoft.com/office/drawing/2014/main" id="{62F2848B-CEBB-BFD9-BE9B-61606CA50738}"/>
              </a:ext>
            </a:extLst>
          </p:cNvPr>
          <p:cNvSpPr/>
          <p:nvPr/>
        </p:nvSpPr>
        <p:spPr>
          <a:xfrm>
            <a:off x="-977919" y="258934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36">
            <a:extLst>
              <a:ext uri="{FF2B5EF4-FFF2-40B4-BE49-F238E27FC236}">
                <a16:creationId xmlns:a16="http://schemas.microsoft.com/office/drawing/2014/main" id="{DA458A9D-947D-0A45-3D6A-6D79289CEE3A}"/>
              </a:ext>
            </a:extLst>
          </p:cNvPr>
          <p:cNvSpPr/>
          <p:nvPr/>
        </p:nvSpPr>
        <p:spPr>
          <a:xfrm>
            <a:off x="-977919" y="2600549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36">
            <a:extLst>
              <a:ext uri="{FF2B5EF4-FFF2-40B4-BE49-F238E27FC236}">
                <a16:creationId xmlns:a16="http://schemas.microsoft.com/office/drawing/2014/main" id="{1508819D-C884-6E5D-507C-DB9A80A46C3F}"/>
              </a:ext>
            </a:extLst>
          </p:cNvPr>
          <p:cNvSpPr/>
          <p:nvPr/>
        </p:nvSpPr>
        <p:spPr>
          <a:xfrm>
            <a:off x="-977919" y="261214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36">
            <a:extLst>
              <a:ext uri="{FF2B5EF4-FFF2-40B4-BE49-F238E27FC236}">
                <a16:creationId xmlns:a16="http://schemas.microsoft.com/office/drawing/2014/main" id="{9EECF256-7C80-AB58-3AC2-5B1F078C1A9B}"/>
              </a:ext>
            </a:extLst>
          </p:cNvPr>
          <p:cNvSpPr/>
          <p:nvPr/>
        </p:nvSpPr>
        <p:spPr>
          <a:xfrm>
            <a:off x="-977919" y="2554079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36">
            <a:extLst>
              <a:ext uri="{FF2B5EF4-FFF2-40B4-BE49-F238E27FC236}">
                <a16:creationId xmlns:a16="http://schemas.microsoft.com/office/drawing/2014/main" id="{BEF8BBD0-8CBA-A03D-9705-22AF62715E1D}"/>
              </a:ext>
            </a:extLst>
          </p:cNvPr>
          <p:cNvSpPr/>
          <p:nvPr/>
        </p:nvSpPr>
        <p:spPr>
          <a:xfrm>
            <a:off x="-977919" y="2565280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36">
            <a:extLst>
              <a:ext uri="{FF2B5EF4-FFF2-40B4-BE49-F238E27FC236}">
                <a16:creationId xmlns:a16="http://schemas.microsoft.com/office/drawing/2014/main" id="{FBD0E1DB-D671-EA4D-50B5-A1C6CE6BD9FD}"/>
              </a:ext>
            </a:extLst>
          </p:cNvPr>
          <p:cNvSpPr/>
          <p:nvPr/>
        </p:nvSpPr>
        <p:spPr>
          <a:xfrm>
            <a:off x="-977919" y="2577314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36">
            <a:extLst>
              <a:ext uri="{FF2B5EF4-FFF2-40B4-BE49-F238E27FC236}">
                <a16:creationId xmlns:a16="http://schemas.microsoft.com/office/drawing/2014/main" id="{6E2DB30F-6B0E-641D-2B79-E27867CB05E6}"/>
              </a:ext>
            </a:extLst>
          </p:cNvPr>
          <p:cNvSpPr/>
          <p:nvPr/>
        </p:nvSpPr>
        <p:spPr>
          <a:xfrm>
            <a:off x="-977919" y="2518829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36">
            <a:extLst>
              <a:ext uri="{FF2B5EF4-FFF2-40B4-BE49-F238E27FC236}">
                <a16:creationId xmlns:a16="http://schemas.microsoft.com/office/drawing/2014/main" id="{9234B2E9-5846-121C-95B4-2E04D1189725}"/>
              </a:ext>
            </a:extLst>
          </p:cNvPr>
          <p:cNvSpPr/>
          <p:nvPr/>
        </p:nvSpPr>
        <p:spPr>
          <a:xfrm>
            <a:off x="-977919" y="253042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7"/>
                </a:lnTo>
                <a:lnTo>
                  <a:pt x="0" y="357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36">
            <a:extLst>
              <a:ext uri="{FF2B5EF4-FFF2-40B4-BE49-F238E27FC236}">
                <a16:creationId xmlns:a16="http://schemas.microsoft.com/office/drawing/2014/main" id="{B5D83BA4-C716-2B43-311D-71C8C5FB33E6}"/>
              </a:ext>
            </a:extLst>
          </p:cNvPr>
          <p:cNvSpPr/>
          <p:nvPr/>
        </p:nvSpPr>
        <p:spPr>
          <a:xfrm>
            <a:off x="-977919" y="254204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36">
            <a:extLst>
              <a:ext uri="{FF2B5EF4-FFF2-40B4-BE49-F238E27FC236}">
                <a16:creationId xmlns:a16="http://schemas.microsoft.com/office/drawing/2014/main" id="{8F612140-75EA-EB0A-3239-8C060983CFB8}"/>
              </a:ext>
            </a:extLst>
          </p:cNvPr>
          <p:cNvSpPr/>
          <p:nvPr/>
        </p:nvSpPr>
        <p:spPr>
          <a:xfrm>
            <a:off x="-977919" y="2483560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36">
            <a:extLst>
              <a:ext uri="{FF2B5EF4-FFF2-40B4-BE49-F238E27FC236}">
                <a16:creationId xmlns:a16="http://schemas.microsoft.com/office/drawing/2014/main" id="{7AD98FA3-C354-5BCA-8AC9-BAD1FCE16E5D}"/>
              </a:ext>
            </a:extLst>
          </p:cNvPr>
          <p:cNvSpPr/>
          <p:nvPr/>
        </p:nvSpPr>
        <p:spPr>
          <a:xfrm>
            <a:off x="-977919" y="2495594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6">
            <a:extLst>
              <a:ext uri="{FF2B5EF4-FFF2-40B4-BE49-F238E27FC236}">
                <a16:creationId xmlns:a16="http://schemas.microsoft.com/office/drawing/2014/main" id="{04311774-89FD-86EC-E74D-2B6CC1283825}"/>
              </a:ext>
            </a:extLst>
          </p:cNvPr>
          <p:cNvSpPr/>
          <p:nvPr/>
        </p:nvSpPr>
        <p:spPr>
          <a:xfrm>
            <a:off x="-977919" y="250679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6">
            <a:extLst>
              <a:ext uri="{FF2B5EF4-FFF2-40B4-BE49-F238E27FC236}">
                <a16:creationId xmlns:a16="http://schemas.microsoft.com/office/drawing/2014/main" id="{C9D5DF80-1B12-9C5F-6817-FE9323B6EEC5}"/>
              </a:ext>
            </a:extLst>
          </p:cNvPr>
          <p:cNvSpPr/>
          <p:nvPr/>
        </p:nvSpPr>
        <p:spPr>
          <a:xfrm>
            <a:off x="-977919" y="244872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36">
            <a:extLst>
              <a:ext uri="{FF2B5EF4-FFF2-40B4-BE49-F238E27FC236}">
                <a16:creationId xmlns:a16="http://schemas.microsoft.com/office/drawing/2014/main" id="{6A71D2A6-7AFA-F202-2826-9BD9DE40064F}"/>
              </a:ext>
            </a:extLst>
          </p:cNvPr>
          <p:cNvSpPr/>
          <p:nvPr/>
        </p:nvSpPr>
        <p:spPr>
          <a:xfrm>
            <a:off x="-977919" y="246032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36">
            <a:extLst>
              <a:ext uri="{FF2B5EF4-FFF2-40B4-BE49-F238E27FC236}">
                <a16:creationId xmlns:a16="http://schemas.microsoft.com/office/drawing/2014/main" id="{9253002C-AE31-11FC-2B62-26C28E975A16}"/>
              </a:ext>
            </a:extLst>
          </p:cNvPr>
          <p:cNvSpPr/>
          <p:nvPr/>
        </p:nvSpPr>
        <p:spPr>
          <a:xfrm>
            <a:off x="-977919" y="2471943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36">
            <a:extLst>
              <a:ext uri="{FF2B5EF4-FFF2-40B4-BE49-F238E27FC236}">
                <a16:creationId xmlns:a16="http://schemas.microsoft.com/office/drawing/2014/main" id="{B5EAFB3D-1A99-CAFD-E873-A1626CAF86C0}"/>
              </a:ext>
            </a:extLst>
          </p:cNvPr>
          <p:cNvSpPr/>
          <p:nvPr/>
        </p:nvSpPr>
        <p:spPr>
          <a:xfrm>
            <a:off x="-979168" y="2413458"/>
            <a:ext cx="4580" cy="6661"/>
          </a:xfrm>
          <a:custGeom>
            <a:avLst/>
            <a:gdLst/>
            <a:ahLst/>
            <a:cxnLst/>
            <a:rect l="l" t="t" r="r" b="b"/>
            <a:pathLst>
              <a:path w="231" h="336" extrusionOk="0">
                <a:moveTo>
                  <a:pt x="42" y="335"/>
                </a:moveTo>
                <a:lnTo>
                  <a:pt x="231" y="335"/>
                </a:lnTo>
                <a:lnTo>
                  <a:pt x="210" y="1"/>
                </a:lnTo>
                <a:lnTo>
                  <a:pt x="0" y="1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36">
            <a:extLst>
              <a:ext uri="{FF2B5EF4-FFF2-40B4-BE49-F238E27FC236}">
                <a16:creationId xmlns:a16="http://schemas.microsoft.com/office/drawing/2014/main" id="{AA0905AD-DF1F-EF3D-D3BB-D6FE9117EFFA}"/>
              </a:ext>
            </a:extLst>
          </p:cNvPr>
          <p:cNvSpPr/>
          <p:nvPr/>
        </p:nvSpPr>
        <p:spPr>
          <a:xfrm>
            <a:off x="-977919" y="2425492"/>
            <a:ext cx="3331" cy="6245"/>
          </a:xfrm>
          <a:custGeom>
            <a:avLst/>
            <a:gdLst/>
            <a:ahLst/>
            <a:cxnLst/>
            <a:rect l="l" t="t" r="r" b="b"/>
            <a:pathLst>
              <a:path w="168" h="315" extrusionOk="0">
                <a:moveTo>
                  <a:pt x="0" y="314"/>
                </a:moveTo>
                <a:lnTo>
                  <a:pt x="168" y="314"/>
                </a:lnTo>
                <a:lnTo>
                  <a:pt x="16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36">
            <a:extLst>
              <a:ext uri="{FF2B5EF4-FFF2-40B4-BE49-F238E27FC236}">
                <a16:creationId xmlns:a16="http://schemas.microsoft.com/office/drawing/2014/main" id="{DA7DC301-B4BD-16A2-9589-0E906BC16957}"/>
              </a:ext>
            </a:extLst>
          </p:cNvPr>
          <p:cNvSpPr/>
          <p:nvPr/>
        </p:nvSpPr>
        <p:spPr>
          <a:xfrm>
            <a:off x="-977919" y="2436694"/>
            <a:ext cx="4163" cy="7058"/>
          </a:xfrm>
          <a:custGeom>
            <a:avLst/>
            <a:gdLst/>
            <a:ahLst/>
            <a:cxnLst/>
            <a:rect l="l" t="t" r="r" b="b"/>
            <a:pathLst>
              <a:path w="210" h="356" extrusionOk="0">
                <a:moveTo>
                  <a:pt x="0" y="0"/>
                </a:moveTo>
                <a:lnTo>
                  <a:pt x="209" y="0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36">
            <a:extLst>
              <a:ext uri="{FF2B5EF4-FFF2-40B4-BE49-F238E27FC236}">
                <a16:creationId xmlns:a16="http://schemas.microsoft.com/office/drawing/2014/main" id="{6E892E35-69DE-A524-7622-A222452C8C6B}"/>
              </a:ext>
            </a:extLst>
          </p:cNvPr>
          <p:cNvSpPr/>
          <p:nvPr/>
        </p:nvSpPr>
        <p:spPr>
          <a:xfrm>
            <a:off x="-982083" y="2378209"/>
            <a:ext cx="4599" cy="7474"/>
          </a:xfrm>
          <a:custGeom>
            <a:avLst/>
            <a:gdLst/>
            <a:ahLst/>
            <a:cxnLst/>
            <a:rect l="l" t="t" r="r" b="b"/>
            <a:pathLst>
              <a:path w="232" h="377" extrusionOk="0">
                <a:moveTo>
                  <a:pt x="22" y="377"/>
                </a:moveTo>
                <a:lnTo>
                  <a:pt x="231" y="335"/>
                </a:lnTo>
                <a:lnTo>
                  <a:pt x="189" y="0"/>
                </a:lnTo>
                <a:lnTo>
                  <a:pt x="1" y="21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36">
            <a:extLst>
              <a:ext uri="{FF2B5EF4-FFF2-40B4-BE49-F238E27FC236}">
                <a16:creationId xmlns:a16="http://schemas.microsoft.com/office/drawing/2014/main" id="{8ABE951E-2546-2FB7-4B25-B5E6CC741598}"/>
              </a:ext>
            </a:extLst>
          </p:cNvPr>
          <p:cNvSpPr/>
          <p:nvPr/>
        </p:nvSpPr>
        <p:spPr>
          <a:xfrm>
            <a:off x="-980417" y="2390223"/>
            <a:ext cx="4580" cy="6661"/>
          </a:xfrm>
          <a:custGeom>
            <a:avLst/>
            <a:gdLst/>
            <a:ahLst/>
            <a:cxnLst/>
            <a:rect l="l" t="t" r="r" b="b"/>
            <a:pathLst>
              <a:path w="231" h="336" extrusionOk="0">
                <a:moveTo>
                  <a:pt x="42" y="336"/>
                </a:moveTo>
                <a:lnTo>
                  <a:pt x="231" y="315"/>
                </a:lnTo>
                <a:lnTo>
                  <a:pt x="168" y="1"/>
                </a:lnTo>
                <a:lnTo>
                  <a:pt x="1" y="22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36">
            <a:extLst>
              <a:ext uri="{FF2B5EF4-FFF2-40B4-BE49-F238E27FC236}">
                <a16:creationId xmlns:a16="http://schemas.microsoft.com/office/drawing/2014/main" id="{4B4CA259-09B7-E065-69E8-A6C98B6DB3E6}"/>
              </a:ext>
            </a:extLst>
          </p:cNvPr>
          <p:cNvSpPr/>
          <p:nvPr/>
        </p:nvSpPr>
        <p:spPr>
          <a:xfrm>
            <a:off x="-979585" y="2401424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21" y="356"/>
                </a:moveTo>
                <a:lnTo>
                  <a:pt x="210" y="356"/>
                </a:lnTo>
                <a:lnTo>
                  <a:pt x="210" y="1"/>
                </a:lnTo>
                <a:lnTo>
                  <a:pt x="0" y="43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36">
            <a:extLst>
              <a:ext uri="{FF2B5EF4-FFF2-40B4-BE49-F238E27FC236}">
                <a16:creationId xmlns:a16="http://schemas.microsoft.com/office/drawing/2014/main" id="{5B31CBFB-7A3D-5A0A-051C-5B566B84E59C}"/>
              </a:ext>
            </a:extLst>
          </p:cNvPr>
          <p:cNvSpPr/>
          <p:nvPr/>
        </p:nvSpPr>
        <p:spPr>
          <a:xfrm>
            <a:off x="-990370" y="2344189"/>
            <a:ext cx="5412" cy="7058"/>
          </a:xfrm>
          <a:custGeom>
            <a:avLst/>
            <a:gdLst/>
            <a:ahLst/>
            <a:cxnLst/>
            <a:rect l="l" t="t" r="r" b="b"/>
            <a:pathLst>
              <a:path w="273" h="356" extrusionOk="0">
                <a:moveTo>
                  <a:pt x="105" y="356"/>
                </a:moveTo>
                <a:lnTo>
                  <a:pt x="272" y="314"/>
                </a:lnTo>
                <a:lnTo>
                  <a:pt x="210" y="0"/>
                </a:lnTo>
                <a:lnTo>
                  <a:pt x="0" y="42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36">
            <a:extLst>
              <a:ext uri="{FF2B5EF4-FFF2-40B4-BE49-F238E27FC236}">
                <a16:creationId xmlns:a16="http://schemas.microsoft.com/office/drawing/2014/main" id="{8C8062F0-0685-3B19-1603-EB83FA84AE2B}"/>
              </a:ext>
            </a:extLst>
          </p:cNvPr>
          <p:cNvSpPr/>
          <p:nvPr/>
        </p:nvSpPr>
        <p:spPr>
          <a:xfrm>
            <a:off x="-987475" y="2355390"/>
            <a:ext cx="5412" cy="7474"/>
          </a:xfrm>
          <a:custGeom>
            <a:avLst/>
            <a:gdLst/>
            <a:ahLst/>
            <a:cxnLst/>
            <a:rect l="l" t="t" r="r" b="b"/>
            <a:pathLst>
              <a:path w="273" h="377" extrusionOk="0">
                <a:moveTo>
                  <a:pt x="85" y="377"/>
                </a:moveTo>
                <a:lnTo>
                  <a:pt x="273" y="314"/>
                </a:lnTo>
                <a:lnTo>
                  <a:pt x="189" y="0"/>
                </a:lnTo>
                <a:lnTo>
                  <a:pt x="1" y="63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36">
            <a:extLst>
              <a:ext uri="{FF2B5EF4-FFF2-40B4-BE49-F238E27FC236}">
                <a16:creationId xmlns:a16="http://schemas.microsoft.com/office/drawing/2014/main" id="{96805373-B32B-CA6D-27FC-99030CC43F3D}"/>
              </a:ext>
            </a:extLst>
          </p:cNvPr>
          <p:cNvSpPr/>
          <p:nvPr/>
        </p:nvSpPr>
        <p:spPr>
          <a:xfrm>
            <a:off x="-984144" y="2367008"/>
            <a:ext cx="4580" cy="6641"/>
          </a:xfrm>
          <a:custGeom>
            <a:avLst/>
            <a:gdLst/>
            <a:ahLst/>
            <a:cxnLst/>
            <a:rect l="l" t="t" r="r" b="b"/>
            <a:pathLst>
              <a:path w="231" h="335" extrusionOk="0">
                <a:moveTo>
                  <a:pt x="42" y="335"/>
                </a:moveTo>
                <a:lnTo>
                  <a:pt x="230" y="314"/>
                </a:lnTo>
                <a:cubicBezTo>
                  <a:pt x="210" y="209"/>
                  <a:pt x="210" y="105"/>
                  <a:pt x="189" y="0"/>
                </a:cubicBezTo>
                <a:lnTo>
                  <a:pt x="0" y="42"/>
                </a:lnTo>
                <a:cubicBezTo>
                  <a:pt x="21" y="126"/>
                  <a:pt x="21" y="230"/>
                  <a:pt x="42" y="335"/>
                </a:cubicBez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36">
            <a:extLst>
              <a:ext uri="{FF2B5EF4-FFF2-40B4-BE49-F238E27FC236}">
                <a16:creationId xmlns:a16="http://schemas.microsoft.com/office/drawing/2014/main" id="{4BA1CB8B-1190-AD31-29B9-47C7B69CF1C7}"/>
              </a:ext>
            </a:extLst>
          </p:cNvPr>
          <p:cNvSpPr/>
          <p:nvPr/>
        </p:nvSpPr>
        <p:spPr>
          <a:xfrm>
            <a:off x="-1002403" y="2311002"/>
            <a:ext cx="6245" cy="7078"/>
          </a:xfrm>
          <a:custGeom>
            <a:avLst/>
            <a:gdLst/>
            <a:ahLst/>
            <a:cxnLst/>
            <a:rect l="l" t="t" r="r" b="b"/>
            <a:pathLst>
              <a:path w="315" h="357" extrusionOk="0">
                <a:moveTo>
                  <a:pt x="126" y="356"/>
                </a:moveTo>
                <a:lnTo>
                  <a:pt x="315" y="272"/>
                </a:lnTo>
                <a:lnTo>
                  <a:pt x="168" y="0"/>
                </a:lnTo>
                <a:lnTo>
                  <a:pt x="1" y="63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36">
            <a:extLst>
              <a:ext uri="{FF2B5EF4-FFF2-40B4-BE49-F238E27FC236}">
                <a16:creationId xmlns:a16="http://schemas.microsoft.com/office/drawing/2014/main" id="{F76DDD80-FA4B-2985-FB4C-6A43AB75D241}"/>
              </a:ext>
            </a:extLst>
          </p:cNvPr>
          <p:cNvSpPr/>
          <p:nvPr/>
        </p:nvSpPr>
        <p:spPr>
          <a:xfrm>
            <a:off x="-998260" y="2321786"/>
            <a:ext cx="6245" cy="7078"/>
          </a:xfrm>
          <a:custGeom>
            <a:avLst/>
            <a:gdLst/>
            <a:ahLst/>
            <a:cxnLst/>
            <a:rect l="l" t="t" r="r" b="b"/>
            <a:pathLst>
              <a:path w="315" h="357" extrusionOk="0">
                <a:moveTo>
                  <a:pt x="126" y="356"/>
                </a:moveTo>
                <a:lnTo>
                  <a:pt x="315" y="314"/>
                </a:lnTo>
                <a:lnTo>
                  <a:pt x="189" y="0"/>
                </a:lnTo>
                <a:lnTo>
                  <a:pt x="1" y="84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6">
            <a:extLst>
              <a:ext uri="{FF2B5EF4-FFF2-40B4-BE49-F238E27FC236}">
                <a16:creationId xmlns:a16="http://schemas.microsoft.com/office/drawing/2014/main" id="{8B92A624-E61E-06D5-8CE2-53440CF63DA0}"/>
              </a:ext>
            </a:extLst>
          </p:cNvPr>
          <p:cNvSpPr/>
          <p:nvPr/>
        </p:nvSpPr>
        <p:spPr>
          <a:xfrm>
            <a:off x="-994097" y="2332571"/>
            <a:ext cx="5829" cy="7494"/>
          </a:xfrm>
          <a:custGeom>
            <a:avLst/>
            <a:gdLst/>
            <a:ahLst/>
            <a:cxnLst/>
            <a:rect l="l" t="t" r="r" b="b"/>
            <a:pathLst>
              <a:path w="294" h="378" extrusionOk="0">
                <a:moveTo>
                  <a:pt x="105" y="377"/>
                </a:moveTo>
                <a:lnTo>
                  <a:pt x="293" y="314"/>
                </a:lnTo>
                <a:lnTo>
                  <a:pt x="188" y="0"/>
                </a:lnTo>
                <a:lnTo>
                  <a:pt x="0" y="84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36">
            <a:extLst>
              <a:ext uri="{FF2B5EF4-FFF2-40B4-BE49-F238E27FC236}">
                <a16:creationId xmlns:a16="http://schemas.microsoft.com/office/drawing/2014/main" id="{691F2D5F-4A10-DE3A-D85B-DB4701FE2B4A}"/>
              </a:ext>
            </a:extLst>
          </p:cNvPr>
          <p:cNvSpPr/>
          <p:nvPr/>
        </p:nvSpPr>
        <p:spPr>
          <a:xfrm>
            <a:off x="-1018997" y="2279896"/>
            <a:ext cx="6661" cy="7058"/>
          </a:xfrm>
          <a:custGeom>
            <a:avLst/>
            <a:gdLst/>
            <a:ahLst/>
            <a:cxnLst/>
            <a:rect l="l" t="t" r="r" b="b"/>
            <a:pathLst>
              <a:path w="336" h="356" extrusionOk="0">
                <a:moveTo>
                  <a:pt x="147" y="356"/>
                </a:moveTo>
                <a:lnTo>
                  <a:pt x="335" y="272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36">
            <a:extLst>
              <a:ext uri="{FF2B5EF4-FFF2-40B4-BE49-F238E27FC236}">
                <a16:creationId xmlns:a16="http://schemas.microsoft.com/office/drawing/2014/main" id="{9BBDD34E-134A-3C32-034E-EEABD551B09A}"/>
              </a:ext>
            </a:extLst>
          </p:cNvPr>
          <p:cNvSpPr/>
          <p:nvPr/>
        </p:nvSpPr>
        <p:spPr>
          <a:xfrm>
            <a:off x="-1013188" y="2290264"/>
            <a:ext cx="6661" cy="7058"/>
          </a:xfrm>
          <a:custGeom>
            <a:avLst/>
            <a:gdLst/>
            <a:ahLst/>
            <a:cxnLst/>
            <a:rect l="l" t="t" r="r" b="b"/>
            <a:pathLst>
              <a:path w="336" h="356" extrusionOk="0">
                <a:moveTo>
                  <a:pt x="147" y="356"/>
                </a:moveTo>
                <a:lnTo>
                  <a:pt x="335" y="272"/>
                </a:lnTo>
                <a:cubicBezTo>
                  <a:pt x="294" y="168"/>
                  <a:pt x="231" y="63"/>
                  <a:pt x="189" y="0"/>
                </a:cubicBezTo>
                <a:lnTo>
                  <a:pt x="1" y="105"/>
                </a:lnTo>
                <a:cubicBezTo>
                  <a:pt x="84" y="147"/>
                  <a:pt x="126" y="251"/>
                  <a:pt x="147" y="356"/>
                </a:cubicBez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36">
            <a:extLst>
              <a:ext uri="{FF2B5EF4-FFF2-40B4-BE49-F238E27FC236}">
                <a16:creationId xmlns:a16="http://schemas.microsoft.com/office/drawing/2014/main" id="{D875A9E0-3297-C0A7-715F-24A41D18158C}"/>
              </a:ext>
            </a:extLst>
          </p:cNvPr>
          <p:cNvSpPr/>
          <p:nvPr/>
        </p:nvSpPr>
        <p:spPr>
          <a:xfrm>
            <a:off x="-1007380" y="2299800"/>
            <a:ext cx="6245" cy="7890"/>
          </a:xfrm>
          <a:custGeom>
            <a:avLst/>
            <a:gdLst/>
            <a:ahLst/>
            <a:cxnLst/>
            <a:rect l="l" t="t" r="r" b="b"/>
            <a:pathLst>
              <a:path w="315" h="398" extrusionOk="0">
                <a:moveTo>
                  <a:pt x="126" y="398"/>
                </a:moveTo>
                <a:lnTo>
                  <a:pt x="314" y="314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36">
            <a:extLst>
              <a:ext uri="{FF2B5EF4-FFF2-40B4-BE49-F238E27FC236}">
                <a16:creationId xmlns:a16="http://schemas.microsoft.com/office/drawing/2014/main" id="{916EEED2-605A-D928-43E1-FD13C281CA9D}"/>
              </a:ext>
            </a:extLst>
          </p:cNvPr>
          <p:cNvSpPr/>
          <p:nvPr/>
        </p:nvSpPr>
        <p:spPr>
          <a:xfrm>
            <a:off x="-1039318" y="2250852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10" y="356"/>
                </a:moveTo>
                <a:lnTo>
                  <a:pt x="377" y="252"/>
                </a:lnTo>
                <a:lnTo>
                  <a:pt x="168" y="0"/>
                </a:lnTo>
                <a:lnTo>
                  <a:pt x="0" y="10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36">
            <a:extLst>
              <a:ext uri="{FF2B5EF4-FFF2-40B4-BE49-F238E27FC236}">
                <a16:creationId xmlns:a16="http://schemas.microsoft.com/office/drawing/2014/main" id="{42E89E7B-E12A-9146-727E-E9399C5BF2A4}"/>
              </a:ext>
            </a:extLst>
          </p:cNvPr>
          <p:cNvSpPr/>
          <p:nvPr/>
        </p:nvSpPr>
        <p:spPr>
          <a:xfrm>
            <a:off x="-1031844" y="2259971"/>
            <a:ext cx="6641" cy="7494"/>
          </a:xfrm>
          <a:custGeom>
            <a:avLst/>
            <a:gdLst/>
            <a:ahLst/>
            <a:cxnLst/>
            <a:rect l="l" t="t" r="r" b="b"/>
            <a:pathLst>
              <a:path w="335" h="378" extrusionOk="0">
                <a:moveTo>
                  <a:pt x="188" y="377"/>
                </a:moveTo>
                <a:lnTo>
                  <a:pt x="335" y="273"/>
                </a:lnTo>
                <a:lnTo>
                  <a:pt x="147" y="1"/>
                </a:lnTo>
                <a:lnTo>
                  <a:pt x="0" y="10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36">
            <a:extLst>
              <a:ext uri="{FF2B5EF4-FFF2-40B4-BE49-F238E27FC236}">
                <a16:creationId xmlns:a16="http://schemas.microsoft.com/office/drawing/2014/main" id="{555EB4D9-A902-1A0E-E634-A103DEB29CFC}"/>
              </a:ext>
            </a:extLst>
          </p:cNvPr>
          <p:cNvSpPr/>
          <p:nvPr/>
        </p:nvSpPr>
        <p:spPr>
          <a:xfrm>
            <a:off x="-1025222" y="2269527"/>
            <a:ext cx="6661" cy="7474"/>
          </a:xfrm>
          <a:custGeom>
            <a:avLst/>
            <a:gdLst/>
            <a:ahLst/>
            <a:cxnLst/>
            <a:rect l="l" t="t" r="r" b="b"/>
            <a:pathLst>
              <a:path w="336" h="377" extrusionOk="0">
                <a:moveTo>
                  <a:pt x="189" y="377"/>
                </a:moveTo>
                <a:lnTo>
                  <a:pt x="336" y="272"/>
                </a:lnTo>
                <a:lnTo>
                  <a:pt x="168" y="0"/>
                </a:lnTo>
                <a:lnTo>
                  <a:pt x="1" y="10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36">
            <a:extLst>
              <a:ext uri="{FF2B5EF4-FFF2-40B4-BE49-F238E27FC236}">
                <a16:creationId xmlns:a16="http://schemas.microsoft.com/office/drawing/2014/main" id="{740B5503-016D-BFA7-46C0-9F587FD5EB38}"/>
              </a:ext>
            </a:extLst>
          </p:cNvPr>
          <p:cNvSpPr/>
          <p:nvPr/>
        </p:nvSpPr>
        <p:spPr>
          <a:xfrm>
            <a:off x="-1062553" y="2224306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31" y="356"/>
                </a:moveTo>
                <a:lnTo>
                  <a:pt x="377" y="231"/>
                </a:lnTo>
                <a:lnTo>
                  <a:pt x="126" y="0"/>
                </a:lnTo>
                <a:lnTo>
                  <a:pt x="1" y="126"/>
                </a:lnTo>
                <a:cubicBezTo>
                  <a:pt x="84" y="231"/>
                  <a:pt x="168" y="293"/>
                  <a:pt x="231" y="356"/>
                </a:cubicBez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36">
            <a:extLst>
              <a:ext uri="{FF2B5EF4-FFF2-40B4-BE49-F238E27FC236}">
                <a16:creationId xmlns:a16="http://schemas.microsoft.com/office/drawing/2014/main" id="{23B190D8-ACEC-F40C-072B-8B67069C50C2}"/>
              </a:ext>
            </a:extLst>
          </p:cNvPr>
          <p:cNvSpPr/>
          <p:nvPr/>
        </p:nvSpPr>
        <p:spPr>
          <a:xfrm>
            <a:off x="-1054246" y="2233009"/>
            <a:ext cx="7058" cy="7494"/>
          </a:xfrm>
          <a:custGeom>
            <a:avLst/>
            <a:gdLst/>
            <a:ahLst/>
            <a:cxnLst/>
            <a:rect l="l" t="t" r="r" b="b"/>
            <a:pathLst>
              <a:path w="356" h="378" extrusionOk="0">
                <a:moveTo>
                  <a:pt x="209" y="377"/>
                </a:moveTo>
                <a:lnTo>
                  <a:pt x="356" y="231"/>
                </a:lnTo>
                <a:lnTo>
                  <a:pt x="126" y="1"/>
                </a:lnTo>
                <a:lnTo>
                  <a:pt x="0" y="126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36">
            <a:extLst>
              <a:ext uri="{FF2B5EF4-FFF2-40B4-BE49-F238E27FC236}">
                <a16:creationId xmlns:a16="http://schemas.microsoft.com/office/drawing/2014/main" id="{6B881C1B-7488-AC44-9D32-DCDE8FC534C6}"/>
              </a:ext>
            </a:extLst>
          </p:cNvPr>
          <p:cNvSpPr/>
          <p:nvPr/>
        </p:nvSpPr>
        <p:spPr>
          <a:xfrm>
            <a:off x="-1046376" y="2241316"/>
            <a:ext cx="7078" cy="7890"/>
          </a:xfrm>
          <a:custGeom>
            <a:avLst/>
            <a:gdLst/>
            <a:ahLst/>
            <a:cxnLst/>
            <a:rect l="l" t="t" r="r" b="b"/>
            <a:pathLst>
              <a:path w="357" h="398" extrusionOk="0">
                <a:moveTo>
                  <a:pt x="210" y="398"/>
                </a:moveTo>
                <a:lnTo>
                  <a:pt x="356" y="272"/>
                </a:lnTo>
                <a:lnTo>
                  <a:pt x="126" y="0"/>
                </a:lnTo>
                <a:lnTo>
                  <a:pt x="1" y="126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36">
            <a:extLst>
              <a:ext uri="{FF2B5EF4-FFF2-40B4-BE49-F238E27FC236}">
                <a16:creationId xmlns:a16="http://schemas.microsoft.com/office/drawing/2014/main" id="{1ED894C9-3A61-07B4-A55D-EE73214C4CAD}"/>
              </a:ext>
            </a:extLst>
          </p:cNvPr>
          <p:cNvSpPr/>
          <p:nvPr/>
        </p:nvSpPr>
        <p:spPr>
          <a:xfrm>
            <a:off x="-1089099" y="2201487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73" y="356"/>
                </a:moveTo>
                <a:lnTo>
                  <a:pt x="377" y="210"/>
                </a:lnTo>
                <a:lnTo>
                  <a:pt x="105" y="1"/>
                </a:lnTo>
                <a:lnTo>
                  <a:pt x="1" y="147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36">
            <a:extLst>
              <a:ext uri="{FF2B5EF4-FFF2-40B4-BE49-F238E27FC236}">
                <a16:creationId xmlns:a16="http://schemas.microsoft.com/office/drawing/2014/main" id="{28D97F59-6F53-F01A-F8D6-E00729492A41}"/>
              </a:ext>
            </a:extLst>
          </p:cNvPr>
          <p:cNvSpPr/>
          <p:nvPr/>
        </p:nvSpPr>
        <p:spPr>
          <a:xfrm>
            <a:off x="-1079979" y="2208545"/>
            <a:ext cx="7494" cy="7474"/>
          </a:xfrm>
          <a:custGeom>
            <a:avLst/>
            <a:gdLst/>
            <a:ahLst/>
            <a:cxnLst/>
            <a:rect l="l" t="t" r="r" b="b"/>
            <a:pathLst>
              <a:path w="378" h="377" extrusionOk="0">
                <a:moveTo>
                  <a:pt x="252" y="377"/>
                </a:moveTo>
                <a:lnTo>
                  <a:pt x="378" y="209"/>
                </a:lnTo>
                <a:cubicBezTo>
                  <a:pt x="315" y="147"/>
                  <a:pt x="231" y="63"/>
                  <a:pt x="126" y="0"/>
                </a:cubicBezTo>
                <a:lnTo>
                  <a:pt x="1" y="168"/>
                </a:lnTo>
                <a:cubicBezTo>
                  <a:pt x="85" y="209"/>
                  <a:pt x="168" y="293"/>
                  <a:pt x="252" y="377"/>
                </a:cubicBez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36">
            <a:extLst>
              <a:ext uri="{FF2B5EF4-FFF2-40B4-BE49-F238E27FC236}">
                <a16:creationId xmlns:a16="http://schemas.microsoft.com/office/drawing/2014/main" id="{3F5E1726-B6D8-CA52-1314-D65D2873D6E0}"/>
              </a:ext>
            </a:extLst>
          </p:cNvPr>
          <p:cNvSpPr/>
          <p:nvPr/>
        </p:nvSpPr>
        <p:spPr>
          <a:xfrm>
            <a:off x="-1071256" y="2216415"/>
            <a:ext cx="7890" cy="7494"/>
          </a:xfrm>
          <a:custGeom>
            <a:avLst/>
            <a:gdLst/>
            <a:ahLst/>
            <a:cxnLst/>
            <a:rect l="l" t="t" r="r" b="b"/>
            <a:pathLst>
              <a:path w="398" h="378" extrusionOk="0">
                <a:moveTo>
                  <a:pt x="251" y="377"/>
                </a:moveTo>
                <a:lnTo>
                  <a:pt x="398" y="231"/>
                </a:lnTo>
                <a:lnTo>
                  <a:pt x="126" y="1"/>
                </a:lnTo>
                <a:lnTo>
                  <a:pt x="0" y="168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36">
            <a:extLst>
              <a:ext uri="{FF2B5EF4-FFF2-40B4-BE49-F238E27FC236}">
                <a16:creationId xmlns:a16="http://schemas.microsoft.com/office/drawing/2014/main" id="{3D8164EE-1B0B-FFD5-FB72-DFA24BB1C4C3}"/>
              </a:ext>
            </a:extLst>
          </p:cNvPr>
          <p:cNvSpPr/>
          <p:nvPr/>
        </p:nvSpPr>
        <p:spPr>
          <a:xfrm>
            <a:off x="-1118143" y="2182415"/>
            <a:ext cx="7494" cy="6641"/>
          </a:xfrm>
          <a:custGeom>
            <a:avLst/>
            <a:gdLst/>
            <a:ahLst/>
            <a:cxnLst/>
            <a:rect l="l" t="t" r="r" b="b"/>
            <a:pathLst>
              <a:path w="378" h="335" extrusionOk="0">
                <a:moveTo>
                  <a:pt x="273" y="335"/>
                </a:moveTo>
                <a:lnTo>
                  <a:pt x="378" y="147"/>
                </a:lnTo>
                <a:lnTo>
                  <a:pt x="85" y="0"/>
                </a:lnTo>
                <a:lnTo>
                  <a:pt x="1" y="147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36">
            <a:extLst>
              <a:ext uri="{FF2B5EF4-FFF2-40B4-BE49-F238E27FC236}">
                <a16:creationId xmlns:a16="http://schemas.microsoft.com/office/drawing/2014/main" id="{72DBEBC3-A3A2-3389-6AAE-1340684B0837}"/>
              </a:ext>
            </a:extLst>
          </p:cNvPr>
          <p:cNvSpPr/>
          <p:nvPr/>
        </p:nvSpPr>
        <p:spPr>
          <a:xfrm>
            <a:off x="-1108171" y="2188620"/>
            <a:ext cx="7890" cy="6245"/>
          </a:xfrm>
          <a:custGeom>
            <a:avLst/>
            <a:gdLst/>
            <a:ahLst/>
            <a:cxnLst/>
            <a:rect l="l" t="t" r="r" b="b"/>
            <a:pathLst>
              <a:path w="398" h="315" extrusionOk="0">
                <a:moveTo>
                  <a:pt x="272" y="315"/>
                </a:moveTo>
                <a:lnTo>
                  <a:pt x="398" y="147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36">
            <a:extLst>
              <a:ext uri="{FF2B5EF4-FFF2-40B4-BE49-F238E27FC236}">
                <a16:creationId xmlns:a16="http://schemas.microsoft.com/office/drawing/2014/main" id="{B20CD3C0-CD6F-EA5A-89AE-9FE3E509D39D}"/>
              </a:ext>
            </a:extLst>
          </p:cNvPr>
          <p:cNvSpPr/>
          <p:nvPr/>
        </p:nvSpPr>
        <p:spPr>
          <a:xfrm>
            <a:off x="-1098219" y="2194846"/>
            <a:ext cx="7058" cy="6661"/>
          </a:xfrm>
          <a:custGeom>
            <a:avLst/>
            <a:gdLst/>
            <a:ahLst/>
            <a:cxnLst/>
            <a:rect l="l" t="t" r="r" b="b"/>
            <a:pathLst>
              <a:path w="356" h="336" extrusionOk="0">
                <a:moveTo>
                  <a:pt x="251" y="336"/>
                </a:moveTo>
                <a:lnTo>
                  <a:pt x="356" y="168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36">
            <a:extLst>
              <a:ext uri="{FF2B5EF4-FFF2-40B4-BE49-F238E27FC236}">
                <a16:creationId xmlns:a16="http://schemas.microsoft.com/office/drawing/2014/main" id="{FEC052D7-6CD8-B37A-83A7-1CCA3871EE1B}"/>
              </a:ext>
            </a:extLst>
          </p:cNvPr>
          <p:cNvSpPr/>
          <p:nvPr/>
        </p:nvSpPr>
        <p:spPr>
          <a:xfrm>
            <a:off x="-1149665" y="2166634"/>
            <a:ext cx="7910" cy="6245"/>
          </a:xfrm>
          <a:custGeom>
            <a:avLst/>
            <a:gdLst/>
            <a:ahLst/>
            <a:cxnLst/>
            <a:rect l="l" t="t" r="r" b="b"/>
            <a:pathLst>
              <a:path w="399" h="315" extrusionOk="0">
                <a:moveTo>
                  <a:pt x="315" y="315"/>
                </a:moveTo>
                <a:lnTo>
                  <a:pt x="398" y="127"/>
                </a:lnTo>
                <a:cubicBezTo>
                  <a:pt x="294" y="85"/>
                  <a:pt x="189" y="22"/>
                  <a:pt x="84" y="1"/>
                </a:cubicBezTo>
                <a:lnTo>
                  <a:pt x="1" y="189"/>
                </a:lnTo>
                <a:cubicBezTo>
                  <a:pt x="105" y="210"/>
                  <a:pt x="210" y="273"/>
                  <a:pt x="315" y="315"/>
                </a:cubicBez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36">
            <a:extLst>
              <a:ext uri="{FF2B5EF4-FFF2-40B4-BE49-F238E27FC236}">
                <a16:creationId xmlns:a16="http://schemas.microsoft.com/office/drawing/2014/main" id="{8068A40C-A030-14EC-EEB6-AAF5184269C2}"/>
              </a:ext>
            </a:extLst>
          </p:cNvPr>
          <p:cNvSpPr/>
          <p:nvPr/>
        </p:nvSpPr>
        <p:spPr>
          <a:xfrm>
            <a:off x="-1138880" y="2171214"/>
            <a:ext cx="7494" cy="6225"/>
          </a:xfrm>
          <a:custGeom>
            <a:avLst/>
            <a:gdLst/>
            <a:ahLst/>
            <a:cxnLst/>
            <a:rect l="l" t="t" r="r" b="b"/>
            <a:pathLst>
              <a:path w="378" h="314" extrusionOk="0">
                <a:moveTo>
                  <a:pt x="294" y="314"/>
                </a:moveTo>
                <a:lnTo>
                  <a:pt x="377" y="168"/>
                </a:lnTo>
                <a:lnTo>
                  <a:pt x="84" y="0"/>
                </a:lnTo>
                <a:lnTo>
                  <a:pt x="1" y="188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36">
            <a:extLst>
              <a:ext uri="{FF2B5EF4-FFF2-40B4-BE49-F238E27FC236}">
                <a16:creationId xmlns:a16="http://schemas.microsoft.com/office/drawing/2014/main" id="{60920915-628D-AB32-D796-1BB7D1690EAD}"/>
              </a:ext>
            </a:extLst>
          </p:cNvPr>
          <p:cNvSpPr/>
          <p:nvPr/>
        </p:nvSpPr>
        <p:spPr>
          <a:xfrm>
            <a:off x="-1128511" y="2176606"/>
            <a:ext cx="7910" cy="6225"/>
          </a:xfrm>
          <a:custGeom>
            <a:avLst/>
            <a:gdLst/>
            <a:ahLst/>
            <a:cxnLst/>
            <a:rect l="l" t="t" r="r" b="b"/>
            <a:pathLst>
              <a:path w="399" h="314" extrusionOk="0">
                <a:moveTo>
                  <a:pt x="294" y="314"/>
                </a:moveTo>
                <a:lnTo>
                  <a:pt x="398" y="147"/>
                </a:lnTo>
                <a:lnTo>
                  <a:pt x="85" y="0"/>
                </a:lnTo>
                <a:lnTo>
                  <a:pt x="1" y="188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36">
            <a:extLst>
              <a:ext uri="{FF2B5EF4-FFF2-40B4-BE49-F238E27FC236}">
                <a16:creationId xmlns:a16="http://schemas.microsoft.com/office/drawing/2014/main" id="{FC8446A9-1E32-29EA-98C3-6A7C60287000}"/>
              </a:ext>
            </a:extLst>
          </p:cNvPr>
          <p:cNvSpPr/>
          <p:nvPr/>
        </p:nvSpPr>
        <p:spPr>
          <a:xfrm>
            <a:off x="-1182852" y="2155453"/>
            <a:ext cx="7494" cy="5412"/>
          </a:xfrm>
          <a:custGeom>
            <a:avLst/>
            <a:gdLst/>
            <a:ahLst/>
            <a:cxnLst/>
            <a:rect l="l" t="t" r="r" b="b"/>
            <a:pathLst>
              <a:path w="378" h="273" extrusionOk="0">
                <a:moveTo>
                  <a:pt x="315" y="272"/>
                </a:moveTo>
                <a:lnTo>
                  <a:pt x="378" y="105"/>
                </a:lnTo>
                <a:lnTo>
                  <a:pt x="64" y="0"/>
                </a:lnTo>
                <a:lnTo>
                  <a:pt x="1" y="209"/>
                </a:lnTo>
                <a:close/>
              </a:path>
            </a:pathLst>
          </a:custGeom>
          <a:solidFill>
            <a:srgbClr val="00CCCC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36">
            <a:extLst>
              <a:ext uri="{FF2B5EF4-FFF2-40B4-BE49-F238E27FC236}">
                <a16:creationId xmlns:a16="http://schemas.microsoft.com/office/drawing/2014/main" id="{B6E7EE6A-7ADD-FADB-5E6F-DC4F6759AD2D}"/>
              </a:ext>
            </a:extLst>
          </p:cNvPr>
          <p:cNvSpPr/>
          <p:nvPr/>
        </p:nvSpPr>
        <p:spPr>
          <a:xfrm>
            <a:off x="-1171235" y="2158347"/>
            <a:ext cx="7078" cy="6245"/>
          </a:xfrm>
          <a:custGeom>
            <a:avLst/>
            <a:gdLst/>
            <a:ahLst/>
            <a:cxnLst/>
            <a:rect l="l" t="t" r="r" b="b"/>
            <a:pathLst>
              <a:path w="357" h="315" extrusionOk="0">
                <a:moveTo>
                  <a:pt x="315" y="314"/>
                </a:moveTo>
                <a:lnTo>
                  <a:pt x="356" y="126"/>
                </a:lnTo>
                <a:lnTo>
                  <a:pt x="43" y="0"/>
                </a:lnTo>
                <a:lnTo>
                  <a:pt x="1" y="189"/>
                </a:lnTo>
                <a:close/>
              </a:path>
            </a:pathLst>
          </a:custGeom>
          <a:solidFill>
            <a:srgbClr val="00CCCC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36">
            <a:extLst>
              <a:ext uri="{FF2B5EF4-FFF2-40B4-BE49-F238E27FC236}">
                <a16:creationId xmlns:a16="http://schemas.microsoft.com/office/drawing/2014/main" id="{EF97E905-776E-C2E7-FC71-B6BA1217922E}"/>
              </a:ext>
            </a:extLst>
          </p:cNvPr>
          <p:cNvSpPr/>
          <p:nvPr/>
        </p:nvSpPr>
        <p:spPr>
          <a:xfrm>
            <a:off x="-1160450" y="2162491"/>
            <a:ext cx="7078" cy="5829"/>
          </a:xfrm>
          <a:custGeom>
            <a:avLst/>
            <a:gdLst/>
            <a:ahLst/>
            <a:cxnLst/>
            <a:rect l="l" t="t" r="r" b="b"/>
            <a:pathLst>
              <a:path w="357" h="294" extrusionOk="0">
                <a:moveTo>
                  <a:pt x="315" y="294"/>
                </a:moveTo>
                <a:lnTo>
                  <a:pt x="356" y="105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36">
            <a:extLst>
              <a:ext uri="{FF2B5EF4-FFF2-40B4-BE49-F238E27FC236}">
                <a16:creationId xmlns:a16="http://schemas.microsoft.com/office/drawing/2014/main" id="{2C90E2EF-7DD3-66FA-3F05-CD24B93752B1}"/>
              </a:ext>
            </a:extLst>
          </p:cNvPr>
          <p:cNvSpPr/>
          <p:nvPr/>
        </p:nvSpPr>
        <p:spPr>
          <a:xfrm>
            <a:off x="-1216853" y="2148395"/>
            <a:ext cx="7058" cy="4996"/>
          </a:xfrm>
          <a:custGeom>
            <a:avLst/>
            <a:gdLst/>
            <a:ahLst/>
            <a:cxnLst/>
            <a:rect l="l" t="t" r="r" b="b"/>
            <a:pathLst>
              <a:path w="356" h="252" extrusionOk="0">
                <a:moveTo>
                  <a:pt x="335" y="251"/>
                </a:moveTo>
                <a:lnTo>
                  <a:pt x="356" y="63"/>
                </a:lnTo>
                <a:lnTo>
                  <a:pt x="21" y="0"/>
                </a:lnTo>
                <a:lnTo>
                  <a:pt x="0" y="189"/>
                </a:lnTo>
                <a:close/>
              </a:path>
            </a:pathLst>
          </a:custGeom>
          <a:solidFill>
            <a:srgbClr val="00CCCC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36">
            <a:extLst>
              <a:ext uri="{FF2B5EF4-FFF2-40B4-BE49-F238E27FC236}">
                <a16:creationId xmlns:a16="http://schemas.microsoft.com/office/drawing/2014/main" id="{6CB4AED6-30BA-7923-60DC-50239C66B783}"/>
              </a:ext>
            </a:extLst>
          </p:cNvPr>
          <p:cNvSpPr/>
          <p:nvPr/>
        </p:nvSpPr>
        <p:spPr>
          <a:xfrm>
            <a:off x="-1205235" y="2150060"/>
            <a:ext cx="7058" cy="5412"/>
          </a:xfrm>
          <a:custGeom>
            <a:avLst/>
            <a:gdLst/>
            <a:ahLst/>
            <a:cxnLst/>
            <a:rect l="l" t="t" r="r" b="b"/>
            <a:pathLst>
              <a:path w="356" h="273" extrusionOk="0">
                <a:moveTo>
                  <a:pt x="314" y="272"/>
                </a:moveTo>
                <a:lnTo>
                  <a:pt x="356" y="63"/>
                </a:lnTo>
                <a:lnTo>
                  <a:pt x="42" y="0"/>
                </a:lnTo>
                <a:lnTo>
                  <a:pt x="0" y="209"/>
                </a:lnTo>
                <a:close/>
              </a:path>
            </a:pathLst>
          </a:custGeom>
          <a:solidFill>
            <a:srgbClr val="00CCCC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36">
            <a:extLst>
              <a:ext uri="{FF2B5EF4-FFF2-40B4-BE49-F238E27FC236}">
                <a16:creationId xmlns:a16="http://schemas.microsoft.com/office/drawing/2014/main" id="{947C79BE-A68D-D234-578C-5A069608F63A}"/>
              </a:ext>
            </a:extLst>
          </p:cNvPr>
          <p:cNvSpPr/>
          <p:nvPr/>
        </p:nvSpPr>
        <p:spPr>
          <a:xfrm>
            <a:off x="-1194054" y="2152538"/>
            <a:ext cx="7078" cy="5412"/>
          </a:xfrm>
          <a:custGeom>
            <a:avLst/>
            <a:gdLst/>
            <a:ahLst/>
            <a:cxnLst/>
            <a:rect l="l" t="t" r="r" b="b"/>
            <a:pathLst>
              <a:path w="357" h="273" extrusionOk="0">
                <a:moveTo>
                  <a:pt x="336" y="273"/>
                </a:moveTo>
                <a:lnTo>
                  <a:pt x="357" y="84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00CCCC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6">
            <a:extLst>
              <a:ext uri="{FF2B5EF4-FFF2-40B4-BE49-F238E27FC236}">
                <a16:creationId xmlns:a16="http://schemas.microsoft.com/office/drawing/2014/main" id="{D09824D7-7D86-AFE9-74F3-FA0D11D4A763}"/>
              </a:ext>
            </a:extLst>
          </p:cNvPr>
          <p:cNvSpPr/>
          <p:nvPr/>
        </p:nvSpPr>
        <p:spPr>
          <a:xfrm>
            <a:off x="-1251705" y="2145897"/>
            <a:ext cx="6661" cy="4183"/>
          </a:xfrm>
          <a:custGeom>
            <a:avLst/>
            <a:gdLst/>
            <a:ahLst/>
            <a:cxnLst/>
            <a:rect l="l" t="t" r="r" b="b"/>
            <a:pathLst>
              <a:path w="336" h="211" extrusionOk="0">
                <a:moveTo>
                  <a:pt x="335" y="210"/>
                </a:moveTo>
                <a:lnTo>
                  <a:pt x="335" y="1"/>
                </a:lnTo>
                <a:lnTo>
                  <a:pt x="1" y="1"/>
                </a:lnTo>
                <a:lnTo>
                  <a:pt x="1" y="189"/>
                </a:lnTo>
                <a:close/>
              </a:path>
            </a:pathLst>
          </a:custGeom>
          <a:solidFill>
            <a:srgbClr val="00CCCC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6">
            <a:extLst>
              <a:ext uri="{FF2B5EF4-FFF2-40B4-BE49-F238E27FC236}">
                <a16:creationId xmlns:a16="http://schemas.microsoft.com/office/drawing/2014/main" id="{4BB201E8-DE6D-D3B2-E34C-2D30D66F518A}"/>
              </a:ext>
            </a:extLst>
          </p:cNvPr>
          <p:cNvSpPr/>
          <p:nvPr/>
        </p:nvSpPr>
        <p:spPr>
          <a:xfrm>
            <a:off x="-1239671" y="2146313"/>
            <a:ext cx="6661" cy="4163"/>
          </a:xfrm>
          <a:custGeom>
            <a:avLst/>
            <a:gdLst/>
            <a:ahLst/>
            <a:cxnLst/>
            <a:rect l="l" t="t" r="r" b="b"/>
            <a:pathLst>
              <a:path w="336" h="210" extrusionOk="0">
                <a:moveTo>
                  <a:pt x="314" y="210"/>
                </a:moveTo>
                <a:lnTo>
                  <a:pt x="335" y="1"/>
                </a:lnTo>
                <a:lnTo>
                  <a:pt x="0" y="1"/>
                </a:lnTo>
                <a:lnTo>
                  <a:pt x="0" y="189"/>
                </a:lnTo>
                <a:close/>
              </a:path>
            </a:pathLst>
          </a:custGeom>
          <a:solidFill>
            <a:srgbClr val="00CCCC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36">
            <a:extLst>
              <a:ext uri="{FF2B5EF4-FFF2-40B4-BE49-F238E27FC236}">
                <a16:creationId xmlns:a16="http://schemas.microsoft.com/office/drawing/2014/main" id="{8B5987BB-B9FA-A842-F17B-E9914F057475}"/>
              </a:ext>
            </a:extLst>
          </p:cNvPr>
          <p:cNvSpPr/>
          <p:nvPr/>
        </p:nvSpPr>
        <p:spPr>
          <a:xfrm>
            <a:off x="-1228886" y="2147562"/>
            <a:ext cx="7078" cy="4163"/>
          </a:xfrm>
          <a:custGeom>
            <a:avLst/>
            <a:gdLst/>
            <a:ahLst/>
            <a:cxnLst/>
            <a:rect l="l" t="t" r="r" b="b"/>
            <a:pathLst>
              <a:path w="357" h="210" extrusionOk="0">
                <a:moveTo>
                  <a:pt x="335" y="210"/>
                </a:moveTo>
                <a:lnTo>
                  <a:pt x="356" y="21"/>
                </a:lnTo>
                <a:cubicBezTo>
                  <a:pt x="251" y="0"/>
                  <a:pt x="147" y="0"/>
                  <a:pt x="21" y="0"/>
                </a:cubicBezTo>
                <a:lnTo>
                  <a:pt x="0" y="189"/>
                </a:lnTo>
                <a:cubicBezTo>
                  <a:pt x="126" y="147"/>
                  <a:pt x="231" y="189"/>
                  <a:pt x="335" y="210"/>
                </a:cubicBezTo>
                <a:close/>
              </a:path>
            </a:pathLst>
          </a:custGeom>
          <a:solidFill>
            <a:srgbClr val="00CCCC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36">
            <a:extLst>
              <a:ext uri="{FF2B5EF4-FFF2-40B4-BE49-F238E27FC236}">
                <a16:creationId xmlns:a16="http://schemas.microsoft.com/office/drawing/2014/main" id="{F7EAF182-F53F-4C7E-4E5E-FD2AD92635D1}"/>
              </a:ext>
            </a:extLst>
          </p:cNvPr>
          <p:cNvSpPr/>
          <p:nvPr/>
        </p:nvSpPr>
        <p:spPr>
          <a:xfrm>
            <a:off x="1641916" y="2232937"/>
            <a:ext cx="36184" cy="36238"/>
          </a:xfrm>
          <a:custGeom>
            <a:avLst/>
            <a:gdLst/>
            <a:ahLst/>
            <a:cxnLst/>
            <a:rect l="l" t="t" r="r" b="b"/>
            <a:pathLst>
              <a:path w="628" h="629" extrusionOk="0">
                <a:moveTo>
                  <a:pt x="314" y="1"/>
                </a:moveTo>
                <a:cubicBezTo>
                  <a:pt x="126" y="1"/>
                  <a:pt x="0" y="126"/>
                  <a:pt x="0" y="315"/>
                </a:cubicBezTo>
                <a:cubicBezTo>
                  <a:pt x="0" y="503"/>
                  <a:pt x="126" y="629"/>
                  <a:pt x="314" y="629"/>
                </a:cubicBezTo>
                <a:cubicBezTo>
                  <a:pt x="502" y="629"/>
                  <a:pt x="628" y="503"/>
                  <a:pt x="628" y="315"/>
                </a:cubicBezTo>
                <a:cubicBezTo>
                  <a:pt x="628" y="168"/>
                  <a:pt x="460" y="22"/>
                  <a:pt x="31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36">
            <a:extLst>
              <a:ext uri="{FF2B5EF4-FFF2-40B4-BE49-F238E27FC236}">
                <a16:creationId xmlns:a16="http://schemas.microsoft.com/office/drawing/2014/main" id="{4760A4C4-3C2C-8DB7-4AC0-7C90F5C0BA36}"/>
              </a:ext>
            </a:extLst>
          </p:cNvPr>
          <p:cNvSpPr/>
          <p:nvPr/>
        </p:nvSpPr>
        <p:spPr>
          <a:xfrm>
            <a:off x="1593690" y="2158214"/>
            <a:ext cx="132635" cy="26559"/>
          </a:xfrm>
          <a:custGeom>
            <a:avLst/>
            <a:gdLst/>
            <a:ahLst/>
            <a:cxnLst/>
            <a:rect l="l" t="t" r="r" b="b"/>
            <a:pathLst>
              <a:path w="2302" h="461" fill="none" extrusionOk="0">
                <a:moveTo>
                  <a:pt x="2302" y="461"/>
                </a:moveTo>
                <a:cubicBezTo>
                  <a:pt x="2009" y="168"/>
                  <a:pt x="1590" y="1"/>
                  <a:pt x="1151" y="1"/>
                </a:cubicBezTo>
                <a:cubicBezTo>
                  <a:pt x="712" y="1"/>
                  <a:pt x="293" y="168"/>
                  <a:pt x="0" y="461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36">
            <a:extLst>
              <a:ext uri="{FF2B5EF4-FFF2-40B4-BE49-F238E27FC236}">
                <a16:creationId xmlns:a16="http://schemas.microsoft.com/office/drawing/2014/main" id="{EAE5B830-4CBF-3B45-DB33-C85C00DD3429}"/>
              </a:ext>
            </a:extLst>
          </p:cNvPr>
          <p:cNvSpPr/>
          <p:nvPr/>
        </p:nvSpPr>
        <p:spPr>
          <a:xfrm>
            <a:off x="1622614" y="2198024"/>
            <a:ext cx="74787" cy="15728"/>
          </a:xfrm>
          <a:custGeom>
            <a:avLst/>
            <a:gdLst/>
            <a:ahLst/>
            <a:cxnLst/>
            <a:rect l="l" t="t" r="r" b="b"/>
            <a:pathLst>
              <a:path w="1298" h="273" fill="none" extrusionOk="0">
                <a:moveTo>
                  <a:pt x="0" y="272"/>
                </a:moveTo>
                <a:cubicBezTo>
                  <a:pt x="147" y="105"/>
                  <a:pt x="377" y="0"/>
                  <a:pt x="649" y="0"/>
                </a:cubicBezTo>
                <a:cubicBezTo>
                  <a:pt x="900" y="0"/>
                  <a:pt x="1151" y="105"/>
                  <a:pt x="1298" y="272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36">
            <a:extLst>
              <a:ext uri="{FF2B5EF4-FFF2-40B4-BE49-F238E27FC236}">
                <a16:creationId xmlns:a16="http://schemas.microsoft.com/office/drawing/2014/main" id="{0CACA2EB-1E9F-E52B-2B51-55C23213A1D2}"/>
              </a:ext>
            </a:extLst>
          </p:cNvPr>
          <p:cNvSpPr/>
          <p:nvPr/>
        </p:nvSpPr>
        <p:spPr>
          <a:xfrm>
            <a:off x="1622614" y="2198024"/>
            <a:ext cx="74787" cy="15728"/>
          </a:xfrm>
          <a:custGeom>
            <a:avLst/>
            <a:gdLst/>
            <a:ahLst/>
            <a:cxnLst/>
            <a:rect l="l" t="t" r="r" b="b"/>
            <a:pathLst>
              <a:path w="1298" h="273" fill="none" extrusionOk="0">
                <a:moveTo>
                  <a:pt x="1298" y="272"/>
                </a:moveTo>
                <a:cubicBezTo>
                  <a:pt x="1151" y="105"/>
                  <a:pt x="900" y="0"/>
                  <a:pt x="649" y="0"/>
                </a:cubicBezTo>
                <a:cubicBezTo>
                  <a:pt x="377" y="0"/>
                  <a:pt x="147" y="105"/>
                  <a:pt x="0" y="272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36">
            <a:extLst>
              <a:ext uri="{FF2B5EF4-FFF2-40B4-BE49-F238E27FC236}">
                <a16:creationId xmlns:a16="http://schemas.microsoft.com/office/drawing/2014/main" id="{D0A37169-2AAB-F695-5555-A093854D24A4}"/>
              </a:ext>
            </a:extLst>
          </p:cNvPr>
          <p:cNvSpPr/>
          <p:nvPr/>
        </p:nvSpPr>
        <p:spPr>
          <a:xfrm>
            <a:off x="1562346" y="2117252"/>
            <a:ext cx="192903" cy="38600"/>
          </a:xfrm>
          <a:custGeom>
            <a:avLst/>
            <a:gdLst/>
            <a:ahLst/>
            <a:cxnLst/>
            <a:rect l="l" t="t" r="r" b="b"/>
            <a:pathLst>
              <a:path w="3348" h="670" fill="none" extrusionOk="0">
                <a:moveTo>
                  <a:pt x="3348" y="670"/>
                </a:moveTo>
                <a:cubicBezTo>
                  <a:pt x="2929" y="251"/>
                  <a:pt x="2323" y="0"/>
                  <a:pt x="1674" y="0"/>
                </a:cubicBezTo>
                <a:cubicBezTo>
                  <a:pt x="1004" y="0"/>
                  <a:pt x="440" y="251"/>
                  <a:pt x="0" y="670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36">
            <a:extLst>
              <a:ext uri="{FF2B5EF4-FFF2-40B4-BE49-F238E27FC236}">
                <a16:creationId xmlns:a16="http://schemas.microsoft.com/office/drawing/2014/main" id="{E362F8A0-B44B-0A18-7C56-2D5518782E8B}"/>
              </a:ext>
            </a:extLst>
          </p:cNvPr>
          <p:cNvSpPr/>
          <p:nvPr/>
        </p:nvSpPr>
        <p:spPr>
          <a:xfrm>
            <a:off x="1593690" y="2158214"/>
            <a:ext cx="132635" cy="26559"/>
          </a:xfrm>
          <a:custGeom>
            <a:avLst/>
            <a:gdLst/>
            <a:ahLst/>
            <a:cxnLst/>
            <a:rect l="l" t="t" r="r" b="b"/>
            <a:pathLst>
              <a:path w="2302" h="461" fill="none" extrusionOk="0">
                <a:moveTo>
                  <a:pt x="0" y="461"/>
                </a:moveTo>
                <a:cubicBezTo>
                  <a:pt x="293" y="168"/>
                  <a:pt x="712" y="1"/>
                  <a:pt x="1151" y="1"/>
                </a:cubicBezTo>
                <a:cubicBezTo>
                  <a:pt x="1590" y="1"/>
                  <a:pt x="2009" y="168"/>
                  <a:pt x="2302" y="461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36">
            <a:extLst>
              <a:ext uri="{FF2B5EF4-FFF2-40B4-BE49-F238E27FC236}">
                <a16:creationId xmlns:a16="http://schemas.microsoft.com/office/drawing/2014/main" id="{E17CB9EC-D6D2-206B-2552-37DD50FE702B}"/>
              </a:ext>
            </a:extLst>
          </p:cNvPr>
          <p:cNvSpPr/>
          <p:nvPr/>
        </p:nvSpPr>
        <p:spPr>
          <a:xfrm>
            <a:off x="999505" y="3467506"/>
            <a:ext cx="117820" cy="452585"/>
          </a:xfrm>
          <a:custGeom>
            <a:avLst/>
            <a:gdLst/>
            <a:ahLst/>
            <a:cxnLst/>
            <a:rect l="l" t="t" r="r" b="b"/>
            <a:pathLst>
              <a:path w="5943" h="22829" extrusionOk="0">
                <a:moveTo>
                  <a:pt x="5419" y="2469"/>
                </a:moveTo>
                <a:lnTo>
                  <a:pt x="5419" y="3662"/>
                </a:lnTo>
                <a:lnTo>
                  <a:pt x="523" y="3662"/>
                </a:lnTo>
                <a:lnTo>
                  <a:pt x="523" y="2469"/>
                </a:lnTo>
                <a:close/>
                <a:moveTo>
                  <a:pt x="5419" y="4227"/>
                </a:moveTo>
                <a:lnTo>
                  <a:pt x="5419" y="5420"/>
                </a:lnTo>
                <a:lnTo>
                  <a:pt x="523" y="5420"/>
                </a:lnTo>
                <a:lnTo>
                  <a:pt x="523" y="4227"/>
                </a:lnTo>
                <a:close/>
                <a:moveTo>
                  <a:pt x="5419" y="5964"/>
                </a:moveTo>
                <a:lnTo>
                  <a:pt x="5419" y="7177"/>
                </a:lnTo>
                <a:lnTo>
                  <a:pt x="523" y="7177"/>
                </a:lnTo>
                <a:lnTo>
                  <a:pt x="523" y="5964"/>
                </a:lnTo>
                <a:close/>
                <a:moveTo>
                  <a:pt x="5419" y="7721"/>
                </a:moveTo>
                <a:lnTo>
                  <a:pt x="5419" y="8935"/>
                </a:lnTo>
                <a:lnTo>
                  <a:pt x="523" y="8935"/>
                </a:lnTo>
                <a:lnTo>
                  <a:pt x="523" y="7721"/>
                </a:lnTo>
                <a:close/>
                <a:moveTo>
                  <a:pt x="5419" y="9479"/>
                </a:moveTo>
                <a:lnTo>
                  <a:pt x="5419" y="10671"/>
                </a:lnTo>
                <a:lnTo>
                  <a:pt x="523" y="10671"/>
                </a:lnTo>
                <a:lnTo>
                  <a:pt x="523" y="9479"/>
                </a:lnTo>
                <a:close/>
                <a:moveTo>
                  <a:pt x="5419" y="11236"/>
                </a:moveTo>
                <a:lnTo>
                  <a:pt x="5419" y="12429"/>
                </a:lnTo>
                <a:lnTo>
                  <a:pt x="523" y="12429"/>
                </a:lnTo>
                <a:lnTo>
                  <a:pt x="523" y="11236"/>
                </a:lnTo>
                <a:close/>
                <a:moveTo>
                  <a:pt x="5419" y="12952"/>
                </a:moveTo>
                <a:lnTo>
                  <a:pt x="5419" y="14166"/>
                </a:lnTo>
                <a:lnTo>
                  <a:pt x="523" y="14166"/>
                </a:lnTo>
                <a:lnTo>
                  <a:pt x="523" y="12952"/>
                </a:lnTo>
                <a:close/>
                <a:moveTo>
                  <a:pt x="5419" y="14710"/>
                </a:moveTo>
                <a:lnTo>
                  <a:pt x="5419" y="15902"/>
                </a:lnTo>
                <a:lnTo>
                  <a:pt x="523" y="15902"/>
                </a:lnTo>
                <a:lnTo>
                  <a:pt x="523" y="14710"/>
                </a:lnTo>
                <a:close/>
                <a:moveTo>
                  <a:pt x="5419" y="16467"/>
                </a:moveTo>
                <a:lnTo>
                  <a:pt x="5419" y="17660"/>
                </a:lnTo>
                <a:lnTo>
                  <a:pt x="523" y="17660"/>
                </a:lnTo>
                <a:lnTo>
                  <a:pt x="523" y="16467"/>
                </a:lnTo>
                <a:close/>
                <a:moveTo>
                  <a:pt x="5419" y="18183"/>
                </a:moveTo>
                <a:lnTo>
                  <a:pt x="5419" y="19397"/>
                </a:lnTo>
                <a:lnTo>
                  <a:pt x="523" y="19397"/>
                </a:lnTo>
                <a:lnTo>
                  <a:pt x="523" y="18183"/>
                </a:lnTo>
                <a:close/>
                <a:moveTo>
                  <a:pt x="272" y="0"/>
                </a:moveTo>
                <a:cubicBezTo>
                  <a:pt x="146" y="0"/>
                  <a:pt x="0" y="147"/>
                  <a:pt x="0" y="272"/>
                </a:cubicBezTo>
                <a:lnTo>
                  <a:pt x="0" y="22577"/>
                </a:lnTo>
                <a:cubicBezTo>
                  <a:pt x="0" y="22744"/>
                  <a:pt x="146" y="22828"/>
                  <a:pt x="272" y="22828"/>
                </a:cubicBezTo>
                <a:cubicBezTo>
                  <a:pt x="398" y="22828"/>
                  <a:pt x="523" y="22703"/>
                  <a:pt x="523" y="22577"/>
                </a:cubicBezTo>
                <a:lnTo>
                  <a:pt x="523" y="19941"/>
                </a:lnTo>
                <a:lnTo>
                  <a:pt x="5419" y="19941"/>
                </a:lnTo>
                <a:lnTo>
                  <a:pt x="5419" y="22577"/>
                </a:lnTo>
                <a:cubicBezTo>
                  <a:pt x="5419" y="22744"/>
                  <a:pt x="5545" y="22828"/>
                  <a:pt x="5691" y="22828"/>
                </a:cubicBezTo>
                <a:cubicBezTo>
                  <a:pt x="5817" y="22828"/>
                  <a:pt x="5942" y="22703"/>
                  <a:pt x="5942" y="22577"/>
                </a:cubicBezTo>
                <a:lnTo>
                  <a:pt x="5942" y="272"/>
                </a:lnTo>
                <a:cubicBezTo>
                  <a:pt x="5942" y="147"/>
                  <a:pt x="5838" y="0"/>
                  <a:pt x="5691" y="0"/>
                </a:cubicBezTo>
                <a:cubicBezTo>
                  <a:pt x="5524" y="0"/>
                  <a:pt x="5419" y="147"/>
                  <a:pt x="5419" y="272"/>
                </a:cubicBezTo>
                <a:lnTo>
                  <a:pt x="5419" y="1946"/>
                </a:lnTo>
                <a:lnTo>
                  <a:pt x="523" y="1946"/>
                </a:lnTo>
                <a:lnTo>
                  <a:pt x="523" y="272"/>
                </a:lnTo>
                <a:cubicBezTo>
                  <a:pt x="523" y="105"/>
                  <a:pt x="398" y="0"/>
                  <a:pt x="272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36">
            <a:extLst>
              <a:ext uri="{FF2B5EF4-FFF2-40B4-BE49-F238E27FC236}">
                <a16:creationId xmlns:a16="http://schemas.microsoft.com/office/drawing/2014/main" id="{486EC1FE-2BE5-3E6E-0061-C6E6D9ED6018}"/>
              </a:ext>
            </a:extLst>
          </p:cNvPr>
          <p:cNvSpPr/>
          <p:nvPr/>
        </p:nvSpPr>
        <p:spPr>
          <a:xfrm>
            <a:off x="824865" y="2717518"/>
            <a:ext cx="466681" cy="686540"/>
          </a:xfrm>
          <a:custGeom>
            <a:avLst/>
            <a:gdLst/>
            <a:ahLst/>
            <a:cxnLst/>
            <a:rect l="l" t="t" r="r" b="b"/>
            <a:pathLst>
              <a:path w="23540" h="34630" extrusionOk="0">
                <a:moveTo>
                  <a:pt x="2323" y="1"/>
                </a:moveTo>
                <a:cubicBezTo>
                  <a:pt x="1046" y="1"/>
                  <a:pt x="0" y="1047"/>
                  <a:pt x="0" y="2323"/>
                </a:cubicBezTo>
                <a:lnTo>
                  <a:pt x="0" y="32286"/>
                </a:lnTo>
                <a:cubicBezTo>
                  <a:pt x="0" y="33583"/>
                  <a:pt x="1046" y="34629"/>
                  <a:pt x="2323" y="34629"/>
                </a:cubicBezTo>
                <a:lnTo>
                  <a:pt x="21217" y="34629"/>
                </a:lnTo>
                <a:cubicBezTo>
                  <a:pt x="22493" y="34629"/>
                  <a:pt x="23539" y="33604"/>
                  <a:pt x="23539" y="32286"/>
                </a:cubicBezTo>
                <a:lnTo>
                  <a:pt x="23539" y="2323"/>
                </a:lnTo>
                <a:cubicBezTo>
                  <a:pt x="23539" y="1047"/>
                  <a:pt x="22493" y="1"/>
                  <a:pt x="21217" y="1"/>
                </a:cubicBezTo>
                <a:close/>
              </a:path>
            </a:pathLst>
          </a:custGeom>
          <a:solidFill>
            <a:srgbClr val="00CCCC"/>
          </a:solidFill>
          <a:ln w="19050" cap="flat" cmpd="sng">
            <a:solidFill>
              <a:srgbClr val="00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36">
            <a:extLst>
              <a:ext uri="{FF2B5EF4-FFF2-40B4-BE49-F238E27FC236}">
                <a16:creationId xmlns:a16="http://schemas.microsoft.com/office/drawing/2014/main" id="{62D55EFD-EBC8-BBCD-8FC6-583AB1FF6884}"/>
              </a:ext>
            </a:extLst>
          </p:cNvPr>
          <p:cNvSpPr/>
          <p:nvPr/>
        </p:nvSpPr>
        <p:spPr>
          <a:xfrm>
            <a:off x="855971" y="2748624"/>
            <a:ext cx="404450" cy="624309"/>
          </a:xfrm>
          <a:custGeom>
            <a:avLst/>
            <a:gdLst/>
            <a:ahLst/>
            <a:cxnLst/>
            <a:rect l="l" t="t" r="r" b="b"/>
            <a:pathLst>
              <a:path w="20401" h="31491" extrusionOk="0">
                <a:moveTo>
                  <a:pt x="754" y="1"/>
                </a:moveTo>
                <a:cubicBezTo>
                  <a:pt x="335" y="1"/>
                  <a:pt x="0" y="336"/>
                  <a:pt x="0" y="754"/>
                </a:cubicBezTo>
                <a:lnTo>
                  <a:pt x="0" y="30717"/>
                </a:lnTo>
                <a:cubicBezTo>
                  <a:pt x="0" y="31135"/>
                  <a:pt x="335" y="31491"/>
                  <a:pt x="754" y="31491"/>
                </a:cubicBezTo>
                <a:lnTo>
                  <a:pt x="754" y="31470"/>
                </a:lnTo>
                <a:lnTo>
                  <a:pt x="19648" y="31470"/>
                </a:lnTo>
                <a:cubicBezTo>
                  <a:pt x="20066" y="31470"/>
                  <a:pt x="20401" y="31135"/>
                  <a:pt x="20401" y="30717"/>
                </a:cubicBezTo>
                <a:lnTo>
                  <a:pt x="20401" y="754"/>
                </a:lnTo>
                <a:cubicBezTo>
                  <a:pt x="20401" y="336"/>
                  <a:pt x="20066" y="1"/>
                  <a:pt x="19648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36">
            <a:extLst>
              <a:ext uri="{FF2B5EF4-FFF2-40B4-BE49-F238E27FC236}">
                <a16:creationId xmlns:a16="http://schemas.microsoft.com/office/drawing/2014/main" id="{0D63DAA5-C0D0-E175-5FF7-2F26C70E67EF}"/>
              </a:ext>
            </a:extLst>
          </p:cNvPr>
          <p:cNvSpPr/>
          <p:nvPr/>
        </p:nvSpPr>
        <p:spPr>
          <a:xfrm>
            <a:off x="913622" y="2924386"/>
            <a:ext cx="278779" cy="4996"/>
          </a:xfrm>
          <a:custGeom>
            <a:avLst/>
            <a:gdLst/>
            <a:ahLst/>
            <a:cxnLst/>
            <a:rect l="l" t="t" r="r" b="b"/>
            <a:pathLst>
              <a:path w="14062" h="252" extrusionOk="0">
                <a:moveTo>
                  <a:pt x="189" y="0"/>
                </a:moveTo>
                <a:cubicBezTo>
                  <a:pt x="1" y="0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0"/>
                  <a:pt x="13915" y="0"/>
                </a:cubicBezTo>
                <a:close/>
              </a:path>
            </a:pathLst>
          </a:custGeom>
          <a:solidFill>
            <a:srgbClr val="00CCCC"/>
          </a:solidFill>
          <a:ln w="19050" cap="flat" cmpd="sng">
            <a:solidFill>
              <a:srgbClr val="00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36">
            <a:extLst>
              <a:ext uri="{FF2B5EF4-FFF2-40B4-BE49-F238E27FC236}">
                <a16:creationId xmlns:a16="http://schemas.microsoft.com/office/drawing/2014/main" id="{4F4AEA31-5D37-EB62-91E9-737946421539}"/>
              </a:ext>
            </a:extLst>
          </p:cNvPr>
          <p:cNvSpPr/>
          <p:nvPr/>
        </p:nvSpPr>
        <p:spPr>
          <a:xfrm>
            <a:off x="913622" y="2873067"/>
            <a:ext cx="278779" cy="4996"/>
          </a:xfrm>
          <a:custGeom>
            <a:avLst/>
            <a:gdLst/>
            <a:ahLst/>
            <a:cxnLst/>
            <a:rect l="l" t="t" r="r" b="b"/>
            <a:pathLst>
              <a:path w="14062" h="252" extrusionOk="0">
                <a:moveTo>
                  <a:pt x="189" y="1"/>
                </a:moveTo>
                <a:cubicBezTo>
                  <a:pt x="1" y="1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rgbClr val="00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36">
            <a:extLst>
              <a:ext uri="{FF2B5EF4-FFF2-40B4-BE49-F238E27FC236}">
                <a16:creationId xmlns:a16="http://schemas.microsoft.com/office/drawing/2014/main" id="{AE7D87B0-0BE8-8C9F-2374-89B51D9FA45E}"/>
              </a:ext>
            </a:extLst>
          </p:cNvPr>
          <p:cNvSpPr/>
          <p:nvPr/>
        </p:nvSpPr>
        <p:spPr>
          <a:xfrm>
            <a:off x="913622" y="2973335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rgbClr val="00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36">
            <a:extLst>
              <a:ext uri="{FF2B5EF4-FFF2-40B4-BE49-F238E27FC236}">
                <a16:creationId xmlns:a16="http://schemas.microsoft.com/office/drawing/2014/main" id="{268B6A82-CF4C-8CB9-352A-80CF0B8F7D92}"/>
              </a:ext>
            </a:extLst>
          </p:cNvPr>
          <p:cNvSpPr/>
          <p:nvPr/>
        </p:nvSpPr>
        <p:spPr>
          <a:xfrm>
            <a:off x="913622" y="3074415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rgbClr val="00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36">
            <a:extLst>
              <a:ext uri="{FF2B5EF4-FFF2-40B4-BE49-F238E27FC236}">
                <a16:creationId xmlns:a16="http://schemas.microsoft.com/office/drawing/2014/main" id="{8B1AE762-9B30-FE09-ACF6-BFDDB5FA3121}"/>
              </a:ext>
            </a:extLst>
          </p:cNvPr>
          <p:cNvSpPr/>
          <p:nvPr/>
        </p:nvSpPr>
        <p:spPr>
          <a:xfrm>
            <a:off x="913622" y="3126948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rgbClr val="00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6">
            <a:extLst>
              <a:ext uri="{FF2B5EF4-FFF2-40B4-BE49-F238E27FC236}">
                <a16:creationId xmlns:a16="http://schemas.microsoft.com/office/drawing/2014/main" id="{A9E0BBDB-2F29-30BB-6E0A-5693C2FC508C}"/>
              </a:ext>
            </a:extLst>
          </p:cNvPr>
          <p:cNvSpPr/>
          <p:nvPr/>
        </p:nvSpPr>
        <p:spPr>
          <a:xfrm>
            <a:off x="913622" y="3176372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rgbClr val="00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36">
            <a:extLst>
              <a:ext uri="{FF2B5EF4-FFF2-40B4-BE49-F238E27FC236}">
                <a16:creationId xmlns:a16="http://schemas.microsoft.com/office/drawing/2014/main" id="{9D193CD2-AB75-0106-1397-AA608B2D2913}"/>
              </a:ext>
            </a:extLst>
          </p:cNvPr>
          <p:cNvSpPr/>
          <p:nvPr/>
        </p:nvSpPr>
        <p:spPr>
          <a:xfrm>
            <a:off x="1383828" y="3724491"/>
            <a:ext cx="90442" cy="135662"/>
          </a:xfrm>
          <a:custGeom>
            <a:avLst/>
            <a:gdLst/>
            <a:ahLst/>
            <a:cxnLst/>
            <a:rect l="l" t="t" r="r" b="b"/>
            <a:pathLst>
              <a:path w="4562" h="6843" extrusionOk="0">
                <a:moveTo>
                  <a:pt x="2281" y="0"/>
                </a:moveTo>
                <a:cubicBezTo>
                  <a:pt x="1026" y="0"/>
                  <a:pt x="1" y="1025"/>
                  <a:pt x="1" y="2281"/>
                </a:cubicBezTo>
                <a:cubicBezTo>
                  <a:pt x="1" y="3013"/>
                  <a:pt x="335" y="3662"/>
                  <a:pt x="900" y="4080"/>
                </a:cubicBezTo>
                <a:cubicBezTo>
                  <a:pt x="859" y="4206"/>
                  <a:pt x="900" y="5629"/>
                  <a:pt x="900" y="5629"/>
                </a:cubicBezTo>
                <a:cubicBezTo>
                  <a:pt x="900" y="5984"/>
                  <a:pt x="1110" y="6131"/>
                  <a:pt x="1423" y="6256"/>
                </a:cubicBezTo>
                <a:cubicBezTo>
                  <a:pt x="1549" y="6612"/>
                  <a:pt x="1863" y="6842"/>
                  <a:pt x="2281" y="6842"/>
                </a:cubicBezTo>
                <a:cubicBezTo>
                  <a:pt x="2637" y="6842"/>
                  <a:pt x="2993" y="6612"/>
                  <a:pt x="3118" y="6298"/>
                </a:cubicBezTo>
                <a:cubicBezTo>
                  <a:pt x="3432" y="6277"/>
                  <a:pt x="3683" y="6005"/>
                  <a:pt x="3683" y="5671"/>
                </a:cubicBezTo>
                <a:cubicBezTo>
                  <a:pt x="3683" y="5671"/>
                  <a:pt x="3683" y="4206"/>
                  <a:pt x="3662" y="4080"/>
                </a:cubicBezTo>
                <a:cubicBezTo>
                  <a:pt x="4185" y="3662"/>
                  <a:pt x="4562" y="3013"/>
                  <a:pt x="4562" y="2281"/>
                </a:cubicBezTo>
                <a:cubicBezTo>
                  <a:pt x="4562" y="1025"/>
                  <a:pt x="3537" y="0"/>
                  <a:pt x="2281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rgbClr val="00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36">
            <a:extLst>
              <a:ext uri="{FF2B5EF4-FFF2-40B4-BE49-F238E27FC236}">
                <a16:creationId xmlns:a16="http://schemas.microsoft.com/office/drawing/2014/main" id="{3FF15072-266E-C583-4617-D62611719EAC}"/>
              </a:ext>
            </a:extLst>
          </p:cNvPr>
          <p:cNvSpPr/>
          <p:nvPr/>
        </p:nvSpPr>
        <p:spPr>
          <a:xfrm>
            <a:off x="1400421" y="3805378"/>
            <a:ext cx="56025" cy="54776"/>
          </a:xfrm>
          <a:custGeom>
            <a:avLst/>
            <a:gdLst/>
            <a:ahLst/>
            <a:cxnLst/>
            <a:rect l="l" t="t" r="r" b="b"/>
            <a:pathLst>
              <a:path w="2826" h="2763" extrusionOk="0">
                <a:moveTo>
                  <a:pt x="2804" y="0"/>
                </a:moveTo>
                <a:lnTo>
                  <a:pt x="2804" y="0"/>
                </a:lnTo>
                <a:cubicBezTo>
                  <a:pt x="2805" y="2"/>
                  <a:pt x="2805" y="4"/>
                  <a:pt x="2805" y="5"/>
                </a:cubicBezTo>
                <a:lnTo>
                  <a:pt x="2805" y="5"/>
                </a:lnTo>
                <a:cubicBezTo>
                  <a:pt x="2806" y="4"/>
                  <a:pt x="2805" y="2"/>
                  <a:pt x="2804" y="0"/>
                </a:cubicBezTo>
                <a:close/>
                <a:moveTo>
                  <a:pt x="42" y="0"/>
                </a:moveTo>
                <a:cubicBezTo>
                  <a:pt x="1" y="126"/>
                  <a:pt x="42" y="1549"/>
                  <a:pt x="42" y="1549"/>
                </a:cubicBezTo>
                <a:cubicBezTo>
                  <a:pt x="42" y="1904"/>
                  <a:pt x="252" y="2051"/>
                  <a:pt x="566" y="2176"/>
                </a:cubicBezTo>
                <a:cubicBezTo>
                  <a:pt x="691" y="2532"/>
                  <a:pt x="1005" y="2762"/>
                  <a:pt x="1423" y="2762"/>
                </a:cubicBezTo>
                <a:cubicBezTo>
                  <a:pt x="1779" y="2762"/>
                  <a:pt x="2135" y="2532"/>
                  <a:pt x="2260" y="2218"/>
                </a:cubicBezTo>
                <a:cubicBezTo>
                  <a:pt x="2574" y="2197"/>
                  <a:pt x="2825" y="1925"/>
                  <a:pt x="2825" y="1591"/>
                </a:cubicBezTo>
                <a:cubicBezTo>
                  <a:pt x="2825" y="1591"/>
                  <a:pt x="2825" y="161"/>
                  <a:pt x="2805" y="5"/>
                </a:cubicBezTo>
                <a:lnTo>
                  <a:pt x="2805" y="5"/>
                </a:lnTo>
                <a:cubicBezTo>
                  <a:pt x="2795" y="36"/>
                  <a:pt x="2505" y="47"/>
                  <a:pt x="2116" y="47"/>
                </a:cubicBezTo>
                <a:cubicBezTo>
                  <a:pt x="1298" y="47"/>
                  <a:pt x="42" y="0"/>
                  <a:pt x="42" y="0"/>
                </a:cubicBezTo>
                <a:close/>
              </a:path>
            </a:pathLst>
          </a:custGeom>
          <a:solidFill>
            <a:srgbClr val="005391"/>
          </a:solidFill>
          <a:ln w="19050" cap="flat" cmpd="sng">
            <a:solidFill>
              <a:srgbClr val="00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36">
            <a:extLst>
              <a:ext uri="{FF2B5EF4-FFF2-40B4-BE49-F238E27FC236}">
                <a16:creationId xmlns:a16="http://schemas.microsoft.com/office/drawing/2014/main" id="{D8748C6A-A9FC-3D7C-C2A3-DA7EB8AF3D66}"/>
              </a:ext>
            </a:extLst>
          </p:cNvPr>
          <p:cNvSpPr/>
          <p:nvPr/>
        </p:nvSpPr>
        <p:spPr>
          <a:xfrm>
            <a:off x="1363923" y="3708730"/>
            <a:ext cx="24484" cy="24068"/>
          </a:xfrm>
          <a:custGeom>
            <a:avLst/>
            <a:gdLst/>
            <a:ahLst/>
            <a:cxnLst/>
            <a:rect l="l" t="t" r="r" b="b"/>
            <a:pathLst>
              <a:path w="1235" h="1214" extrusionOk="0">
                <a:moveTo>
                  <a:pt x="210" y="0"/>
                </a:moveTo>
                <a:cubicBezTo>
                  <a:pt x="157" y="0"/>
                  <a:pt x="105" y="21"/>
                  <a:pt x="63" y="63"/>
                </a:cubicBezTo>
                <a:cubicBezTo>
                  <a:pt x="0" y="147"/>
                  <a:pt x="0" y="272"/>
                  <a:pt x="63" y="356"/>
                </a:cubicBezTo>
                <a:lnTo>
                  <a:pt x="879" y="1172"/>
                </a:lnTo>
                <a:cubicBezTo>
                  <a:pt x="942" y="1193"/>
                  <a:pt x="984" y="1214"/>
                  <a:pt x="1046" y="1214"/>
                </a:cubicBezTo>
                <a:cubicBezTo>
                  <a:pt x="1088" y="1214"/>
                  <a:pt x="1151" y="1193"/>
                  <a:pt x="1172" y="1172"/>
                </a:cubicBezTo>
                <a:cubicBezTo>
                  <a:pt x="1235" y="1088"/>
                  <a:pt x="1235" y="942"/>
                  <a:pt x="1172" y="879"/>
                </a:cubicBezTo>
                <a:lnTo>
                  <a:pt x="356" y="63"/>
                </a:lnTo>
                <a:cubicBezTo>
                  <a:pt x="314" y="21"/>
                  <a:pt x="262" y="0"/>
                  <a:pt x="210" y="0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00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36">
            <a:extLst>
              <a:ext uri="{FF2B5EF4-FFF2-40B4-BE49-F238E27FC236}">
                <a16:creationId xmlns:a16="http://schemas.microsoft.com/office/drawing/2014/main" id="{FAF57505-2B66-F3AE-2DD2-C745363063A9}"/>
              </a:ext>
            </a:extLst>
          </p:cNvPr>
          <p:cNvSpPr/>
          <p:nvPr/>
        </p:nvSpPr>
        <p:spPr>
          <a:xfrm>
            <a:off x="1424489" y="3684246"/>
            <a:ext cx="8307" cy="31125"/>
          </a:xfrm>
          <a:custGeom>
            <a:avLst/>
            <a:gdLst/>
            <a:ahLst/>
            <a:cxnLst/>
            <a:rect l="l" t="t" r="r" b="b"/>
            <a:pathLst>
              <a:path w="419" h="1570" extrusionOk="0">
                <a:moveTo>
                  <a:pt x="209" y="1"/>
                </a:moveTo>
                <a:cubicBezTo>
                  <a:pt x="105" y="1"/>
                  <a:pt x="0" y="105"/>
                  <a:pt x="0" y="210"/>
                </a:cubicBezTo>
                <a:lnTo>
                  <a:pt x="0" y="1361"/>
                </a:lnTo>
                <a:cubicBezTo>
                  <a:pt x="0" y="1465"/>
                  <a:pt x="105" y="1570"/>
                  <a:pt x="209" y="1570"/>
                </a:cubicBezTo>
                <a:cubicBezTo>
                  <a:pt x="335" y="1570"/>
                  <a:pt x="419" y="1465"/>
                  <a:pt x="419" y="1361"/>
                </a:cubicBezTo>
                <a:lnTo>
                  <a:pt x="419" y="210"/>
                </a:lnTo>
                <a:cubicBezTo>
                  <a:pt x="419" y="105"/>
                  <a:pt x="314" y="1"/>
                  <a:pt x="209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00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36">
            <a:extLst>
              <a:ext uri="{FF2B5EF4-FFF2-40B4-BE49-F238E27FC236}">
                <a16:creationId xmlns:a16="http://schemas.microsoft.com/office/drawing/2014/main" id="{E509D6C2-39C5-9ADA-16F0-752A1F822A4B}"/>
              </a:ext>
            </a:extLst>
          </p:cNvPr>
          <p:cNvSpPr/>
          <p:nvPr/>
        </p:nvSpPr>
        <p:spPr>
          <a:xfrm>
            <a:off x="1468461" y="3708730"/>
            <a:ext cx="24900" cy="24068"/>
          </a:xfrm>
          <a:custGeom>
            <a:avLst/>
            <a:gdLst/>
            <a:ahLst/>
            <a:cxnLst/>
            <a:rect l="l" t="t" r="r" b="b"/>
            <a:pathLst>
              <a:path w="1256" h="1214" extrusionOk="0">
                <a:moveTo>
                  <a:pt x="1036" y="0"/>
                </a:moveTo>
                <a:cubicBezTo>
                  <a:pt x="983" y="0"/>
                  <a:pt x="931" y="21"/>
                  <a:pt x="900" y="63"/>
                </a:cubicBezTo>
                <a:lnTo>
                  <a:pt x="84" y="879"/>
                </a:lnTo>
                <a:cubicBezTo>
                  <a:pt x="0" y="963"/>
                  <a:pt x="0" y="1088"/>
                  <a:pt x="84" y="1172"/>
                </a:cubicBezTo>
                <a:cubicBezTo>
                  <a:pt x="126" y="1193"/>
                  <a:pt x="188" y="1214"/>
                  <a:pt x="230" y="1214"/>
                </a:cubicBezTo>
                <a:cubicBezTo>
                  <a:pt x="293" y="1214"/>
                  <a:pt x="335" y="1193"/>
                  <a:pt x="377" y="1172"/>
                </a:cubicBezTo>
                <a:lnTo>
                  <a:pt x="1172" y="356"/>
                </a:lnTo>
                <a:cubicBezTo>
                  <a:pt x="1255" y="272"/>
                  <a:pt x="1255" y="147"/>
                  <a:pt x="1172" y="63"/>
                </a:cubicBezTo>
                <a:cubicBezTo>
                  <a:pt x="1140" y="21"/>
                  <a:pt x="1088" y="0"/>
                  <a:pt x="1036" y="0"/>
                </a:cubicBezTo>
                <a:close/>
              </a:path>
            </a:pathLst>
          </a:custGeom>
          <a:solidFill>
            <a:srgbClr val="00CCCC"/>
          </a:solidFill>
          <a:ln w="19050" cap="flat" cmpd="sng">
            <a:solidFill>
              <a:srgbClr val="00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36">
            <a:extLst>
              <a:ext uri="{FF2B5EF4-FFF2-40B4-BE49-F238E27FC236}">
                <a16:creationId xmlns:a16="http://schemas.microsoft.com/office/drawing/2014/main" id="{80850F04-9ECE-E468-5033-62FFB77E2E41}"/>
              </a:ext>
            </a:extLst>
          </p:cNvPr>
          <p:cNvSpPr/>
          <p:nvPr/>
        </p:nvSpPr>
        <p:spPr>
          <a:xfrm>
            <a:off x="193512" y="4289322"/>
            <a:ext cx="406531" cy="701131"/>
          </a:xfrm>
          <a:custGeom>
            <a:avLst/>
            <a:gdLst/>
            <a:ahLst/>
            <a:cxnLst/>
            <a:rect l="l" t="t" r="r" b="b"/>
            <a:pathLst>
              <a:path w="20506" h="35366" extrusionOk="0">
                <a:moveTo>
                  <a:pt x="7531" y="1"/>
                </a:moveTo>
                <a:cubicBezTo>
                  <a:pt x="7092" y="1"/>
                  <a:pt x="6629" y="79"/>
                  <a:pt x="6424" y="248"/>
                </a:cubicBezTo>
                <a:cubicBezTo>
                  <a:pt x="5943" y="604"/>
                  <a:pt x="5943" y="1964"/>
                  <a:pt x="5943" y="2048"/>
                </a:cubicBezTo>
                <a:lnTo>
                  <a:pt x="5943" y="15920"/>
                </a:lnTo>
                <a:cubicBezTo>
                  <a:pt x="5399" y="15648"/>
                  <a:pt x="4415" y="14246"/>
                  <a:pt x="4269" y="14204"/>
                </a:cubicBezTo>
                <a:cubicBezTo>
                  <a:pt x="5231" y="9162"/>
                  <a:pt x="3181" y="8241"/>
                  <a:pt x="3097" y="8241"/>
                </a:cubicBezTo>
                <a:cubicBezTo>
                  <a:pt x="3029" y="8210"/>
                  <a:pt x="2954" y="8194"/>
                  <a:pt x="2877" y="8194"/>
                </a:cubicBezTo>
                <a:cubicBezTo>
                  <a:pt x="2696" y="8194"/>
                  <a:pt x="2510" y="8286"/>
                  <a:pt x="2407" y="8492"/>
                </a:cubicBezTo>
                <a:cubicBezTo>
                  <a:pt x="1653" y="9852"/>
                  <a:pt x="524" y="11338"/>
                  <a:pt x="210" y="12886"/>
                </a:cubicBezTo>
                <a:cubicBezTo>
                  <a:pt x="0" y="13869"/>
                  <a:pt x="2428" y="21883"/>
                  <a:pt x="4813" y="24101"/>
                </a:cubicBezTo>
                <a:cubicBezTo>
                  <a:pt x="6131" y="25357"/>
                  <a:pt x="6863" y="26926"/>
                  <a:pt x="8056" y="28286"/>
                </a:cubicBezTo>
                <a:cubicBezTo>
                  <a:pt x="9479" y="29939"/>
                  <a:pt x="9835" y="32596"/>
                  <a:pt x="10420" y="34647"/>
                </a:cubicBezTo>
                <a:cubicBezTo>
                  <a:pt x="10462" y="34751"/>
                  <a:pt x="10504" y="34814"/>
                  <a:pt x="10567" y="34877"/>
                </a:cubicBezTo>
                <a:cubicBezTo>
                  <a:pt x="10615" y="35133"/>
                  <a:pt x="10860" y="35366"/>
                  <a:pt x="11160" y="35366"/>
                </a:cubicBezTo>
                <a:cubicBezTo>
                  <a:pt x="11252" y="35366"/>
                  <a:pt x="11348" y="35344"/>
                  <a:pt x="11446" y="35295"/>
                </a:cubicBezTo>
                <a:cubicBezTo>
                  <a:pt x="14291" y="33852"/>
                  <a:pt x="20254" y="31194"/>
                  <a:pt x="20296" y="31090"/>
                </a:cubicBezTo>
                <a:cubicBezTo>
                  <a:pt x="20422" y="30943"/>
                  <a:pt x="20506" y="30776"/>
                  <a:pt x="20401" y="30525"/>
                </a:cubicBezTo>
                <a:cubicBezTo>
                  <a:pt x="20024" y="29520"/>
                  <a:pt x="19187" y="28390"/>
                  <a:pt x="18685" y="27365"/>
                </a:cubicBezTo>
                <a:cubicBezTo>
                  <a:pt x="18392" y="26737"/>
                  <a:pt x="18476" y="26005"/>
                  <a:pt x="18894" y="25461"/>
                </a:cubicBezTo>
                <a:cubicBezTo>
                  <a:pt x="19083" y="25231"/>
                  <a:pt x="19250" y="24959"/>
                  <a:pt x="19418" y="24729"/>
                </a:cubicBezTo>
                <a:cubicBezTo>
                  <a:pt x="19669" y="24352"/>
                  <a:pt x="19899" y="23996"/>
                  <a:pt x="20087" y="23599"/>
                </a:cubicBezTo>
                <a:cubicBezTo>
                  <a:pt x="20234" y="23264"/>
                  <a:pt x="20359" y="22427"/>
                  <a:pt x="20359" y="22302"/>
                </a:cubicBezTo>
                <a:cubicBezTo>
                  <a:pt x="20359" y="22302"/>
                  <a:pt x="20464" y="12928"/>
                  <a:pt x="20464" y="12781"/>
                </a:cubicBezTo>
                <a:cubicBezTo>
                  <a:pt x="20422" y="11944"/>
                  <a:pt x="19920" y="11212"/>
                  <a:pt x="19146" y="10898"/>
                </a:cubicBezTo>
                <a:cubicBezTo>
                  <a:pt x="18908" y="10798"/>
                  <a:pt x="18656" y="10751"/>
                  <a:pt x="18398" y="10751"/>
                </a:cubicBezTo>
                <a:cubicBezTo>
                  <a:pt x="18223" y="10751"/>
                  <a:pt x="18046" y="10772"/>
                  <a:pt x="17869" y="10815"/>
                </a:cubicBezTo>
                <a:cubicBezTo>
                  <a:pt x="17514" y="10898"/>
                  <a:pt x="17262" y="11066"/>
                  <a:pt x="16928" y="11254"/>
                </a:cubicBezTo>
                <a:cubicBezTo>
                  <a:pt x="16489" y="10716"/>
                  <a:pt x="15814" y="10484"/>
                  <a:pt x="15099" y="10484"/>
                </a:cubicBezTo>
                <a:cubicBezTo>
                  <a:pt x="14451" y="10484"/>
                  <a:pt x="13770" y="10675"/>
                  <a:pt x="13203" y="11003"/>
                </a:cubicBezTo>
                <a:cubicBezTo>
                  <a:pt x="12771" y="10589"/>
                  <a:pt x="12202" y="10412"/>
                  <a:pt x="11602" y="10412"/>
                </a:cubicBezTo>
                <a:cubicBezTo>
                  <a:pt x="10777" y="10412"/>
                  <a:pt x="9894" y="10745"/>
                  <a:pt x="9228" y="11254"/>
                </a:cubicBezTo>
                <a:lnTo>
                  <a:pt x="9144" y="11338"/>
                </a:lnTo>
                <a:lnTo>
                  <a:pt x="9144" y="2152"/>
                </a:lnTo>
                <a:cubicBezTo>
                  <a:pt x="9144" y="1964"/>
                  <a:pt x="9060" y="374"/>
                  <a:pt x="8349" y="123"/>
                </a:cubicBezTo>
                <a:cubicBezTo>
                  <a:pt x="8163" y="43"/>
                  <a:pt x="7853" y="1"/>
                  <a:pt x="753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36">
            <a:extLst>
              <a:ext uri="{FF2B5EF4-FFF2-40B4-BE49-F238E27FC236}">
                <a16:creationId xmlns:a16="http://schemas.microsoft.com/office/drawing/2014/main" id="{AF44A080-DC5E-B22E-BADD-A6C5F8B4B0E2}"/>
              </a:ext>
            </a:extLst>
          </p:cNvPr>
          <p:cNvSpPr/>
          <p:nvPr/>
        </p:nvSpPr>
        <p:spPr>
          <a:xfrm>
            <a:off x="377271" y="4900692"/>
            <a:ext cx="263851" cy="116175"/>
          </a:xfrm>
          <a:custGeom>
            <a:avLst/>
            <a:gdLst/>
            <a:ahLst/>
            <a:cxnLst/>
            <a:rect l="l" t="t" r="r" b="b"/>
            <a:pathLst>
              <a:path w="13309" h="5860" extrusionOk="0">
                <a:moveTo>
                  <a:pt x="1" y="5859"/>
                </a:moveTo>
                <a:lnTo>
                  <a:pt x="13308" y="1"/>
                </a:lnTo>
              </a:path>
            </a:pathLst>
          </a:custGeom>
          <a:solidFill>
            <a:srgbClr val="AADD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36">
            <a:extLst>
              <a:ext uri="{FF2B5EF4-FFF2-40B4-BE49-F238E27FC236}">
                <a16:creationId xmlns:a16="http://schemas.microsoft.com/office/drawing/2014/main" id="{4677F3B1-C236-97C5-1647-97F63894EE8C}"/>
              </a:ext>
            </a:extLst>
          </p:cNvPr>
          <p:cNvSpPr/>
          <p:nvPr/>
        </p:nvSpPr>
        <p:spPr>
          <a:xfrm>
            <a:off x="356534" y="4823949"/>
            <a:ext cx="397828" cy="385378"/>
          </a:xfrm>
          <a:custGeom>
            <a:avLst/>
            <a:gdLst/>
            <a:ahLst/>
            <a:cxnLst/>
            <a:rect l="l" t="t" r="r" b="b"/>
            <a:pathLst>
              <a:path w="20067" h="19439" extrusionOk="0">
                <a:moveTo>
                  <a:pt x="12241" y="1"/>
                </a:moveTo>
                <a:lnTo>
                  <a:pt x="0" y="5336"/>
                </a:lnTo>
                <a:lnTo>
                  <a:pt x="5169" y="19439"/>
                </a:lnTo>
                <a:lnTo>
                  <a:pt x="20066" y="19439"/>
                </a:lnTo>
                <a:lnTo>
                  <a:pt x="12241" y="1"/>
                </a:ln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36">
            <a:extLst>
              <a:ext uri="{FF2B5EF4-FFF2-40B4-BE49-F238E27FC236}">
                <a16:creationId xmlns:a16="http://schemas.microsoft.com/office/drawing/2014/main" id="{4ECA9CCE-A71A-062B-7C62-FD940DBB60D3}"/>
              </a:ext>
            </a:extLst>
          </p:cNvPr>
          <p:cNvSpPr/>
          <p:nvPr/>
        </p:nvSpPr>
        <p:spPr>
          <a:xfrm>
            <a:off x="377271" y="4900692"/>
            <a:ext cx="392020" cy="319004"/>
          </a:xfrm>
          <a:custGeom>
            <a:avLst/>
            <a:gdLst/>
            <a:ahLst/>
            <a:cxnLst/>
            <a:rect l="l" t="t" r="r" b="b"/>
            <a:pathLst>
              <a:path w="19774" h="16091" extrusionOk="0">
                <a:moveTo>
                  <a:pt x="13329" y="1"/>
                </a:moveTo>
                <a:lnTo>
                  <a:pt x="1" y="5859"/>
                </a:lnTo>
                <a:lnTo>
                  <a:pt x="3746" y="16091"/>
                </a:lnTo>
                <a:lnTo>
                  <a:pt x="19773" y="16091"/>
                </a:lnTo>
                <a:lnTo>
                  <a:pt x="13329" y="1"/>
                </a:ln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36">
            <a:extLst>
              <a:ext uri="{FF2B5EF4-FFF2-40B4-BE49-F238E27FC236}">
                <a16:creationId xmlns:a16="http://schemas.microsoft.com/office/drawing/2014/main" id="{DEFF0DB1-62E1-AC42-9885-4B9E1E4B1DC0}"/>
              </a:ext>
            </a:extLst>
          </p:cNvPr>
          <p:cNvSpPr/>
          <p:nvPr/>
        </p:nvSpPr>
        <p:spPr>
          <a:xfrm>
            <a:off x="386391" y="4953784"/>
            <a:ext cx="23671" cy="23671"/>
          </a:xfrm>
          <a:custGeom>
            <a:avLst/>
            <a:gdLst/>
            <a:ahLst/>
            <a:cxnLst/>
            <a:rect l="l" t="t" r="r" b="b"/>
            <a:pathLst>
              <a:path w="1194" h="1194" extrusionOk="0">
                <a:moveTo>
                  <a:pt x="587" y="1"/>
                </a:moveTo>
                <a:cubicBezTo>
                  <a:pt x="252" y="1"/>
                  <a:pt x="1" y="252"/>
                  <a:pt x="1" y="608"/>
                </a:cubicBezTo>
                <a:cubicBezTo>
                  <a:pt x="1" y="942"/>
                  <a:pt x="252" y="1193"/>
                  <a:pt x="587" y="1193"/>
                </a:cubicBezTo>
                <a:cubicBezTo>
                  <a:pt x="942" y="1193"/>
                  <a:pt x="1194" y="942"/>
                  <a:pt x="1194" y="608"/>
                </a:cubicBezTo>
                <a:cubicBezTo>
                  <a:pt x="1194" y="294"/>
                  <a:pt x="942" y="1"/>
                  <a:pt x="58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36">
            <a:extLst>
              <a:ext uri="{FF2B5EF4-FFF2-40B4-BE49-F238E27FC236}">
                <a16:creationId xmlns:a16="http://schemas.microsoft.com/office/drawing/2014/main" id="{28D7A3A8-B81D-88D3-6B58-3054AEA8DA0B}"/>
              </a:ext>
            </a:extLst>
          </p:cNvPr>
          <p:cNvSpPr/>
          <p:nvPr/>
        </p:nvSpPr>
        <p:spPr>
          <a:xfrm>
            <a:off x="-80907" y="2166598"/>
            <a:ext cx="155209" cy="142792"/>
          </a:xfrm>
          <a:custGeom>
            <a:avLst/>
            <a:gdLst/>
            <a:ahLst/>
            <a:cxnLst/>
            <a:rect l="l" t="t" r="r" b="b"/>
            <a:pathLst>
              <a:path w="92112" h="84743" extrusionOk="0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52643"/>
              </a:solidFill>
            </a:endParaRPr>
          </a:p>
        </p:txBody>
      </p:sp>
      <p:cxnSp>
        <p:nvCxnSpPr>
          <p:cNvPr id="995" name="Google Shape;995;p36">
            <a:extLst>
              <a:ext uri="{FF2B5EF4-FFF2-40B4-BE49-F238E27FC236}">
                <a16:creationId xmlns:a16="http://schemas.microsoft.com/office/drawing/2014/main" id="{5DBCFEA8-F17B-EFF2-4893-ECA1CCC113D8}"/>
              </a:ext>
            </a:extLst>
          </p:cNvPr>
          <p:cNvCxnSpPr>
            <a:cxnSpLocks/>
          </p:cNvCxnSpPr>
          <p:nvPr/>
        </p:nvCxnSpPr>
        <p:spPr>
          <a:xfrm flipH="1">
            <a:off x="-2429682" y="3830550"/>
            <a:ext cx="1992000" cy="276000"/>
          </a:xfrm>
          <a:prstGeom prst="bentConnector4">
            <a:avLst>
              <a:gd name="adj1" fmla="val 31743"/>
              <a:gd name="adj2" fmla="val 186277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6" name="Google Shape;996;p36">
            <a:extLst>
              <a:ext uri="{FF2B5EF4-FFF2-40B4-BE49-F238E27FC236}">
                <a16:creationId xmlns:a16="http://schemas.microsoft.com/office/drawing/2014/main" id="{AA25BB7C-ECC4-9761-D9E5-AC5F27E85D15}"/>
              </a:ext>
            </a:extLst>
          </p:cNvPr>
          <p:cNvCxnSpPr/>
          <p:nvPr/>
        </p:nvCxnSpPr>
        <p:spPr>
          <a:xfrm flipH="1">
            <a:off x="1629343" y="1671125"/>
            <a:ext cx="840900" cy="8247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8" name="Google Shape;998;p36">
            <a:extLst>
              <a:ext uri="{FF2B5EF4-FFF2-40B4-BE49-F238E27FC236}">
                <a16:creationId xmlns:a16="http://schemas.microsoft.com/office/drawing/2014/main" id="{A9BDD68E-B501-C0CE-CCDE-3D0F06ED5B50}"/>
              </a:ext>
            </a:extLst>
          </p:cNvPr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00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992;p36">
            <a:extLst>
              <a:ext uri="{FF2B5EF4-FFF2-40B4-BE49-F238E27FC236}">
                <a16:creationId xmlns:a16="http://schemas.microsoft.com/office/drawing/2014/main" id="{9A197FEE-F729-FDAF-07AD-42E784DADA78}"/>
              </a:ext>
            </a:extLst>
          </p:cNvPr>
          <p:cNvSpPr txBox="1">
            <a:spLocks/>
          </p:cNvSpPr>
          <p:nvPr/>
        </p:nvSpPr>
        <p:spPr>
          <a:xfrm>
            <a:off x="2537240" y="1446233"/>
            <a:ext cx="1101013" cy="373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3" name="Google Shape;992;p36">
            <a:extLst>
              <a:ext uri="{FF2B5EF4-FFF2-40B4-BE49-F238E27FC236}">
                <a16:creationId xmlns:a16="http://schemas.microsoft.com/office/drawing/2014/main" id="{C03171A7-8463-907B-7A31-9E2F7CA6B3CB}"/>
              </a:ext>
            </a:extLst>
          </p:cNvPr>
          <p:cNvSpPr txBox="1">
            <a:spLocks/>
          </p:cNvSpPr>
          <p:nvPr/>
        </p:nvSpPr>
        <p:spPr>
          <a:xfrm>
            <a:off x="2174249" y="3842926"/>
            <a:ext cx="1633144" cy="373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endParaRPr lang="de-DE" sz="1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2D6E8751-3939-C2BF-DBB6-38FBD715919B}"/>
                  </a:ext>
                </a:extLst>
              </p:cNvPr>
              <p:cNvSpPr txBox="1"/>
              <p:nvPr/>
            </p:nvSpPr>
            <p:spPr>
              <a:xfrm>
                <a:off x="2466405" y="3032805"/>
                <a:ext cx="6435967" cy="152766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lvl="2">
                  <a:lnSpc>
                    <a:spcPct val="150000"/>
                  </a:lnSpc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6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Roboto" panose="02000000000000000000" pitchFamily="2" charset="0"/>
                      </a:rPr>
                      <m:t>t</m:t>
                    </m:r>
                    <m:r>
                      <m:rPr>
                        <m:sty m:val="p"/>
                      </m:rPr>
                      <a:rPr lang="de-DE" sz="1600" b="0" i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Roboto" panose="02000000000000000000" pitchFamily="2" charset="0"/>
                      </a:rPr>
                      <m:t>otalRiskScore</m:t>
                    </m:r>
                    <m:r>
                      <a:rPr lang="de-DE" sz="1600" b="0" i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Roboto" panose="02000000000000000000" pitchFamily="2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600" b="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</m:ctrlPr>
                      </m:naryPr>
                      <m:sub>
                        <m:r>
                          <a:rPr lang="pt-BR" sz="1600" b="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𝑘</m:t>
                        </m:r>
                        <m:r>
                          <a:rPr lang="pt-BR" sz="1600" b="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=1</m:t>
                        </m:r>
                      </m:sub>
                      <m:sup>
                        <m:r>
                          <a:rPr lang="pt-BR" sz="1600" b="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pt-BR" sz="1600" b="0" i="1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Roboto" panose="02000000000000000000" pitchFamily="2" charset="0"/>
                              </a:rPr>
                            </m:ctrlPr>
                          </m:dPr>
                          <m:e>
                            <m:r>
                              <a:rPr lang="de-DE" sz="1600" b="0" i="1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Roboto" panose="02000000000000000000" pitchFamily="2" charset="0"/>
                              </a:rPr>
                              <m:t>𝑅𝑎𝑡𝑖𝑛𝑔𝐴𝑝𝑝</m:t>
                            </m:r>
                            <m:r>
                              <a:rPr lang="de-DE" sz="1600" b="0" i="1" baseline="-25000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Roboto" panose="02000000000000000000" pitchFamily="2" charset="0"/>
                              </a:rPr>
                              <m:t>𝑘</m:t>
                            </m:r>
                          </m:e>
                        </m:d>
                      </m:e>
                    </m:nary>
                  </m:oMath>
                </a14:m>
                <a:r>
                  <a:rPr lang="de-DE" sz="1600" b="0" i="0" dirty="0"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Roboto" panose="02000000000000000000" pitchFamily="2" charset="0"/>
                  </a:rPr>
                  <a:t> </a:t>
                </a:r>
                <a:endParaRPr lang="de-DE" sz="16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Roboto" panose="02000000000000000000" pitchFamily="2" charset="0"/>
                </a:endParaRPr>
              </a:p>
              <a:p>
                <a:pPr lvl="2">
                  <a:lnSpc>
                    <a:spcPct val="150000"/>
                  </a:lnSpc>
                  <a:buClr>
                    <a:schemeClr val="bg1"/>
                  </a:buClr>
                </a:pPr>
                <a:r>
                  <a:rPr lang="de-DE" sz="1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Roboto" panose="02000000000000000000" pitchFamily="2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600" b="0" i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Roboto" panose="02000000000000000000" pitchFamily="2" charset="0"/>
                      </a:rPr>
                      <m:t>RatingApp</m:t>
                    </m:r>
                    <m:r>
                      <m:rPr>
                        <m:sty m:val="p"/>
                      </m:rPr>
                      <a:rPr lang="de-DE" sz="1600" b="0" i="0" baseline="-2500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Roboto" panose="02000000000000000000" pitchFamily="2" charset="0"/>
                      </a:rPr>
                      <m:t>k</m:t>
                    </m:r>
                    <m:r>
                      <a:rPr lang="de-DE" sz="1600" b="0" i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Roboto" panose="02000000000000000000" pitchFamily="2" charset="0"/>
                      </a:rPr>
                      <m:t> =</m:t>
                    </m:r>
                    <m:nary>
                      <m:naryPr>
                        <m:chr m:val="∑"/>
                        <m:ctrlPr>
                          <a:rPr lang="pt-BR" sz="1600" b="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</m:ctrlPr>
                      </m:naryPr>
                      <m:sub>
                        <m:r>
                          <a:rPr lang="pt-BR" sz="1600" b="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𝑘</m:t>
                        </m:r>
                        <m:r>
                          <a:rPr lang="pt-BR" sz="1600" b="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=1</m:t>
                        </m:r>
                      </m:sub>
                      <m:sup>
                        <m:r>
                          <a:rPr lang="pt-BR" sz="1600" b="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𝑛</m:t>
                        </m:r>
                      </m:sup>
                      <m:e>
                        <m:r>
                          <a:rPr lang="de-DE" sz="1600" b="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(</m:t>
                        </m:r>
                        <m:r>
                          <a:rPr lang="de-DE" sz="1600" b="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𝑅𝑎𝑡𝑖𝑛𝑔𝑘</m:t>
                        </m:r>
                        <m:r>
                          <a:rPr lang="de-DE" sz="1600" b="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 ∗</m:t>
                        </m:r>
                        <m:r>
                          <a:rPr lang="de-DE" sz="1600" b="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𝑘𝑛𝑜𝑤𝑛𝐸𝑥𝑝𝑙𝑜𝑖𝑡</m:t>
                        </m:r>
                        <m:r>
                          <a:rPr lang="de-DE" sz="1600" b="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 ∗</m:t>
                        </m:r>
                        <m:r>
                          <a:rPr lang="de-DE" sz="1600" b="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𝑖𝑠𝑃𝑟𝑜𝑑</m:t>
                        </m:r>
                        <m:r>
                          <a:rPr lang="de-DE" sz="1600" b="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)</m:t>
                        </m:r>
                      </m:e>
                    </m:nary>
                  </m:oMath>
                </a14:m>
                <a:endParaRPr lang="de-DE" sz="1600" b="0" i="0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Roboto" panose="02000000000000000000" pitchFamily="2" charset="0"/>
                </a:endParaRPr>
              </a:p>
              <a:p>
                <a:pPr lvl="8">
                  <a:lnSpc>
                    <a:spcPct val="150000"/>
                  </a:lnSpc>
                  <a:buClr>
                    <a:schemeClr val="bg1"/>
                  </a:buClr>
                </a:pPr>
                <a:r>
                  <a:rPr lang="de-DE" sz="1600" b="0" dirty="0"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Roboto" panose="02000000000000000000" pitchFamily="2" charset="0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1600" b="0" i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Roboto" panose="02000000000000000000" pitchFamily="2" charset="0"/>
                      </a:rPr>
                      <m:t>knownExploit</m:t>
                    </m:r>
                    <m:r>
                      <m:rPr>
                        <m:nor/>
                      </m:rPr>
                      <a:rPr lang="de-DE" sz="1600" b="0" i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Roboto" panose="02000000000000000000" pitchFamily="2" charset="0"/>
                      </a:rPr>
                      <m:t> </m:t>
                    </m:r>
                    <m:r>
                      <m:rPr>
                        <m:nor/>
                      </m:rPr>
                      <a:rPr lang="de-DE" sz="160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de-DE" sz="1600" b="0" i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{</m:t>
                    </m:r>
                    <m:r>
                      <m:rPr>
                        <m:nor/>
                      </m:rPr>
                      <a:rPr lang="de-DE" sz="1600" b="0" i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de-DE" sz="1600" b="0" i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de-DE" sz="1600" b="0" i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noKnown</m:t>
                    </m:r>
                    <m:r>
                      <m:rPr>
                        <m:nor/>
                      </m:rPr>
                      <a:rPr lang="de-DE" sz="1600" b="0" i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), </m:t>
                    </m:r>
                    <m:r>
                      <m:rPr>
                        <m:nor/>
                      </m:rPr>
                      <a:rPr lang="de-DE" sz="1600" b="0" i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  <m:r>
                      <m:rPr>
                        <m:nor/>
                      </m:rPr>
                      <a:rPr lang="de-DE" sz="1600" b="0" i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de-DE" sz="1600" b="0" i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known</m:t>
                    </m:r>
                    <m:r>
                      <m:rPr>
                        <m:nor/>
                      </m:rPr>
                      <a:rPr lang="de-DE" sz="1600" b="0" i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)}</m:t>
                    </m:r>
                  </m:oMath>
                </a14:m>
                <a:endParaRPr lang="de-DE" sz="1600" b="0" i="0" dirty="0">
                  <a:solidFill>
                    <a:srgbClr val="FFFF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8">
                  <a:lnSpc>
                    <a:spcPct val="150000"/>
                  </a:lnSpc>
                  <a:buClr>
                    <a:schemeClr val="bg1"/>
                  </a:buClr>
                </a:pPr>
                <a:r>
                  <a:rPr lang="de-DE" sz="1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Roboto" panose="02000000000000000000" pitchFamily="2" charset="0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6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Roboto" panose="02000000000000000000" pitchFamily="2" charset="0"/>
                      </a:rPr>
                      <m:t>i</m:t>
                    </m:r>
                    <m:r>
                      <m:rPr>
                        <m:sty m:val="p"/>
                      </m:rPr>
                      <a:rPr lang="de-DE" sz="16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Roboto" panose="02000000000000000000" pitchFamily="2" charset="0"/>
                      </a:rPr>
                      <m:t>sProd</m:t>
                    </m:r>
                    <m:r>
                      <m:rPr>
                        <m:nor/>
                      </m:rPr>
                      <a:rPr lang="de-DE" sz="1600" b="0" i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Roboto" panose="02000000000000000000" pitchFamily="2" charset="0"/>
                      </a:rPr>
                      <m:t> </m:t>
                    </m:r>
                    <m:r>
                      <m:rPr>
                        <m:nor/>
                      </m:rPr>
                      <a:rPr lang="de-DE" sz="160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de-DE" sz="1600" b="0" i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{1 (</m:t>
                    </m:r>
                    <m:r>
                      <m:rPr>
                        <m:nor/>
                      </m:rPr>
                      <a:rPr lang="de-DE" sz="1600" b="0" i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notProd</m:t>
                    </m:r>
                    <m:r>
                      <m:rPr>
                        <m:nor/>
                      </m:rPr>
                      <a:rPr lang="de-DE" sz="1600" b="0" i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), </m:t>
                    </m:r>
                    <m:r>
                      <m:rPr>
                        <m:nor/>
                      </m:rPr>
                      <a:rPr lang="de-DE" sz="1600" b="0" i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de-DE" sz="1600" b="0" i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de-DE" sz="1600" b="0" i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prod</m:t>
                    </m:r>
                    <m:r>
                      <m:rPr>
                        <m:nor/>
                      </m:rPr>
                      <a:rPr lang="de-DE" sz="1600" b="0" i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de-DE" sz="1600" b="0" i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de-DE" sz="1600" b="0" i="0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Roboto" panose="02000000000000000000" pitchFamily="2" charset="0"/>
                </a:endParaRPr>
              </a:p>
            </p:txBody>
          </p:sp>
        </mc:Choice>
        <mc:Fallback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2D6E8751-3939-C2BF-DBB6-38FBD7159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405" y="3032805"/>
                <a:ext cx="6435967" cy="1527662"/>
              </a:xfrm>
              <a:prstGeom prst="rect">
                <a:avLst/>
              </a:prstGeom>
              <a:blipFill>
                <a:blip r:embed="rId3"/>
                <a:stretch>
                  <a:fillRect t="-18400" b="-24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992;p36">
            <a:extLst>
              <a:ext uri="{FF2B5EF4-FFF2-40B4-BE49-F238E27FC236}">
                <a16:creationId xmlns:a16="http://schemas.microsoft.com/office/drawing/2014/main" id="{26749601-A241-2758-7B15-2796A30BB31D}"/>
              </a:ext>
            </a:extLst>
          </p:cNvPr>
          <p:cNvSpPr txBox="1">
            <a:spLocks/>
          </p:cNvSpPr>
          <p:nvPr/>
        </p:nvSpPr>
        <p:spPr>
          <a:xfrm>
            <a:off x="2259872" y="1381957"/>
            <a:ext cx="2392900" cy="50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de-DE" sz="2200" dirty="0">
                <a:solidFill>
                  <a:srgbClr val="5F7D95"/>
                </a:solidFill>
              </a:rPr>
              <a:t>Overall View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8D18BBB-73D8-9BCA-D0FF-D493B44C9A32}"/>
              </a:ext>
            </a:extLst>
          </p:cNvPr>
          <p:cNvSpPr txBox="1"/>
          <p:nvPr/>
        </p:nvSpPr>
        <p:spPr>
          <a:xfrm>
            <a:off x="2600107" y="1759995"/>
            <a:ext cx="16065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Calculation</a:t>
            </a:r>
            <a:r>
              <a:rPr lang="de-DE" sz="11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p</a:t>
            </a:r>
            <a:r>
              <a:rPr lang="de-DE" sz="1100" b="0" dirty="0">
                <a:solidFill>
                  <a:schemeClr val="bg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er System</a:t>
            </a:r>
          </a:p>
          <a:p>
            <a:endParaRPr lang="de-DE" sz="11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cxnSp>
        <p:nvCxnSpPr>
          <p:cNvPr id="8" name="Google Shape;996;p36">
            <a:extLst>
              <a:ext uri="{FF2B5EF4-FFF2-40B4-BE49-F238E27FC236}">
                <a16:creationId xmlns:a16="http://schemas.microsoft.com/office/drawing/2014/main" id="{6F480F3A-F5F4-49E1-7DF4-21D717666584}"/>
              </a:ext>
            </a:extLst>
          </p:cNvPr>
          <p:cNvCxnSpPr>
            <a:cxnSpLocks/>
          </p:cNvCxnSpPr>
          <p:nvPr/>
        </p:nvCxnSpPr>
        <p:spPr>
          <a:xfrm rot="10800000">
            <a:off x="2653284" y="3487940"/>
            <a:ext cx="642406" cy="185196"/>
          </a:xfrm>
          <a:prstGeom prst="bentConnector3">
            <a:avLst>
              <a:gd name="adj1" fmla="val 100294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3" name="Google Shape;996;p36">
            <a:extLst>
              <a:ext uri="{FF2B5EF4-FFF2-40B4-BE49-F238E27FC236}">
                <a16:creationId xmlns:a16="http://schemas.microsoft.com/office/drawing/2014/main" id="{1DA7BC77-BB55-07B9-DFB0-74FB171C7F2B}"/>
              </a:ext>
            </a:extLst>
          </p:cNvPr>
          <p:cNvCxnSpPr>
            <a:cxnSpLocks/>
          </p:cNvCxnSpPr>
          <p:nvPr/>
        </p:nvCxnSpPr>
        <p:spPr>
          <a:xfrm rot="10800000">
            <a:off x="3802380" y="4028694"/>
            <a:ext cx="376002" cy="355128"/>
          </a:xfrm>
          <a:prstGeom prst="bentConnector3">
            <a:avLst>
              <a:gd name="adj1" fmla="val 101678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5" name="Google Shape;996;p36">
            <a:extLst>
              <a:ext uri="{FF2B5EF4-FFF2-40B4-BE49-F238E27FC236}">
                <a16:creationId xmlns:a16="http://schemas.microsoft.com/office/drawing/2014/main" id="{31BEA5AC-D27A-DDE3-E4B5-2B2C65CDF5AC}"/>
              </a:ext>
            </a:extLst>
          </p:cNvPr>
          <p:cNvCxnSpPr>
            <a:cxnSpLocks/>
          </p:cNvCxnSpPr>
          <p:nvPr/>
        </p:nvCxnSpPr>
        <p:spPr>
          <a:xfrm rot="10800000">
            <a:off x="3548888" y="3862784"/>
            <a:ext cx="633984" cy="168160"/>
          </a:xfrm>
          <a:prstGeom prst="bentConnector3">
            <a:avLst>
              <a:gd name="adj1" fmla="val 10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graphicFrame>
        <p:nvGraphicFramePr>
          <p:cNvPr id="29" name="Tabelle 28">
            <a:extLst>
              <a:ext uri="{FF2B5EF4-FFF2-40B4-BE49-F238E27FC236}">
                <a16:creationId xmlns:a16="http://schemas.microsoft.com/office/drawing/2014/main" id="{5C007660-2A2F-25D6-57C5-A90EE1523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112211"/>
              </p:ext>
            </p:extLst>
          </p:nvPr>
        </p:nvGraphicFramePr>
        <p:xfrm>
          <a:off x="5070963" y="1714461"/>
          <a:ext cx="3341517" cy="1098848"/>
        </p:xfrm>
        <a:graphic>
          <a:graphicData uri="http://schemas.openxmlformats.org/drawingml/2006/table">
            <a:tbl>
              <a:tblPr firstRow="1" bandRow="1">
                <a:tableStyleId>{0C49EC2C-0B0F-44E0-84A4-4DFF2F060296}</a:tableStyleId>
              </a:tblPr>
              <a:tblGrid>
                <a:gridCol w="732937">
                  <a:extLst>
                    <a:ext uri="{9D8B030D-6E8A-4147-A177-3AD203B41FA5}">
                      <a16:colId xmlns:a16="http://schemas.microsoft.com/office/drawing/2014/main" val="4147379003"/>
                    </a:ext>
                  </a:extLst>
                </a:gridCol>
                <a:gridCol w="1290320">
                  <a:extLst>
                    <a:ext uri="{9D8B030D-6E8A-4147-A177-3AD203B41FA5}">
                      <a16:colId xmlns:a16="http://schemas.microsoft.com/office/drawing/2014/main" val="2554311733"/>
                    </a:ext>
                  </a:extLst>
                </a:gridCol>
                <a:gridCol w="1318260">
                  <a:extLst>
                    <a:ext uri="{9D8B030D-6E8A-4147-A177-3AD203B41FA5}">
                      <a16:colId xmlns:a16="http://schemas.microsoft.com/office/drawing/2014/main" val="298124002"/>
                    </a:ext>
                  </a:extLst>
                </a:gridCol>
              </a:tblGrid>
              <a:tr h="274712">
                <a:tc>
                  <a:txBody>
                    <a:bodyPr/>
                    <a:lstStyle/>
                    <a:p>
                      <a:pPr algn="ctr"/>
                      <a:r>
                        <a:rPr lang="de-DE" sz="1050" b="0" dirty="0">
                          <a:solidFill>
                            <a:srgbClr val="00CCCC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Rating</a:t>
                      </a:r>
                      <a:endParaRPr lang="de-DE" sz="800" b="0" dirty="0">
                        <a:solidFill>
                          <a:srgbClr val="00CCCC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noKnownExploit</a:t>
                      </a:r>
                      <a:endParaRPr lang="de-DE" sz="1200" dirty="0">
                        <a:solidFill>
                          <a:schemeClr val="bg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knownExploit</a:t>
                      </a:r>
                      <a:endParaRPr lang="de-DE" sz="1200" dirty="0">
                        <a:solidFill>
                          <a:schemeClr val="bg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1769382"/>
                  </a:ext>
                </a:extLst>
              </a:tr>
              <a:tr h="274712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FFFF00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Low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1</a:t>
                      </a:r>
                      <a:endParaRPr lang="de-DE" sz="1200" dirty="0">
                        <a:solidFill>
                          <a:schemeClr val="bg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8</a:t>
                      </a:r>
                      <a:endParaRPr lang="de-DE" sz="1200" dirty="0">
                        <a:solidFill>
                          <a:schemeClr val="bg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3242414"/>
                  </a:ext>
                </a:extLst>
              </a:tr>
              <a:tr h="274712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FFC000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Medium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2</a:t>
                      </a:r>
                      <a:endParaRPr lang="de-DE" sz="1200" dirty="0">
                        <a:solidFill>
                          <a:schemeClr val="bg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16</a:t>
                      </a:r>
                      <a:endParaRPr lang="de-DE" sz="1200" dirty="0">
                        <a:solidFill>
                          <a:schemeClr val="bg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4935627"/>
                  </a:ext>
                </a:extLst>
              </a:tr>
              <a:tr h="274712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FF0000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High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4</a:t>
                      </a:r>
                      <a:endParaRPr lang="de-DE" sz="1200" dirty="0">
                        <a:solidFill>
                          <a:schemeClr val="bg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32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1572008"/>
                  </a:ext>
                </a:extLst>
              </a:tr>
            </a:tbl>
          </a:graphicData>
        </a:graphic>
      </p:graphicFrame>
      <p:grpSp>
        <p:nvGrpSpPr>
          <p:cNvPr id="42" name="Google Shape;8840;p59">
            <a:extLst>
              <a:ext uri="{FF2B5EF4-FFF2-40B4-BE49-F238E27FC236}">
                <a16:creationId xmlns:a16="http://schemas.microsoft.com/office/drawing/2014/main" id="{DFAB6157-2CA2-3941-B226-D50DB47FEA62}"/>
              </a:ext>
            </a:extLst>
          </p:cNvPr>
          <p:cNvGrpSpPr/>
          <p:nvPr/>
        </p:nvGrpSpPr>
        <p:grpSpPr>
          <a:xfrm>
            <a:off x="826821" y="1991565"/>
            <a:ext cx="210128" cy="240166"/>
            <a:chOff x="-1951475" y="3597450"/>
            <a:chExt cx="295375" cy="291450"/>
          </a:xfrm>
          <a:solidFill>
            <a:srgbClr val="00CCCC"/>
          </a:solidFill>
        </p:grpSpPr>
        <p:sp>
          <p:nvSpPr>
            <p:cNvPr id="43" name="Google Shape;8841;p59">
              <a:extLst>
                <a:ext uri="{FF2B5EF4-FFF2-40B4-BE49-F238E27FC236}">
                  <a16:creationId xmlns:a16="http://schemas.microsoft.com/office/drawing/2014/main" id="{CC62FBD7-4757-EAF3-C1EF-A0250AF31F2E}"/>
                </a:ext>
              </a:extLst>
            </p:cNvPr>
            <p:cNvSpPr/>
            <p:nvPr/>
          </p:nvSpPr>
          <p:spPr>
            <a:xfrm>
              <a:off x="-1951475" y="3597450"/>
              <a:ext cx="170925" cy="34675"/>
            </a:xfrm>
            <a:custGeom>
              <a:avLst/>
              <a:gdLst/>
              <a:ahLst/>
              <a:cxnLst/>
              <a:rect l="l" t="t" r="r" b="b"/>
              <a:pathLst>
                <a:path w="6837" h="1387" extrusionOk="0">
                  <a:moveTo>
                    <a:pt x="1008" y="1"/>
                  </a:moveTo>
                  <a:cubicBezTo>
                    <a:pt x="473" y="1"/>
                    <a:pt x="0" y="473"/>
                    <a:pt x="0" y="1040"/>
                  </a:cubicBezTo>
                  <a:lnTo>
                    <a:pt x="0" y="1387"/>
                  </a:lnTo>
                  <a:lnTo>
                    <a:pt x="6837" y="1387"/>
                  </a:lnTo>
                  <a:lnTo>
                    <a:pt x="6837" y="1040"/>
                  </a:lnTo>
                  <a:cubicBezTo>
                    <a:pt x="6837" y="473"/>
                    <a:pt x="6364" y="1"/>
                    <a:pt x="5829" y="1"/>
                  </a:cubicBezTo>
                  <a:close/>
                </a:path>
              </a:pathLst>
            </a:custGeom>
            <a:grpFill/>
            <a:ln>
              <a:solidFill>
                <a:srgbClr val="00335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842;p59">
              <a:extLst>
                <a:ext uri="{FF2B5EF4-FFF2-40B4-BE49-F238E27FC236}">
                  <a16:creationId xmlns:a16="http://schemas.microsoft.com/office/drawing/2014/main" id="{F104EFF3-0E4A-C497-79CF-F9A57BB47257}"/>
                </a:ext>
              </a:extLst>
            </p:cNvPr>
            <p:cNvSpPr/>
            <p:nvPr/>
          </p:nvSpPr>
          <p:spPr>
            <a:xfrm>
              <a:off x="-1949900" y="3648650"/>
              <a:ext cx="171725" cy="173300"/>
            </a:xfrm>
            <a:custGeom>
              <a:avLst/>
              <a:gdLst/>
              <a:ahLst/>
              <a:cxnLst/>
              <a:rect l="l" t="t" r="r" b="b"/>
              <a:pathLst>
                <a:path w="6869" h="6932" extrusionOk="0">
                  <a:moveTo>
                    <a:pt x="0" y="1"/>
                  </a:moveTo>
                  <a:lnTo>
                    <a:pt x="0" y="6932"/>
                  </a:lnTo>
                  <a:lnTo>
                    <a:pt x="2426" y="6932"/>
                  </a:lnTo>
                  <a:cubicBezTo>
                    <a:pt x="2521" y="6585"/>
                    <a:pt x="2836" y="6333"/>
                    <a:pt x="3245" y="6270"/>
                  </a:cubicBezTo>
                  <a:lnTo>
                    <a:pt x="1166" y="4191"/>
                  </a:lnTo>
                  <a:cubicBezTo>
                    <a:pt x="693" y="3718"/>
                    <a:pt x="693" y="2962"/>
                    <a:pt x="1166" y="2489"/>
                  </a:cubicBezTo>
                  <a:cubicBezTo>
                    <a:pt x="1386" y="2237"/>
                    <a:pt x="1670" y="2143"/>
                    <a:pt x="2017" y="2143"/>
                  </a:cubicBezTo>
                  <a:cubicBezTo>
                    <a:pt x="2363" y="2143"/>
                    <a:pt x="2647" y="2237"/>
                    <a:pt x="2899" y="2489"/>
                  </a:cubicBezTo>
                  <a:lnTo>
                    <a:pt x="3560" y="3151"/>
                  </a:lnTo>
                  <a:cubicBezTo>
                    <a:pt x="3592" y="2994"/>
                    <a:pt x="3718" y="2836"/>
                    <a:pt x="3844" y="2710"/>
                  </a:cubicBezTo>
                  <a:cubicBezTo>
                    <a:pt x="4064" y="2489"/>
                    <a:pt x="4348" y="2363"/>
                    <a:pt x="4694" y="2363"/>
                  </a:cubicBezTo>
                  <a:cubicBezTo>
                    <a:pt x="4694" y="2048"/>
                    <a:pt x="4820" y="1733"/>
                    <a:pt x="5041" y="1513"/>
                  </a:cubicBezTo>
                  <a:cubicBezTo>
                    <a:pt x="5293" y="1261"/>
                    <a:pt x="5577" y="1135"/>
                    <a:pt x="5923" y="1135"/>
                  </a:cubicBezTo>
                  <a:cubicBezTo>
                    <a:pt x="6112" y="1135"/>
                    <a:pt x="6301" y="1198"/>
                    <a:pt x="6459" y="1261"/>
                  </a:cubicBezTo>
                  <a:cubicBezTo>
                    <a:pt x="6522" y="1072"/>
                    <a:pt x="6616" y="914"/>
                    <a:pt x="6774" y="757"/>
                  </a:cubicBezTo>
                  <a:lnTo>
                    <a:pt x="6868" y="662"/>
                  </a:lnTo>
                  <a:lnTo>
                    <a:pt x="6868" y="1"/>
                  </a:lnTo>
                  <a:close/>
                </a:path>
              </a:pathLst>
            </a:custGeom>
            <a:grpFill/>
            <a:ln>
              <a:solidFill>
                <a:srgbClr val="00335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8843;p59">
              <a:extLst>
                <a:ext uri="{FF2B5EF4-FFF2-40B4-BE49-F238E27FC236}">
                  <a16:creationId xmlns:a16="http://schemas.microsoft.com/office/drawing/2014/main" id="{C89F7993-6A00-FE29-2D6C-A10AD0C4606D}"/>
                </a:ext>
              </a:extLst>
            </p:cNvPr>
            <p:cNvSpPr/>
            <p:nvPr/>
          </p:nvSpPr>
          <p:spPr>
            <a:xfrm>
              <a:off x="-1951475" y="3838475"/>
              <a:ext cx="170925" cy="50425"/>
            </a:xfrm>
            <a:custGeom>
              <a:avLst/>
              <a:gdLst/>
              <a:ahLst/>
              <a:cxnLst/>
              <a:rect l="l" t="t" r="r" b="b"/>
              <a:pathLst>
                <a:path w="6837" h="2017" extrusionOk="0">
                  <a:moveTo>
                    <a:pt x="0" y="0"/>
                  </a:moveTo>
                  <a:lnTo>
                    <a:pt x="0" y="1008"/>
                  </a:lnTo>
                  <a:cubicBezTo>
                    <a:pt x="0" y="1544"/>
                    <a:pt x="473" y="2017"/>
                    <a:pt x="1008" y="2017"/>
                  </a:cubicBezTo>
                  <a:lnTo>
                    <a:pt x="5829" y="2017"/>
                  </a:lnTo>
                  <a:cubicBezTo>
                    <a:pt x="6333" y="2017"/>
                    <a:pt x="6774" y="1670"/>
                    <a:pt x="6837" y="1166"/>
                  </a:cubicBezTo>
                  <a:lnTo>
                    <a:pt x="6679" y="1071"/>
                  </a:lnTo>
                  <a:lnTo>
                    <a:pt x="3466" y="1071"/>
                  </a:lnTo>
                  <a:cubicBezTo>
                    <a:pt x="2867" y="1071"/>
                    <a:pt x="2363" y="599"/>
                    <a:pt x="2269" y="0"/>
                  </a:cubicBezTo>
                  <a:close/>
                </a:path>
              </a:pathLst>
            </a:custGeom>
            <a:grpFill/>
            <a:ln>
              <a:solidFill>
                <a:srgbClr val="00335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844;p59">
              <a:extLst>
                <a:ext uri="{FF2B5EF4-FFF2-40B4-BE49-F238E27FC236}">
                  <a16:creationId xmlns:a16="http://schemas.microsoft.com/office/drawing/2014/main" id="{1DAED18B-6C8F-F76F-7C69-FBE06D10787D}"/>
                </a:ext>
              </a:extLst>
            </p:cNvPr>
            <p:cNvSpPr/>
            <p:nvPr/>
          </p:nvSpPr>
          <p:spPr>
            <a:xfrm>
              <a:off x="-1912900" y="3675825"/>
              <a:ext cx="256800" cy="202825"/>
            </a:xfrm>
            <a:custGeom>
              <a:avLst/>
              <a:gdLst/>
              <a:ahLst/>
              <a:cxnLst/>
              <a:rect l="l" t="t" r="r" b="b"/>
              <a:pathLst>
                <a:path w="10272" h="8113" extrusionOk="0">
                  <a:moveTo>
                    <a:pt x="6085" y="0"/>
                  </a:moveTo>
                  <a:cubicBezTo>
                    <a:pt x="5955" y="0"/>
                    <a:pt x="5829" y="48"/>
                    <a:pt x="5735" y="142"/>
                  </a:cubicBezTo>
                  <a:cubicBezTo>
                    <a:pt x="5546" y="331"/>
                    <a:pt x="5546" y="646"/>
                    <a:pt x="5735" y="835"/>
                  </a:cubicBezTo>
                  <a:lnTo>
                    <a:pt x="6081" y="1213"/>
                  </a:lnTo>
                  <a:cubicBezTo>
                    <a:pt x="6207" y="1308"/>
                    <a:pt x="6207" y="1560"/>
                    <a:pt x="6081" y="1655"/>
                  </a:cubicBezTo>
                  <a:cubicBezTo>
                    <a:pt x="6034" y="1718"/>
                    <a:pt x="5948" y="1749"/>
                    <a:pt x="5857" y="1749"/>
                  </a:cubicBezTo>
                  <a:cubicBezTo>
                    <a:pt x="5766" y="1749"/>
                    <a:pt x="5672" y="1718"/>
                    <a:pt x="5609" y="1655"/>
                  </a:cubicBezTo>
                  <a:lnTo>
                    <a:pt x="4758" y="804"/>
                  </a:lnTo>
                  <a:cubicBezTo>
                    <a:pt x="4664" y="709"/>
                    <a:pt x="4538" y="662"/>
                    <a:pt x="4408" y="662"/>
                  </a:cubicBezTo>
                  <a:cubicBezTo>
                    <a:pt x="4278" y="662"/>
                    <a:pt x="4144" y="709"/>
                    <a:pt x="4034" y="804"/>
                  </a:cubicBezTo>
                  <a:cubicBezTo>
                    <a:pt x="3845" y="993"/>
                    <a:pt x="3845" y="1308"/>
                    <a:pt x="4034" y="1528"/>
                  </a:cubicBezTo>
                  <a:cubicBezTo>
                    <a:pt x="4034" y="1655"/>
                    <a:pt x="4884" y="2505"/>
                    <a:pt x="4821" y="2505"/>
                  </a:cubicBezTo>
                  <a:cubicBezTo>
                    <a:pt x="4947" y="2631"/>
                    <a:pt x="4947" y="2852"/>
                    <a:pt x="4821" y="2978"/>
                  </a:cubicBezTo>
                  <a:cubicBezTo>
                    <a:pt x="4774" y="3041"/>
                    <a:pt x="4687" y="3072"/>
                    <a:pt x="4601" y="3072"/>
                  </a:cubicBezTo>
                  <a:cubicBezTo>
                    <a:pt x="4514" y="3072"/>
                    <a:pt x="4427" y="3041"/>
                    <a:pt x="4380" y="2978"/>
                  </a:cubicBezTo>
                  <a:lnTo>
                    <a:pt x="3498" y="2096"/>
                  </a:lnTo>
                  <a:cubicBezTo>
                    <a:pt x="3403" y="2001"/>
                    <a:pt x="3277" y="1954"/>
                    <a:pt x="3151" y="1954"/>
                  </a:cubicBezTo>
                  <a:cubicBezTo>
                    <a:pt x="3025" y="1954"/>
                    <a:pt x="2899" y="2001"/>
                    <a:pt x="2805" y="2096"/>
                  </a:cubicBezTo>
                  <a:cubicBezTo>
                    <a:pt x="2584" y="2316"/>
                    <a:pt x="2584" y="2631"/>
                    <a:pt x="2805" y="2820"/>
                  </a:cubicBezTo>
                  <a:lnTo>
                    <a:pt x="3656" y="3671"/>
                  </a:lnTo>
                  <a:cubicBezTo>
                    <a:pt x="3782" y="3797"/>
                    <a:pt x="3782" y="4017"/>
                    <a:pt x="3656" y="4143"/>
                  </a:cubicBezTo>
                  <a:cubicBezTo>
                    <a:pt x="3593" y="4206"/>
                    <a:pt x="3506" y="4238"/>
                    <a:pt x="3419" y="4238"/>
                  </a:cubicBezTo>
                  <a:cubicBezTo>
                    <a:pt x="3333" y="4238"/>
                    <a:pt x="3246" y="4206"/>
                    <a:pt x="3183" y="4143"/>
                  </a:cubicBezTo>
                  <a:lnTo>
                    <a:pt x="883" y="1875"/>
                  </a:lnTo>
                  <a:cubicBezTo>
                    <a:pt x="789" y="1765"/>
                    <a:pt x="663" y="1710"/>
                    <a:pt x="537" y="1710"/>
                  </a:cubicBezTo>
                  <a:cubicBezTo>
                    <a:pt x="411" y="1710"/>
                    <a:pt x="284" y="1765"/>
                    <a:pt x="190" y="1875"/>
                  </a:cubicBezTo>
                  <a:cubicBezTo>
                    <a:pt x="1" y="2064"/>
                    <a:pt x="1" y="2379"/>
                    <a:pt x="190" y="2568"/>
                  </a:cubicBezTo>
                  <a:lnTo>
                    <a:pt x="1797" y="4206"/>
                  </a:lnTo>
                  <a:lnTo>
                    <a:pt x="3403" y="5845"/>
                  </a:lnTo>
                  <a:lnTo>
                    <a:pt x="1954" y="5845"/>
                  </a:lnTo>
                  <a:cubicBezTo>
                    <a:pt x="1671" y="5845"/>
                    <a:pt x="1450" y="6097"/>
                    <a:pt x="1450" y="6349"/>
                  </a:cubicBezTo>
                  <a:cubicBezTo>
                    <a:pt x="1450" y="6632"/>
                    <a:pt x="1671" y="6884"/>
                    <a:pt x="1954" y="6884"/>
                  </a:cubicBezTo>
                  <a:lnTo>
                    <a:pt x="5451" y="6884"/>
                  </a:lnTo>
                  <a:cubicBezTo>
                    <a:pt x="5514" y="6916"/>
                    <a:pt x="6491" y="7829"/>
                    <a:pt x="6491" y="7829"/>
                  </a:cubicBezTo>
                  <a:cubicBezTo>
                    <a:pt x="6680" y="8018"/>
                    <a:pt x="6948" y="8113"/>
                    <a:pt x="7216" y="8113"/>
                  </a:cubicBezTo>
                  <a:cubicBezTo>
                    <a:pt x="7483" y="8113"/>
                    <a:pt x="7751" y="8018"/>
                    <a:pt x="7940" y="7829"/>
                  </a:cubicBezTo>
                  <a:lnTo>
                    <a:pt x="9862" y="5876"/>
                  </a:lnTo>
                  <a:cubicBezTo>
                    <a:pt x="10272" y="5498"/>
                    <a:pt x="10272" y="4836"/>
                    <a:pt x="9862" y="4427"/>
                  </a:cubicBezTo>
                  <a:lnTo>
                    <a:pt x="9452" y="3986"/>
                  </a:lnTo>
                  <a:cubicBezTo>
                    <a:pt x="9326" y="3608"/>
                    <a:pt x="9043" y="3198"/>
                    <a:pt x="8822" y="2820"/>
                  </a:cubicBezTo>
                  <a:cubicBezTo>
                    <a:pt x="8570" y="2411"/>
                    <a:pt x="8350" y="2064"/>
                    <a:pt x="8035" y="1718"/>
                  </a:cubicBezTo>
                  <a:lnTo>
                    <a:pt x="6459" y="142"/>
                  </a:lnTo>
                  <a:cubicBezTo>
                    <a:pt x="6349" y="48"/>
                    <a:pt x="6215" y="0"/>
                    <a:pt x="6085" y="0"/>
                  </a:cubicBezTo>
                  <a:close/>
                </a:path>
              </a:pathLst>
            </a:custGeom>
            <a:grpFill/>
            <a:ln>
              <a:solidFill>
                <a:srgbClr val="00335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70123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>
          <a:extLst>
            <a:ext uri="{FF2B5EF4-FFF2-40B4-BE49-F238E27FC236}">
              <a16:creationId xmlns:a16="http://schemas.microsoft.com/office/drawing/2014/main" id="{522165C2-6CEA-85EA-A592-B3D48AE07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">
            <a:extLst>
              <a:ext uri="{FF2B5EF4-FFF2-40B4-BE49-F238E27FC236}">
                <a16:creationId xmlns:a16="http://schemas.microsoft.com/office/drawing/2014/main" id="{6F630719-E166-F7F1-F120-2B18F8D47FC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394340" y="1737500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 sz="3000" dirty="0">
                <a:solidFill>
                  <a:srgbClr val="AFFFFF"/>
                </a:solidFill>
              </a:rPr>
              <a:t>Showcase</a:t>
            </a:r>
            <a:endParaRPr sz="3000" dirty="0">
              <a:solidFill>
                <a:srgbClr val="AFFFFF"/>
              </a:solidFill>
            </a:endParaRPr>
          </a:p>
        </p:txBody>
      </p:sp>
      <p:cxnSp>
        <p:nvCxnSpPr>
          <p:cNvPr id="374" name="Google Shape;374;p4">
            <a:extLst>
              <a:ext uri="{FF2B5EF4-FFF2-40B4-BE49-F238E27FC236}">
                <a16:creationId xmlns:a16="http://schemas.microsoft.com/office/drawing/2014/main" id="{1EE1639A-E27D-642A-8C98-5751CDD3F337}"/>
              </a:ext>
            </a:extLst>
          </p:cNvPr>
          <p:cNvCxnSpPr/>
          <p:nvPr/>
        </p:nvCxnSpPr>
        <p:spPr>
          <a:xfrm>
            <a:off x="158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rgbClr val="00CCCC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" name="Google Shape;8840;p59">
            <a:extLst>
              <a:ext uri="{FF2B5EF4-FFF2-40B4-BE49-F238E27FC236}">
                <a16:creationId xmlns:a16="http://schemas.microsoft.com/office/drawing/2014/main" id="{83BF7F38-92A7-60D1-2D10-92F9365F779E}"/>
              </a:ext>
            </a:extLst>
          </p:cNvPr>
          <p:cNvGrpSpPr/>
          <p:nvPr/>
        </p:nvGrpSpPr>
        <p:grpSpPr>
          <a:xfrm>
            <a:off x="5668894" y="1242075"/>
            <a:ext cx="2144146" cy="2476486"/>
            <a:chOff x="-1951475" y="3597450"/>
            <a:chExt cx="295375" cy="291450"/>
          </a:xfrm>
          <a:solidFill>
            <a:srgbClr val="00CCCC"/>
          </a:solidFill>
        </p:grpSpPr>
        <p:sp>
          <p:nvSpPr>
            <p:cNvPr id="3" name="Google Shape;8841;p59">
              <a:extLst>
                <a:ext uri="{FF2B5EF4-FFF2-40B4-BE49-F238E27FC236}">
                  <a16:creationId xmlns:a16="http://schemas.microsoft.com/office/drawing/2014/main" id="{4860BE11-8DEA-AE3B-8C87-8054AC6D0AE1}"/>
                </a:ext>
              </a:extLst>
            </p:cNvPr>
            <p:cNvSpPr/>
            <p:nvPr/>
          </p:nvSpPr>
          <p:spPr>
            <a:xfrm>
              <a:off x="-1951475" y="3597450"/>
              <a:ext cx="170925" cy="34675"/>
            </a:xfrm>
            <a:custGeom>
              <a:avLst/>
              <a:gdLst/>
              <a:ahLst/>
              <a:cxnLst/>
              <a:rect l="l" t="t" r="r" b="b"/>
              <a:pathLst>
                <a:path w="6837" h="1387" extrusionOk="0">
                  <a:moveTo>
                    <a:pt x="1008" y="1"/>
                  </a:moveTo>
                  <a:cubicBezTo>
                    <a:pt x="473" y="1"/>
                    <a:pt x="0" y="473"/>
                    <a:pt x="0" y="1040"/>
                  </a:cubicBezTo>
                  <a:lnTo>
                    <a:pt x="0" y="1387"/>
                  </a:lnTo>
                  <a:lnTo>
                    <a:pt x="6837" y="1387"/>
                  </a:lnTo>
                  <a:lnTo>
                    <a:pt x="6837" y="1040"/>
                  </a:lnTo>
                  <a:cubicBezTo>
                    <a:pt x="6837" y="473"/>
                    <a:pt x="6364" y="1"/>
                    <a:pt x="5829" y="1"/>
                  </a:cubicBezTo>
                  <a:close/>
                </a:path>
              </a:pathLst>
            </a:custGeom>
            <a:grpFill/>
            <a:ln>
              <a:solidFill>
                <a:srgbClr val="00CCC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8842;p59">
              <a:extLst>
                <a:ext uri="{FF2B5EF4-FFF2-40B4-BE49-F238E27FC236}">
                  <a16:creationId xmlns:a16="http://schemas.microsoft.com/office/drawing/2014/main" id="{9A930380-B8A9-8597-7AD9-9D9B9A8A6FEE}"/>
                </a:ext>
              </a:extLst>
            </p:cNvPr>
            <p:cNvSpPr/>
            <p:nvPr/>
          </p:nvSpPr>
          <p:spPr>
            <a:xfrm>
              <a:off x="-1949900" y="3648650"/>
              <a:ext cx="171725" cy="173300"/>
            </a:xfrm>
            <a:custGeom>
              <a:avLst/>
              <a:gdLst/>
              <a:ahLst/>
              <a:cxnLst/>
              <a:rect l="l" t="t" r="r" b="b"/>
              <a:pathLst>
                <a:path w="6869" h="6932" extrusionOk="0">
                  <a:moveTo>
                    <a:pt x="0" y="1"/>
                  </a:moveTo>
                  <a:lnTo>
                    <a:pt x="0" y="6932"/>
                  </a:lnTo>
                  <a:lnTo>
                    <a:pt x="2426" y="6932"/>
                  </a:lnTo>
                  <a:cubicBezTo>
                    <a:pt x="2521" y="6585"/>
                    <a:pt x="2836" y="6333"/>
                    <a:pt x="3245" y="6270"/>
                  </a:cubicBezTo>
                  <a:lnTo>
                    <a:pt x="1166" y="4191"/>
                  </a:lnTo>
                  <a:cubicBezTo>
                    <a:pt x="693" y="3718"/>
                    <a:pt x="693" y="2962"/>
                    <a:pt x="1166" y="2489"/>
                  </a:cubicBezTo>
                  <a:cubicBezTo>
                    <a:pt x="1386" y="2237"/>
                    <a:pt x="1670" y="2143"/>
                    <a:pt x="2017" y="2143"/>
                  </a:cubicBezTo>
                  <a:cubicBezTo>
                    <a:pt x="2363" y="2143"/>
                    <a:pt x="2647" y="2237"/>
                    <a:pt x="2899" y="2489"/>
                  </a:cubicBezTo>
                  <a:lnTo>
                    <a:pt x="3560" y="3151"/>
                  </a:lnTo>
                  <a:cubicBezTo>
                    <a:pt x="3592" y="2994"/>
                    <a:pt x="3718" y="2836"/>
                    <a:pt x="3844" y="2710"/>
                  </a:cubicBezTo>
                  <a:cubicBezTo>
                    <a:pt x="4064" y="2489"/>
                    <a:pt x="4348" y="2363"/>
                    <a:pt x="4694" y="2363"/>
                  </a:cubicBezTo>
                  <a:cubicBezTo>
                    <a:pt x="4694" y="2048"/>
                    <a:pt x="4820" y="1733"/>
                    <a:pt x="5041" y="1513"/>
                  </a:cubicBezTo>
                  <a:cubicBezTo>
                    <a:pt x="5293" y="1261"/>
                    <a:pt x="5577" y="1135"/>
                    <a:pt x="5923" y="1135"/>
                  </a:cubicBezTo>
                  <a:cubicBezTo>
                    <a:pt x="6112" y="1135"/>
                    <a:pt x="6301" y="1198"/>
                    <a:pt x="6459" y="1261"/>
                  </a:cubicBezTo>
                  <a:cubicBezTo>
                    <a:pt x="6522" y="1072"/>
                    <a:pt x="6616" y="914"/>
                    <a:pt x="6774" y="757"/>
                  </a:cubicBezTo>
                  <a:lnTo>
                    <a:pt x="6868" y="662"/>
                  </a:lnTo>
                  <a:lnTo>
                    <a:pt x="6868" y="1"/>
                  </a:lnTo>
                  <a:close/>
                </a:path>
              </a:pathLst>
            </a:custGeom>
            <a:grpFill/>
            <a:ln>
              <a:solidFill>
                <a:srgbClr val="00CCC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8843;p59">
              <a:extLst>
                <a:ext uri="{FF2B5EF4-FFF2-40B4-BE49-F238E27FC236}">
                  <a16:creationId xmlns:a16="http://schemas.microsoft.com/office/drawing/2014/main" id="{6CCE890E-8DA4-FDC8-8901-6C889EFCA20B}"/>
                </a:ext>
              </a:extLst>
            </p:cNvPr>
            <p:cNvSpPr/>
            <p:nvPr/>
          </p:nvSpPr>
          <p:spPr>
            <a:xfrm>
              <a:off x="-1951475" y="3838475"/>
              <a:ext cx="170925" cy="50425"/>
            </a:xfrm>
            <a:custGeom>
              <a:avLst/>
              <a:gdLst/>
              <a:ahLst/>
              <a:cxnLst/>
              <a:rect l="l" t="t" r="r" b="b"/>
              <a:pathLst>
                <a:path w="6837" h="2017" extrusionOk="0">
                  <a:moveTo>
                    <a:pt x="0" y="0"/>
                  </a:moveTo>
                  <a:lnTo>
                    <a:pt x="0" y="1008"/>
                  </a:lnTo>
                  <a:cubicBezTo>
                    <a:pt x="0" y="1544"/>
                    <a:pt x="473" y="2017"/>
                    <a:pt x="1008" y="2017"/>
                  </a:cubicBezTo>
                  <a:lnTo>
                    <a:pt x="5829" y="2017"/>
                  </a:lnTo>
                  <a:cubicBezTo>
                    <a:pt x="6333" y="2017"/>
                    <a:pt x="6774" y="1670"/>
                    <a:pt x="6837" y="1166"/>
                  </a:cubicBezTo>
                  <a:lnTo>
                    <a:pt x="6679" y="1071"/>
                  </a:lnTo>
                  <a:lnTo>
                    <a:pt x="3466" y="1071"/>
                  </a:lnTo>
                  <a:cubicBezTo>
                    <a:pt x="2867" y="1071"/>
                    <a:pt x="2363" y="599"/>
                    <a:pt x="2269" y="0"/>
                  </a:cubicBezTo>
                  <a:close/>
                </a:path>
              </a:pathLst>
            </a:custGeom>
            <a:grpFill/>
            <a:ln>
              <a:solidFill>
                <a:srgbClr val="00CCC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844;p59">
              <a:extLst>
                <a:ext uri="{FF2B5EF4-FFF2-40B4-BE49-F238E27FC236}">
                  <a16:creationId xmlns:a16="http://schemas.microsoft.com/office/drawing/2014/main" id="{0D4BBA71-87F7-5815-B89F-D59F9D3633D3}"/>
                </a:ext>
              </a:extLst>
            </p:cNvPr>
            <p:cNvSpPr/>
            <p:nvPr/>
          </p:nvSpPr>
          <p:spPr>
            <a:xfrm>
              <a:off x="-1912900" y="3675825"/>
              <a:ext cx="256800" cy="202825"/>
            </a:xfrm>
            <a:custGeom>
              <a:avLst/>
              <a:gdLst/>
              <a:ahLst/>
              <a:cxnLst/>
              <a:rect l="l" t="t" r="r" b="b"/>
              <a:pathLst>
                <a:path w="10272" h="8113" extrusionOk="0">
                  <a:moveTo>
                    <a:pt x="6085" y="0"/>
                  </a:moveTo>
                  <a:cubicBezTo>
                    <a:pt x="5955" y="0"/>
                    <a:pt x="5829" y="48"/>
                    <a:pt x="5735" y="142"/>
                  </a:cubicBezTo>
                  <a:cubicBezTo>
                    <a:pt x="5546" y="331"/>
                    <a:pt x="5546" y="646"/>
                    <a:pt x="5735" y="835"/>
                  </a:cubicBezTo>
                  <a:lnTo>
                    <a:pt x="6081" y="1213"/>
                  </a:lnTo>
                  <a:cubicBezTo>
                    <a:pt x="6207" y="1308"/>
                    <a:pt x="6207" y="1560"/>
                    <a:pt x="6081" y="1655"/>
                  </a:cubicBezTo>
                  <a:cubicBezTo>
                    <a:pt x="6034" y="1718"/>
                    <a:pt x="5948" y="1749"/>
                    <a:pt x="5857" y="1749"/>
                  </a:cubicBezTo>
                  <a:cubicBezTo>
                    <a:pt x="5766" y="1749"/>
                    <a:pt x="5672" y="1718"/>
                    <a:pt x="5609" y="1655"/>
                  </a:cubicBezTo>
                  <a:lnTo>
                    <a:pt x="4758" y="804"/>
                  </a:lnTo>
                  <a:cubicBezTo>
                    <a:pt x="4664" y="709"/>
                    <a:pt x="4538" y="662"/>
                    <a:pt x="4408" y="662"/>
                  </a:cubicBezTo>
                  <a:cubicBezTo>
                    <a:pt x="4278" y="662"/>
                    <a:pt x="4144" y="709"/>
                    <a:pt x="4034" y="804"/>
                  </a:cubicBezTo>
                  <a:cubicBezTo>
                    <a:pt x="3845" y="993"/>
                    <a:pt x="3845" y="1308"/>
                    <a:pt x="4034" y="1528"/>
                  </a:cubicBezTo>
                  <a:cubicBezTo>
                    <a:pt x="4034" y="1655"/>
                    <a:pt x="4884" y="2505"/>
                    <a:pt x="4821" y="2505"/>
                  </a:cubicBezTo>
                  <a:cubicBezTo>
                    <a:pt x="4947" y="2631"/>
                    <a:pt x="4947" y="2852"/>
                    <a:pt x="4821" y="2978"/>
                  </a:cubicBezTo>
                  <a:cubicBezTo>
                    <a:pt x="4774" y="3041"/>
                    <a:pt x="4687" y="3072"/>
                    <a:pt x="4601" y="3072"/>
                  </a:cubicBezTo>
                  <a:cubicBezTo>
                    <a:pt x="4514" y="3072"/>
                    <a:pt x="4427" y="3041"/>
                    <a:pt x="4380" y="2978"/>
                  </a:cubicBezTo>
                  <a:lnTo>
                    <a:pt x="3498" y="2096"/>
                  </a:lnTo>
                  <a:cubicBezTo>
                    <a:pt x="3403" y="2001"/>
                    <a:pt x="3277" y="1954"/>
                    <a:pt x="3151" y="1954"/>
                  </a:cubicBezTo>
                  <a:cubicBezTo>
                    <a:pt x="3025" y="1954"/>
                    <a:pt x="2899" y="2001"/>
                    <a:pt x="2805" y="2096"/>
                  </a:cubicBezTo>
                  <a:cubicBezTo>
                    <a:pt x="2584" y="2316"/>
                    <a:pt x="2584" y="2631"/>
                    <a:pt x="2805" y="2820"/>
                  </a:cubicBezTo>
                  <a:lnTo>
                    <a:pt x="3656" y="3671"/>
                  </a:lnTo>
                  <a:cubicBezTo>
                    <a:pt x="3782" y="3797"/>
                    <a:pt x="3782" y="4017"/>
                    <a:pt x="3656" y="4143"/>
                  </a:cubicBezTo>
                  <a:cubicBezTo>
                    <a:pt x="3593" y="4206"/>
                    <a:pt x="3506" y="4238"/>
                    <a:pt x="3419" y="4238"/>
                  </a:cubicBezTo>
                  <a:cubicBezTo>
                    <a:pt x="3333" y="4238"/>
                    <a:pt x="3246" y="4206"/>
                    <a:pt x="3183" y="4143"/>
                  </a:cubicBezTo>
                  <a:lnTo>
                    <a:pt x="883" y="1875"/>
                  </a:lnTo>
                  <a:cubicBezTo>
                    <a:pt x="789" y="1765"/>
                    <a:pt x="663" y="1710"/>
                    <a:pt x="537" y="1710"/>
                  </a:cubicBezTo>
                  <a:cubicBezTo>
                    <a:pt x="411" y="1710"/>
                    <a:pt x="284" y="1765"/>
                    <a:pt x="190" y="1875"/>
                  </a:cubicBezTo>
                  <a:cubicBezTo>
                    <a:pt x="1" y="2064"/>
                    <a:pt x="1" y="2379"/>
                    <a:pt x="190" y="2568"/>
                  </a:cubicBezTo>
                  <a:lnTo>
                    <a:pt x="1797" y="4206"/>
                  </a:lnTo>
                  <a:lnTo>
                    <a:pt x="3403" y="5845"/>
                  </a:lnTo>
                  <a:lnTo>
                    <a:pt x="1954" y="5845"/>
                  </a:lnTo>
                  <a:cubicBezTo>
                    <a:pt x="1671" y="5845"/>
                    <a:pt x="1450" y="6097"/>
                    <a:pt x="1450" y="6349"/>
                  </a:cubicBezTo>
                  <a:cubicBezTo>
                    <a:pt x="1450" y="6632"/>
                    <a:pt x="1671" y="6884"/>
                    <a:pt x="1954" y="6884"/>
                  </a:cubicBezTo>
                  <a:lnTo>
                    <a:pt x="5451" y="6884"/>
                  </a:lnTo>
                  <a:cubicBezTo>
                    <a:pt x="5514" y="6916"/>
                    <a:pt x="6491" y="7829"/>
                    <a:pt x="6491" y="7829"/>
                  </a:cubicBezTo>
                  <a:cubicBezTo>
                    <a:pt x="6680" y="8018"/>
                    <a:pt x="6948" y="8113"/>
                    <a:pt x="7216" y="8113"/>
                  </a:cubicBezTo>
                  <a:cubicBezTo>
                    <a:pt x="7483" y="8113"/>
                    <a:pt x="7751" y="8018"/>
                    <a:pt x="7940" y="7829"/>
                  </a:cubicBezTo>
                  <a:lnTo>
                    <a:pt x="9862" y="5876"/>
                  </a:lnTo>
                  <a:cubicBezTo>
                    <a:pt x="10272" y="5498"/>
                    <a:pt x="10272" y="4836"/>
                    <a:pt x="9862" y="4427"/>
                  </a:cubicBezTo>
                  <a:lnTo>
                    <a:pt x="9452" y="3986"/>
                  </a:lnTo>
                  <a:cubicBezTo>
                    <a:pt x="9326" y="3608"/>
                    <a:pt x="9043" y="3198"/>
                    <a:pt x="8822" y="2820"/>
                  </a:cubicBezTo>
                  <a:cubicBezTo>
                    <a:pt x="8570" y="2411"/>
                    <a:pt x="8350" y="2064"/>
                    <a:pt x="8035" y="1718"/>
                  </a:cubicBezTo>
                  <a:lnTo>
                    <a:pt x="6459" y="142"/>
                  </a:lnTo>
                  <a:cubicBezTo>
                    <a:pt x="6349" y="48"/>
                    <a:pt x="6215" y="0"/>
                    <a:pt x="6085" y="0"/>
                  </a:cubicBezTo>
                  <a:close/>
                </a:path>
              </a:pathLst>
            </a:custGeom>
            <a:grpFill/>
            <a:ln>
              <a:solidFill>
                <a:srgbClr val="00CCC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884204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B215"/>
      </a:accent1>
      <a:accent2>
        <a:srgbClr val="FFB215"/>
      </a:accent2>
      <a:accent3>
        <a:srgbClr val="FFB215"/>
      </a:accent3>
      <a:accent4>
        <a:srgbClr val="FFB215"/>
      </a:accent4>
      <a:accent5>
        <a:srgbClr val="FFB215"/>
      </a:accent5>
      <a:accent6>
        <a:srgbClr val="FFB215"/>
      </a:accent6>
      <a:hlink>
        <a:srgbClr val="FFB21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Microsoft Office PowerPoint</Application>
  <PresentationFormat>Bildschirmpräsentation (16:9)</PresentationFormat>
  <Paragraphs>66</Paragraphs>
  <Slides>14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Roboto Light</vt:lpstr>
      <vt:lpstr>Roboto Mono Thin</vt:lpstr>
      <vt:lpstr>Roboto Black</vt:lpstr>
      <vt:lpstr>Cambria Math</vt:lpstr>
      <vt:lpstr>Arial</vt:lpstr>
      <vt:lpstr>WEB PROPOSAL</vt:lpstr>
      <vt:lpstr>Sec</vt:lpstr>
      <vt:lpstr>Sec</vt:lpstr>
      <vt:lpstr>Structure</vt:lpstr>
      <vt:lpstr>Basics</vt:lpstr>
      <vt:lpstr>What does the dashboard display?</vt:lpstr>
      <vt:lpstr>What does the dashboard display?</vt:lpstr>
      <vt:lpstr>Calculation</vt:lpstr>
      <vt:lpstr>How is the risk score calculated?</vt:lpstr>
      <vt:lpstr>Showcase</vt:lpstr>
      <vt:lpstr>Outlook</vt:lpstr>
      <vt:lpstr>Outlook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INTEGRIT CHECKER</dc:title>
  <cp:lastModifiedBy>Laura</cp:lastModifiedBy>
  <cp:revision>23</cp:revision>
  <dcterms:modified xsi:type="dcterms:W3CDTF">2024-11-24T08:18:51Z</dcterms:modified>
</cp:coreProperties>
</file>