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B6967-BC93-47ED-891E-5494550B8CCC}" v="7" dt="2024-06-17T15:36:56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B54F01-ACA0-4B93-848C-4EF804B4716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DB48B9-98F3-4E5B-AC61-2532FCB38CE1}">
      <dgm:prSet/>
      <dgm:spPr/>
      <dgm:t>
        <a:bodyPr/>
        <a:lstStyle/>
        <a:p>
          <a:r>
            <a:rPr lang="cs-CZ"/>
            <a:t>Základní popis celého projektu</a:t>
          </a:r>
          <a:endParaRPr lang="en-US"/>
        </a:p>
      </dgm:t>
    </dgm:pt>
    <dgm:pt modelId="{9EC3554D-E7A6-47E8-A8F9-180324CD6CF5}" type="parTrans" cxnId="{4E272369-FB96-45F7-8B25-79EAC7DAE042}">
      <dgm:prSet/>
      <dgm:spPr/>
      <dgm:t>
        <a:bodyPr/>
        <a:lstStyle/>
        <a:p>
          <a:endParaRPr lang="en-US"/>
        </a:p>
      </dgm:t>
    </dgm:pt>
    <dgm:pt modelId="{4FBF6030-D8BC-49A6-AA2A-B8D55F8E43A3}" type="sibTrans" cxnId="{4E272369-FB96-45F7-8B25-79EAC7DAE042}">
      <dgm:prSet/>
      <dgm:spPr/>
      <dgm:t>
        <a:bodyPr/>
        <a:lstStyle/>
        <a:p>
          <a:endParaRPr lang="en-US"/>
        </a:p>
      </dgm:t>
    </dgm:pt>
    <dgm:pt modelId="{92ACF59E-D1A3-41F6-9438-D78A060B0202}">
      <dgm:prSet/>
      <dgm:spPr/>
      <dgm:t>
        <a:bodyPr/>
        <a:lstStyle/>
        <a:p>
          <a:r>
            <a:rPr lang="cs-CZ"/>
            <a:t>Backend</a:t>
          </a:r>
          <a:endParaRPr lang="en-US"/>
        </a:p>
      </dgm:t>
    </dgm:pt>
    <dgm:pt modelId="{07421A4B-0EED-4D62-9568-29B87845268A}" type="parTrans" cxnId="{FD845B3F-E57C-4666-8348-F45E82622E06}">
      <dgm:prSet/>
      <dgm:spPr/>
      <dgm:t>
        <a:bodyPr/>
        <a:lstStyle/>
        <a:p>
          <a:endParaRPr lang="en-US"/>
        </a:p>
      </dgm:t>
    </dgm:pt>
    <dgm:pt modelId="{1F874FB6-D5BF-4340-8C5B-C1226E7B177C}" type="sibTrans" cxnId="{FD845B3F-E57C-4666-8348-F45E82622E06}">
      <dgm:prSet/>
      <dgm:spPr/>
      <dgm:t>
        <a:bodyPr/>
        <a:lstStyle/>
        <a:p>
          <a:endParaRPr lang="en-US"/>
        </a:p>
      </dgm:t>
    </dgm:pt>
    <dgm:pt modelId="{FC6DBB5B-B377-4398-8470-BE465878C1E8}">
      <dgm:prSet/>
      <dgm:spPr/>
      <dgm:t>
        <a:bodyPr/>
        <a:lstStyle/>
        <a:p>
          <a:r>
            <a:rPr lang="cs-CZ"/>
            <a:t>Frontend</a:t>
          </a:r>
          <a:endParaRPr lang="en-US"/>
        </a:p>
      </dgm:t>
    </dgm:pt>
    <dgm:pt modelId="{FAE7302A-1307-44F1-8E99-BBE8B2231945}" type="parTrans" cxnId="{F646A239-5BAB-4102-86C6-C8FF5EB4A13D}">
      <dgm:prSet/>
      <dgm:spPr/>
      <dgm:t>
        <a:bodyPr/>
        <a:lstStyle/>
        <a:p>
          <a:endParaRPr lang="en-US"/>
        </a:p>
      </dgm:t>
    </dgm:pt>
    <dgm:pt modelId="{3CEFE12E-397A-4731-91C0-C1153E9CDB01}" type="sibTrans" cxnId="{F646A239-5BAB-4102-86C6-C8FF5EB4A13D}">
      <dgm:prSet/>
      <dgm:spPr/>
      <dgm:t>
        <a:bodyPr/>
        <a:lstStyle/>
        <a:p>
          <a:endParaRPr lang="en-US"/>
        </a:p>
      </dgm:t>
    </dgm:pt>
    <dgm:pt modelId="{87B5716A-B0D4-4612-9565-DD69D1CC8036}">
      <dgm:prSet/>
      <dgm:spPr/>
      <dgm:t>
        <a:bodyPr/>
        <a:lstStyle/>
        <a:p>
          <a:r>
            <a:rPr lang="cs-CZ"/>
            <a:t>Design</a:t>
          </a:r>
          <a:endParaRPr lang="en-US"/>
        </a:p>
      </dgm:t>
    </dgm:pt>
    <dgm:pt modelId="{48232178-C58A-4809-AD9A-AB0DA6657F9D}" type="parTrans" cxnId="{056C8A52-5F0B-496D-B899-4264618D6270}">
      <dgm:prSet/>
      <dgm:spPr/>
      <dgm:t>
        <a:bodyPr/>
        <a:lstStyle/>
        <a:p>
          <a:endParaRPr lang="en-US"/>
        </a:p>
      </dgm:t>
    </dgm:pt>
    <dgm:pt modelId="{62C3D5D7-7A26-4580-A09E-2286C0B29D6B}" type="sibTrans" cxnId="{056C8A52-5F0B-496D-B899-4264618D6270}">
      <dgm:prSet/>
      <dgm:spPr/>
      <dgm:t>
        <a:bodyPr/>
        <a:lstStyle/>
        <a:p>
          <a:endParaRPr lang="en-US"/>
        </a:p>
      </dgm:t>
    </dgm:pt>
    <dgm:pt modelId="{A33A1573-F4EA-431C-A380-1835768A1E26}" type="pres">
      <dgm:prSet presAssocID="{02B54F01-ACA0-4B93-848C-4EF804B4716F}" presName="linear" presStyleCnt="0">
        <dgm:presLayoutVars>
          <dgm:animLvl val="lvl"/>
          <dgm:resizeHandles val="exact"/>
        </dgm:presLayoutVars>
      </dgm:prSet>
      <dgm:spPr/>
    </dgm:pt>
    <dgm:pt modelId="{956B54C3-E353-4BB9-A807-0CC1D632BB58}" type="pres">
      <dgm:prSet presAssocID="{7CDB48B9-98F3-4E5B-AC61-2532FCB38C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0A7A9C7-91F8-4EED-9ADC-2B0C385FA618}" type="pres">
      <dgm:prSet presAssocID="{4FBF6030-D8BC-49A6-AA2A-B8D55F8E43A3}" presName="spacer" presStyleCnt="0"/>
      <dgm:spPr/>
    </dgm:pt>
    <dgm:pt modelId="{7AAFC600-02C6-4C53-947B-D7922B49E2E0}" type="pres">
      <dgm:prSet presAssocID="{92ACF59E-D1A3-41F6-9438-D78A060B020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285D34-9978-4600-A022-FA3E23647466}" type="pres">
      <dgm:prSet presAssocID="{1F874FB6-D5BF-4340-8C5B-C1226E7B177C}" presName="spacer" presStyleCnt="0"/>
      <dgm:spPr/>
    </dgm:pt>
    <dgm:pt modelId="{337293F6-01BD-449C-BC94-63341811A12A}" type="pres">
      <dgm:prSet presAssocID="{FC6DBB5B-B377-4398-8470-BE465878C1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5D5019-641F-4C05-8453-10E185F1CBED}" type="pres">
      <dgm:prSet presAssocID="{3CEFE12E-397A-4731-91C0-C1153E9CDB01}" presName="spacer" presStyleCnt="0"/>
      <dgm:spPr/>
    </dgm:pt>
    <dgm:pt modelId="{8A7C0832-8439-4FA8-99D9-06D1A3789576}" type="pres">
      <dgm:prSet presAssocID="{87B5716A-B0D4-4612-9565-DD69D1CC803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646A239-5BAB-4102-86C6-C8FF5EB4A13D}" srcId="{02B54F01-ACA0-4B93-848C-4EF804B4716F}" destId="{FC6DBB5B-B377-4398-8470-BE465878C1E8}" srcOrd="2" destOrd="0" parTransId="{FAE7302A-1307-44F1-8E99-BBE8B2231945}" sibTransId="{3CEFE12E-397A-4731-91C0-C1153E9CDB01}"/>
    <dgm:cxn modelId="{FD845B3F-E57C-4666-8348-F45E82622E06}" srcId="{02B54F01-ACA0-4B93-848C-4EF804B4716F}" destId="{92ACF59E-D1A3-41F6-9438-D78A060B0202}" srcOrd="1" destOrd="0" parTransId="{07421A4B-0EED-4D62-9568-29B87845268A}" sibTransId="{1F874FB6-D5BF-4340-8C5B-C1226E7B177C}"/>
    <dgm:cxn modelId="{D296765D-300C-4718-9447-76524C6FAC58}" type="presOf" srcId="{02B54F01-ACA0-4B93-848C-4EF804B4716F}" destId="{A33A1573-F4EA-431C-A380-1835768A1E26}" srcOrd="0" destOrd="0" presId="urn:microsoft.com/office/officeart/2005/8/layout/vList2"/>
    <dgm:cxn modelId="{4E272369-FB96-45F7-8B25-79EAC7DAE042}" srcId="{02B54F01-ACA0-4B93-848C-4EF804B4716F}" destId="{7CDB48B9-98F3-4E5B-AC61-2532FCB38CE1}" srcOrd="0" destOrd="0" parTransId="{9EC3554D-E7A6-47E8-A8F9-180324CD6CF5}" sibTransId="{4FBF6030-D8BC-49A6-AA2A-B8D55F8E43A3}"/>
    <dgm:cxn modelId="{056C8A52-5F0B-496D-B899-4264618D6270}" srcId="{02B54F01-ACA0-4B93-848C-4EF804B4716F}" destId="{87B5716A-B0D4-4612-9565-DD69D1CC8036}" srcOrd="3" destOrd="0" parTransId="{48232178-C58A-4809-AD9A-AB0DA6657F9D}" sibTransId="{62C3D5D7-7A26-4580-A09E-2286C0B29D6B}"/>
    <dgm:cxn modelId="{7EAC348E-9D57-495B-8ED9-BAF2F2B07049}" type="presOf" srcId="{FC6DBB5B-B377-4398-8470-BE465878C1E8}" destId="{337293F6-01BD-449C-BC94-63341811A12A}" srcOrd="0" destOrd="0" presId="urn:microsoft.com/office/officeart/2005/8/layout/vList2"/>
    <dgm:cxn modelId="{DEFE24B6-620F-44D6-9BBF-8F74184F33D6}" type="presOf" srcId="{87B5716A-B0D4-4612-9565-DD69D1CC8036}" destId="{8A7C0832-8439-4FA8-99D9-06D1A3789576}" srcOrd="0" destOrd="0" presId="urn:microsoft.com/office/officeart/2005/8/layout/vList2"/>
    <dgm:cxn modelId="{C9357CCC-122A-41E9-BA91-D51A5302B81A}" type="presOf" srcId="{7CDB48B9-98F3-4E5B-AC61-2532FCB38CE1}" destId="{956B54C3-E353-4BB9-A807-0CC1D632BB58}" srcOrd="0" destOrd="0" presId="urn:microsoft.com/office/officeart/2005/8/layout/vList2"/>
    <dgm:cxn modelId="{A58DB3F6-93DD-4E47-80D3-8075C6B82793}" type="presOf" srcId="{92ACF59E-D1A3-41F6-9438-D78A060B0202}" destId="{7AAFC600-02C6-4C53-947B-D7922B49E2E0}" srcOrd="0" destOrd="0" presId="urn:microsoft.com/office/officeart/2005/8/layout/vList2"/>
    <dgm:cxn modelId="{6D1B5BB7-730A-460B-8EAD-F12BEDF71003}" type="presParOf" srcId="{A33A1573-F4EA-431C-A380-1835768A1E26}" destId="{956B54C3-E353-4BB9-A807-0CC1D632BB58}" srcOrd="0" destOrd="0" presId="urn:microsoft.com/office/officeart/2005/8/layout/vList2"/>
    <dgm:cxn modelId="{BF63C87C-6C40-4F35-8F5A-92CB1DD68948}" type="presParOf" srcId="{A33A1573-F4EA-431C-A380-1835768A1E26}" destId="{10A7A9C7-91F8-4EED-9ADC-2B0C385FA618}" srcOrd="1" destOrd="0" presId="urn:microsoft.com/office/officeart/2005/8/layout/vList2"/>
    <dgm:cxn modelId="{59FF7D93-5175-46CA-9580-5951F399E0BA}" type="presParOf" srcId="{A33A1573-F4EA-431C-A380-1835768A1E26}" destId="{7AAFC600-02C6-4C53-947B-D7922B49E2E0}" srcOrd="2" destOrd="0" presId="urn:microsoft.com/office/officeart/2005/8/layout/vList2"/>
    <dgm:cxn modelId="{8E41F2A3-F912-4C6A-ADF4-64AB3AFF8568}" type="presParOf" srcId="{A33A1573-F4EA-431C-A380-1835768A1E26}" destId="{77285D34-9978-4600-A022-FA3E23647466}" srcOrd="3" destOrd="0" presId="urn:microsoft.com/office/officeart/2005/8/layout/vList2"/>
    <dgm:cxn modelId="{9DBA453E-EF81-452D-AD1D-100FE52A4176}" type="presParOf" srcId="{A33A1573-F4EA-431C-A380-1835768A1E26}" destId="{337293F6-01BD-449C-BC94-63341811A12A}" srcOrd="4" destOrd="0" presId="urn:microsoft.com/office/officeart/2005/8/layout/vList2"/>
    <dgm:cxn modelId="{E78F2529-CFA7-402F-B97D-750596A5A496}" type="presParOf" srcId="{A33A1573-F4EA-431C-A380-1835768A1E26}" destId="{B25D5019-641F-4C05-8453-10E185F1CBED}" srcOrd="5" destOrd="0" presId="urn:microsoft.com/office/officeart/2005/8/layout/vList2"/>
    <dgm:cxn modelId="{1A5A7051-BC89-4E53-B511-9E9BCD5CB8B5}" type="presParOf" srcId="{A33A1573-F4EA-431C-A380-1835768A1E26}" destId="{8A7C0832-8439-4FA8-99D9-06D1A378957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B54F01-ACA0-4B93-848C-4EF804B4716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6DBB5B-B377-4398-8470-BE465878C1E8}">
      <dgm:prSet/>
      <dgm:spPr/>
      <dgm:t>
        <a:bodyPr/>
        <a:lstStyle/>
        <a:p>
          <a:r>
            <a:rPr lang="cs-CZ"/>
            <a:t>Frontend</a:t>
          </a:r>
          <a:endParaRPr lang="en-US"/>
        </a:p>
      </dgm:t>
    </dgm:pt>
    <dgm:pt modelId="{FAE7302A-1307-44F1-8E99-BBE8B2231945}" type="parTrans" cxnId="{F646A239-5BAB-4102-86C6-C8FF5EB4A13D}">
      <dgm:prSet/>
      <dgm:spPr/>
      <dgm:t>
        <a:bodyPr/>
        <a:lstStyle/>
        <a:p>
          <a:endParaRPr lang="en-US"/>
        </a:p>
      </dgm:t>
    </dgm:pt>
    <dgm:pt modelId="{3CEFE12E-397A-4731-91C0-C1153E9CDB01}" type="sibTrans" cxnId="{F646A239-5BAB-4102-86C6-C8FF5EB4A13D}">
      <dgm:prSet/>
      <dgm:spPr/>
      <dgm:t>
        <a:bodyPr/>
        <a:lstStyle/>
        <a:p>
          <a:endParaRPr lang="en-US"/>
        </a:p>
      </dgm:t>
    </dgm:pt>
    <dgm:pt modelId="{87B5716A-B0D4-4612-9565-DD69D1CC8036}">
      <dgm:prSet/>
      <dgm:spPr/>
      <dgm:t>
        <a:bodyPr/>
        <a:lstStyle/>
        <a:p>
          <a:r>
            <a:rPr lang="cs-CZ"/>
            <a:t>Design</a:t>
          </a:r>
          <a:endParaRPr lang="en-US"/>
        </a:p>
      </dgm:t>
    </dgm:pt>
    <dgm:pt modelId="{48232178-C58A-4809-AD9A-AB0DA6657F9D}" type="parTrans" cxnId="{056C8A52-5F0B-496D-B899-4264618D6270}">
      <dgm:prSet/>
      <dgm:spPr/>
      <dgm:t>
        <a:bodyPr/>
        <a:lstStyle/>
        <a:p>
          <a:endParaRPr lang="en-US"/>
        </a:p>
      </dgm:t>
    </dgm:pt>
    <dgm:pt modelId="{62C3D5D7-7A26-4580-A09E-2286C0B29D6B}" type="sibTrans" cxnId="{056C8A52-5F0B-496D-B899-4264618D6270}">
      <dgm:prSet/>
      <dgm:spPr/>
      <dgm:t>
        <a:bodyPr/>
        <a:lstStyle/>
        <a:p>
          <a:endParaRPr lang="en-US"/>
        </a:p>
      </dgm:t>
    </dgm:pt>
    <dgm:pt modelId="{92ACF59E-D1A3-41F6-9438-D78A060B0202}">
      <dgm:prSet/>
      <dgm:spPr/>
      <dgm:t>
        <a:bodyPr/>
        <a:lstStyle/>
        <a:p>
          <a:r>
            <a:rPr lang="cs-CZ" dirty="0" err="1"/>
            <a:t>Backend</a:t>
          </a:r>
          <a:endParaRPr lang="en-US" dirty="0"/>
        </a:p>
      </dgm:t>
    </dgm:pt>
    <dgm:pt modelId="{1F874FB6-D5BF-4340-8C5B-C1226E7B177C}" type="sibTrans" cxnId="{FD845B3F-E57C-4666-8348-F45E82622E06}">
      <dgm:prSet/>
      <dgm:spPr/>
      <dgm:t>
        <a:bodyPr/>
        <a:lstStyle/>
        <a:p>
          <a:endParaRPr lang="en-US"/>
        </a:p>
      </dgm:t>
    </dgm:pt>
    <dgm:pt modelId="{07421A4B-0EED-4D62-9568-29B87845268A}" type="parTrans" cxnId="{FD845B3F-E57C-4666-8348-F45E82622E06}">
      <dgm:prSet/>
      <dgm:spPr/>
      <dgm:t>
        <a:bodyPr/>
        <a:lstStyle/>
        <a:p>
          <a:endParaRPr lang="en-US"/>
        </a:p>
      </dgm:t>
    </dgm:pt>
    <dgm:pt modelId="{7CDB48B9-98F3-4E5B-AC61-2532FCB38CE1}">
      <dgm:prSet/>
      <dgm:spPr/>
      <dgm:t>
        <a:bodyPr/>
        <a:lstStyle/>
        <a:p>
          <a:r>
            <a:rPr lang="cs-CZ" dirty="0"/>
            <a:t>Základní popis celého projektu</a:t>
          </a:r>
          <a:endParaRPr lang="en-US" dirty="0"/>
        </a:p>
      </dgm:t>
    </dgm:pt>
    <dgm:pt modelId="{4FBF6030-D8BC-49A6-AA2A-B8D55F8E43A3}" type="sibTrans" cxnId="{4E272369-FB96-45F7-8B25-79EAC7DAE042}">
      <dgm:prSet/>
      <dgm:spPr/>
      <dgm:t>
        <a:bodyPr/>
        <a:lstStyle/>
        <a:p>
          <a:endParaRPr lang="en-US"/>
        </a:p>
      </dgm:t>
    </dgm:pt>
    <dgm:pt modelId="{9EC3554D-E7A6-47E8-A8F9-180324CD6CF5}" type="parTrans" cxnId="{4E272369-FB96-45F7-8B25-79EAC7DAE042}">
      <dgm:prSet/>
      <dgm:spPr/>
      <dgm:t>
        <a:bodyPr/>
        <a:lstStyle/>
        <a:p>
          <a:endParaRPr lang="en-US"/>
        </a:p>
      </dgm:t>
    </dgm:pt>
    <dgm:pt modelId="{A33A1573-F4EA-431C-A380-1835768A1E26}" type="pres">
      <dgm:prSet presAssocID="{02B54F01-ACA0-4B93-848C-4EF804B4716F}" presName="linear" presStyleCnt="0">
        <dgm:presLayoutVars>
          <dgm:animLvl val="lvl"/>
          <dgm:resizeHandles val="exact"/>
        </dgm:presLayoutVars>
      </dgm:prSet>
      <dgm:spPr/>
    </dgm:pt>
    <dgm:pt modelId="{956B54C3-E353-4BB9-A807-0CC1D632BB58}" type="pres">
      <dgm:prSet presAssocID="{7CDB48B9-98F3-4E5B-AC61-2532FCB38C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0A7A9C7-91F8-4EED-9ADC-2B0C385FA618}" type="pres">
      <dgm:prSet presAssocID="{4FBF6030-D8BC-49A6-AA2A-B8D55F8E43A3}" presName="spacer" presStyleCnt="0"/>
      <dgm:spPr/>
    </dgm:pt>
    <dgm:pt modelId="{7AAFC600-02C6-4C53-947B-D7922B49E2E0}" type="pres">
      <dgm:prSet presAssocID="{92ACF59E-D1A3-41F6-9438-D78A060B020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285D34-9978-4600-A022-FA3E23647466}" type="pres">
      <dgm:prSet presAssocID="{1F874FB6-D5BF-4340-8C5B-C1226E7B177C}" presName="spacer" presStyleCnt="0"/>
      <dgm:spPr/>
    </dgm:pt>
    <dgm:pt modelId="{337293F6-01BD-449C-BC94-63341811A12A}" type="pres">
      <dgm:prSet presAssocID="{FC6DBB5B-B377-4398-8470-BE465878C1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5D5019-641F-4C05-8453-10E185F1CBED}" type="pres">
      <dgm:prSet presAssocID="{3CEFE12E-397A-4731-91C0-C1153E9CDB01}" presName="spacer" presStyleCnt="0"/>
      <dgm:spPr/>
    </dgm:pt>
    <dgm:pt modelId="{8A7C0832-8439-4FA8-99D9-06D1A3789576}" type="pres">
      <dgm:prSet presAssocID="{87B5716A-B0D4-4612-9565-DD69D1CC803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646A239-5BAB-4102-86C6-C8FF5EB4A13D}" srcId="{02B54F01-ACA0-4B93-848C-4EF804B4716F}" destId="{FC6DBB5B-B377-4398-8470-BE465878C1E8}" srcOrd="2" destOrd="0" parTransId="{FAE7302A-1307-44F1-8E99-BBE8B2231945}" sibTransId="{3CEFE12E-397A-4731-91C0-C1153E9CDB01}"/>
    <dgm:cxn modelId="{FD845B3F-E57C-4666-8348-F45E82622E06}" srcId="{02B54F01-ACA0-4B93-848C-4EF804B4716F}" destId="{92ACF59E-D1A3-41F6-9438-D78A060B0202}" srcOrd="1" destOrd="0" parTransId="{07421A4B-0EED-4D62-9568-29B87845268A}" sibTransId="{1F874FB6-D5BF-4340-8C5B-C1226E7B177C}"/>
    <dgm:cxn modelId="{D296765D-300C-4718-9447-76524C6FAC58}" type="presOf" srcId="{02B54F01-ACA0-4B93-848C-4EF804B4716F}" destId="{A33A1573-F4EA-431C-A380-1835768A1E26}" srcOrd="0" destOrd="0" presId="urn:microsoft.com/office/officeart/2005/8/layout/vList2"/>
    <dgm:cxn modelId="{4E272369-FB96-45F7-8B25-79EAC7DAE042}" srcId="{02B54F01-ACA0-4B93-848C-4EF804B4716F}" destId="{7CDB48B9-98F3-4E5B-AC61-2532FCB38CE1}" srcOrd="0" destOrd="0" parTransId="{9EC3554D-E7A6-47E8-A8F9-180324CD6CF5}" sibTransId="{4FBF6030-D8BC-49A6-AA2A-B8D55F8E43A3}"/>
    <dgm:cxn modelId="{056C8A52-5F0B-496D-B899-4264618D6270}" srcId="{02B54F01-ACA0-4B93-848C-4EF804B4716F}" destId="{87B5716A-B0D4-4612-9565-DD69D1CC8036}" srcOrd="3" destOrd="0" parTransId="{48232178-C58A-4809-AD9A-AB0DA6657F9D}" sibTransId="{62C3D5D7-7A26-4580-A09E-2286C0B29D6B}"/>
    <dgm:cxn modelId="{7EAC348E-9D57-495B-8ED9-BAF2F2B07049}" type="presOf" srcId="{FC6DBB5B-B377-4398-8470-BE465878C1E8}" destId="{337293F6-01BD-449C-BC94-63341811A12A}" srcOrd="0" destOrd="0" presId="urn:microsoft.com/office/officeart/2005/8/layout/vList2"/>
    <dgm:cxn modelId="{DEFE24B6-620F-44D6-9BBF-8F74184F33D6}" type="presOf" srcId="{87B5716A-B0D4-4612-9565-DD69D1CC8036}" destId="{8A7C0832-8439-4FA8-99D9-06D1A3789576}" srcOrd="0" destOrd="0" presId="urn:microsoft.com/office/officeart/2005/8/layout/vList2"/>
    <dgm:cxn modelId="{C9357CCC-122A-41E9-BA91-D51A5302B81A}" type="presOf" srcId="{7CDB48B9-98F3-4E5B-AC61-2532FCB38CE1}" destId="{956B54C3-E353-4BB9-A807-0CC1D632BB58}" srcOrd="0" destOrd="0" presId="urn:microsoft.com/office/officeart/2005/8/layout/vList2"/>
    <dgm:cxn modelId="{A58DB3F6-93DD-4E47-80D3-8075C6B82793}" type="presOf" srcId="{92ACF59E-D1A3-41F6-9438-D78A060B0202}" destId="{7AAFC600-02C6-4C53-947B-D7922B49E2E0}" srcOrd="0" destOrd="0" presId="urn:microsoft.com/office/officeart/2005/8/layout/vList2"/>
    <dgm:cxn modelId="{6D1B5BB7-730A-460B-8EAD-F12BEDF71003}" type="presParOf" srcId="{A33A1573-F4EA-431C-A380-1835768A1E26}" destId="{956B54C3-E353-4BB9-A807-0CC1D632BB58}" srcOrd="0" destOrd="0" presId="urn:microsoft.com/office/officeart/2005/8/layout/vList2"/>
    <dgm:cxn modelId="{BF63C87C-6C40-4F35-8F5A-92CB1DD68948}" type="presParOf" srcId="{A33A1573-F4EA-431C-A380-1835768A1E26}" destId="{10A7A9C7-91F8-4EED-9ADC-2B0C385FA618}" srcOrd="1" destOrd="0" presId="urn:microsoft.com/office/officeart/2005/8/layout/vList2"/>
    <dgm:cxn modelId="{59FF7D93-5175-46CA-9580-5951F399E0BA}" type="presParOf" srcId="{A33A1573-F4EA-431C-A380-1835768A1E26}" destId="{7AAFC600-02C6-4C53-947B-D7922B49E2E0}" srcOrd="2" destOrd="0" presId="urn:microsoft.com/office/officeart/2005/8/layout/vList2"/>
    <dgm:cxn modelId="{8E41F2A3-F912-4C6A-ADF4-64AB3AFF8568}" type="presParOf" srcId="{A33A1573-F4EA-431C-A380-1835768A1E26}" destId="{77285D34-9978-4600-A022-FA3E23647466}" srcOrd="3" destOrd="0" presId="urn:microsoft.com/office/officeart/2005/8/layout/vList2"/>
    <dgm:cxn modelId="{9DBA453E-EF81-452D-AD1D-100FE52A4176}" type="presParOf" srcId="{A33A1573-F4EA-431C-A380-1835768A1E26}" destId="{337293F6-01BD-449C-BC94-63341811A12A}" srcOrd="4" destOrd="0" presId="urn:microsoft.com/office/officeart/2005/8/layout/vList2"/>
    <dgm:cxn modelId="{E78F2529-CFA7-402F-B97D-750596A5A496}" type="presParOf" srcId="{A33A1573-F4EA-431C-A380-1835768A1E26}" destId="{B25D5019-641F-4C05-8453-10E185F1CBED}" srcOrd="5" destOrd="0" presId="urn:microsoft.com/office/officeart/2005/8/layout/vList2"/>
    <dgm:cxn modelId="{1A5A7051-BC89-4E53-B511-9E9BCD5CB8B5}" type="presParOf" srcId="{A33A1573-F4EA-431C-A380-1835768A1E26}" destId="{8A7C0832-8439-4FA8-99D9-06D1A378957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B54F01-ACA0-4B93-848C-4EF804B4716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B5716A-B0D4-4612-9565-DD69D1CC8036}">
      <dgm:prSet/>
      <dgm:spPr/>
      <dgm:t>
        <a:bodyPr/>
        <a:lstStyle/>
        <a:p>
          <a:r>
            <a:rPr lang="cs-CZ"/>
            <a:t>Design</a:t>
          </a:r>
          <a:endParaRPr lang="en-US"/>
        </a:p>
      </dgm:t>
    </dgm:pt>
    <dgm:pt modelId="{48232178-C58A-4809-AD9A-AB0DA6657F9D}" type="parTrans" cxnId="{056C8A52-5F0B-496D-B899-4264618D6270}">
      <dgm:prSet/>
      <dgm:spPr/>
      <dgm:t>
        <a:bodyPr/>
        <a:lstStyle/>
        <a:p>
          <a:endParaRPr lang="en-US"/>
        </a:p>
      </dgm:t>
    </dgm:pt>
    <dgm:pt modelId="{62C3D5D7-7A26-4580-A09E-2286C0B29D6B}" type="sibTrans" cxnId="{056C8A52-5F0B-496D-B899-4264618D6270}">
      <dgm:prSet/>
      <dgm:spPr/>
      <dgm:t>
        <a:bodyPr/>
        <a:lstStyle/>
        <a:p>
          <a:endParaRPr lang="en-US"/>
        </a:p>
      </dgm:t>
    </dgm:pt>
    <dgm:pt modelId="{7CDB48B9-98F3-4E5B-AC61-2532FCB38CE1}">
      <dgm:prSet/>
      <dgm:spPr/>
      <dgm:t>
        <a:bodyPr/>
        <a:lstStyle/>
        <a:p>
          <a:r>
            <a:rPr lang="cs-CZ" dirty="0"/>
            <a:t>Základní popis celého projektu</a:t>
          </a:r>
          <a:endParaRPr lang="en-US" dirty="0"/>
        </a:p>
      </dgm:t>
    </dgm:pt>
    <dgm:pt modelId="{4FBF6030-D8BC-49A6-AA2A-B8D55F8E43A3}" type="sibTrans" cxnId="{4E272369-FB96-45F7-8B25-79EAC7DAE042}">
      <dgm:prSet/>
      <dgm:spPr/>
      <dgm:t>
        <a:bodyPr/>
        <a:lstStyle/>
        <a:p>
          <a:endParaRPr lang="en-US"/>
        </a:p>
      </dgm:t>
    </dgm:pt>
    <dgm:pt modelId="{9EC3554D-E7A6-47E8-A8F9-180324CD6CF5}" type="parTrans" cxnId="{4E272369-FB96-45F7-8B25-79EAC7DAE042}">
      <dgm:prSet/>
      <dgm:spPr/>
      <dgm:t>
        <a:bodyPr/>
        <a:lstStyle/>
        <a:p>
          <a:endParaRPr lang="en-US"/>
        </a:p>
      </dgm:t>
    </dgm:pt>
    <dgm:pt modelId="{FC6DBB5B-B377-4398-8470-BE465878C1E8}">
      <dgm:prSet/>
      <dgm:spPr/>
      <dgm:t>
        <a:bodyPr/>
        <a:lstStyle/>
        <a:p>
          <a:r>
            <a:rPr lang="cs-CZ"/>
            <a:t>Frontend</a:t>
          </a:r>
          <a:endParaRPr lang="en-US"/>
        </a:p>
      </dgm:t>
    </dgm:pt>
    <dgm:pt modelId="{3CEFE12E-397A-4731-91C0-C1153E9CDB01}" type="sibTrans" cxnId="{F646A239-5BAB-4102-86C6-C8FF5EB4A13D}">
      <dgm:prSet/>
      <dgm:spPr/>
      <dgm:t>
        <a:bodyPr/>
        <a:lstStyle/>
        <a:p>
          <a:endParaRPr lang="en-US"/>
        </a:p>
      </dgm:t>
    </dgm:pt>
    <dgm:pt modelId="{FAE7302A-1307-44F1-8E99-BBE8B2231945}" type="parTrans" cxnId="{F646A239-5BAB-4102-86C6-C8FF5EB4A13D}">
      <dgm:prSet/>
      <dgm:spPr/>
      <dgm:t>
        <a:bodyPr/>
        <a:lstStyle/>
        <a:p>
          <a:endParaRPr lang="en-US"/>
        </a:p>
      </dgm:t>
    </dgm:pt>
    <dgm:pt modelId="{92ACF59E-D1A3-41F6-9438-D78A060B0202}">
      <dgm:prSet/>
      <dgm:spPr/>
      <dgm:t>
        <a:bodyPr/>
        <a:lstStyle/>
        <a:p>
          <a:r>
            <a:rPr lang="cs-CZ"/>
            <a:t>Backend</a:t>
          </a:r>
          <a:endParaRPr lang="en-US"/>
        </a:p>
      </dgm:t>
    </dgm:pt>
    <dgm:pt modelId="{1F874FB6-D5BF-4340-8C5B-C1226E7B177C}" type="sibTrans" cxnId="{FD845B3F-E57C-4666-8348-F45E82622E06}">
      <dgm:prSet/>
      <dgm:spPr/>
      <dgm:t>
        <a:bodyPr/>
        <a:lstStyle/>
        <a:p>
          <a:endParaRPr lang="en-US"/>
        </a:p>
      </dgm:t>
    </dgm:pt>
    <dgm:pt modelId="{07421A4B-0EED-4D62-9568-29B87845268A}" type="parTrans" cxnId="{FD845B3F-E57C-4666-8348-F45E82622E06}">
      <dgm:prSet/>
      <dgm:spPr/>
      <dgm:t>
        <a:bodyPr/>
        <a:lstStyle/>
        <a:p>
          <a:endParaRPr lang="en-US"/>
        </a:p>
      </dgm:t>
    </dgm:pt>
    <dgm:pt modelId="{A33A1573-F4EA-431C-A380-1835768A1E26}" type="pres">
      <dgm:prSet presAssocID="{02B54F01-ACA0-4B93-848C-4EF804B4716F}" presName="linear" presStyleCnt="0">
        <dgm:presLayoutVars>
          <dgm:animLvl val="lvl"/>
          <dgm:resizeHandles val="exact"/>
        </dgm:presLayoutVars>
      </dgm:prSet>
      <dgm:spPr/>
    </dgm:pt>
    <dgm:pt modelId="{956B54C3-E353-4BB9-A807-0CC1D632BB58}" type="pres">
      <dgm:prSet presAssocID="{7CDB48B9-98F3-4E5B-AC61-2532FCB38C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0A7A9C7-91F8-4EED-9ADC-2B0C385FA618}" type="pres">
      <dgm:prSet presAssocID="{4FBF6030-D8BC-49A6-AA2A-B8D55F8E43A3}" presName="spacer" presStyleCnt="0"/>
      <dgm:spPr/>
    </dgm:pt>
    <dgm:pt modelId="{7AAFC600-02C6-4C53-947B-D7922B49E2E0}" type="pres">
      <dgm:prSet presAssocID="{92ACF59E-D1A3-41F6-9438-D78A060B020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285D34-9978-4600-A022-FA3E23647466}" type="pres">
      <dgm:prSet presAssocID="{1F874FB6-D5BF-4340-8C5B-C1226E7B177C}" presName="spacer" presStyleCnt="0"/>
      <dgm:spPr/>
    </dgm:pt>
    <dgm:pt modelId="{337293F6-01BD-449C-BC94-63341811A12A}" type="pres">
      <dgm:prSet presAssocID="{FC6DBB5B-B377-4398-8470-BE465878C1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5D5019-641F-4C05-8453-10E185F1CBED}" type="pres">
      <dgm:prSet presAssocID="{3CEFE12E-397A-4731-91C0-C1153E9CDB01}" presName="spacer" presStyleCnt="0"/>
      <dgm:spPr/>
    </dgm:pt>
    <dgm:pt modelId="{8A7C0832-8439-4FA8-99D9-06D1A3789576}" type="pres">
      <dgm:prSet presAssocID="{87B5716A-B0D4-4612-9565-DD69D1CC803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646A239-5BAB-4102-86C6-C8FF5EB4A13D}" srcId="{02B54F01-ACA0-4B93-848C-4EF804B4716F}" destId="{FC6DBB5B-B377-4398-8470-BE465878C1E8}" srcOrd="2" destOrd="0" parTransId="{FAE7302A-1307-44F1-8E99-BBE8B2231945}" sibTransId="{3CEFE12E-397A-4731-91C0-C1153E9CDB01}"/>
    <dgm:cxn modelId="{FD845B3F-E57C-4666-8348-F45E82622E06}" srcId="{02B54F01-ACA0-4B93-848C-4EF804B4716F}" destId="{92ACF59E-D1A3-41F6-9438-D78A060B0202}" srcOrd="1" destOrd="0" parTransId="{07421A4B-0EED-4D62-9568-29B87845268A}" sibTransId="{1F874FB6-D5BF-4340-8C5B-C1226E7B177C}"/>
    <dgm:cxn modelId="{D296765D-300C-4718-9447-76524C6FAC58}" type="presOf" srcId="{02B54F01-ACA0-4B93-848C-4EF804B4716F}" destId="{A33A1573-F4EA-431C-A380-1835768A1E26}" srcOrd="0" destOrd="0" presId="urn:microsoft.com/office/officeart/2005/8/layout/vList2"/>
    <dgm:cxn modelId="{4E272369-FB96-45F7-8B25-79EAC7DAE042}" srcId="{02B54F01-ACA0-4B93-848C-4EF804B4716F}" destId="{7CDB48B9-98F3-4E5B-AC61-2532FCB38CE1}" srcOrd="0" destOrd="0" parTransId="{9EC3554D-E7A6-47E8-A8F9-180324CD6CF5}" sibTransId="{4FBF6030-D8BC-49A6-AA2A-B8D55F8E43A3}"/>
    <dgm:cxn modelId="{056C8A52-5F0B-496D-B899-4264618D6270}" srcId="{02B54F01-ACA0-4B93-848C-4EF804B4716F}" destId="{87B5716A-B0D4-4612-9565-DD69D1CC8036}" srcOrd="3" destOrd="0" parTransId="{48232178-C58A-4809-AD9A-AB0DA6657F9D}" sibTransId="{62C3D5D7-7A26-4580-A09E-2286C0B29D6B}"/>
    <dgm:cxn modelId="{7EAC348E-9D57-495B-8ED9-BAF2F2B07049}" type="presOf" srcId="{FC6DBB5B-B377-4398-8470-BE465878C1E8}" destId="{337293F6-01BD-449C-BC94-63341811A12A}" srcOrd="0" destOrd="0" presId="urn:microsoft.com/office/officeart/2005/8/layout/vList2"/>
    <dgm:cxn modelId="{DEFE24B6-620F-44D6-9BBF-8F74184F33D6}" type="presOf" srcId="{87B5716A-B0D4-4612-9565-DD69D1CC8036}" destId="{8A7C0832-8439-4FA8-99D9-06D1A3789576}" srcOrd="0" destOrd="0" presId="urn:microsoft.com/office/officeart/2005/8/layout/vList2"/>
    <dgm:cxn modelId="{C9357CCC-122A-41E9-BA91-D51A5302B81A}" type="presOf" srcId="{7CDB48B9-98F3-4E5B-AC61-2532FCB38CE1}" destId="{956B54C3-E353-4BB9-A807-0CC1D632BB58}" srcOrd="0" destOrd="0" presId="urn:microsoft.com/office/officeart/2005/8/layout/vList2"/>
    <dgm:cxn modelId="{A58DB3F6-93DD-4E47-80D3-8075C6B82793}" type="presOf" srcId="{92ACF59E-D1A3-41F6-9438-D78A060B0202}" destId="{7AAFC600-02C6-4C53-947B-D7922B49E2E0}" srcOrd="0" destOrd="0" presId="urn:microsoft.com/office/officeart/2005/8/layout/vList2"/>
    <dgm:cxn modelId="{6D1B5BB7-730A-460B-8EAD-F12BEDF71003}" type="presParOf" srcId="{A33A1573-F4EA-431C-A380-1835768A1E26}" destId="{956B54C3-E353-4BB9-A807-0CC1D632BB58}" srcOrd="0" destOrd="0" presId="urn:microsoft.com/office/officeart/2005/8/layout/vList2"/>
    <dgm:cxn modelId="{BF63C87C-6C40-4F35-8F5A-92CB1DD68948}" type="presParOf" srcId="{A33A1573-F4EA-431C-A380-1835768A1E26}" destId="{10A7A9C7-91F8-4EED-9ADC-2B0C385FA618}" srcOrd="1" destOrd="0" presId="urn:microsoft.com/office/officeart/2005/8/layout/vList2"/>
    <dgm:cxn modelId="{59FF7D93-5175-46CA-9580-5951F399E0BA}" type="presParOf" srcId="{A33A1573-F4EA-431C-A380-1835768A1E26}" destId="{7AAFC600-02C6-4C53-947B-D7922B49E2E0}" srcOrd="2" destOrd="0" presId="urn:microsoft.com/office/officeart/2005/8/layout/vList2"/>
    <dgm:cxn modelId="{8E41F2A3-F912-4C6A-ADF4-64AB3AFF8568}" type="presParOf" srcId="{A33A1573-F4EA-431C-A380-1835768A1E26}" destId="{77285D34-9978-4600-A022-FA3E23647466}" srcOrd="3" destOrd="0" presId="urn:microsoft.com/office/officeart/2005/8/layout/vList2"/>
    <dgm:cxn modelId="{9DBA453E-EF81-452D-AD1D-100FE52A4176}" type="presParOf" srcId="{A33A1573-F4EA-431C-A380-1835768A1E26}" destId="{337293F6-01BD-449C-BC94-63341811A12A}" srcOrd="4" destOrd="0" presId="urn:microsoft.com/office/officeart/2005/8/layout/vList2"/>
    <dgm:cxn modelId="{E78F2529-CFA7-402F-B97D-750596A5A496}" type="presParOf" srcId="{A33A1573-F4EA-431C-A380-1835768A1E26}" destId="{B25D5019-641F-4C05-8453-10E185F1CBED}" srcOrd="5" destOrd="0" presId="urn:microsoft.com/office/officeart/2005/8/layout/vList2"/>
    <dgm:cxn modelId="{1A5A7051-BC89-4E53-B511-9E9BCD5CB8B5}" type="presParOf" srcId="{A33A1573-F4EA-431C-A380-1835768A1E26}" destId="{8A7C0832-8439-4FA8-99D9-06D1A378957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B54C3-E353-4BB9-A807-0CC1D632BB58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/>
            <a:t>Základní popis celého projektu</a:t>
          </a:r>
          <a:endParaRPr lang="en-US" sz="4000" kern="1200"/>
        </a:p>
      </dsp:txBody>
      <dsp:txXfrm>
        <a:off x="47976" y="85244"/>
        <a:ext cx="10419648" cy="886848"/>
      </dsp:txXfrm>
    </dsp:sp>
    <dsp:sp modelId="{7AAFC600-02C6-4C53-947B-D7922B49E2E0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/>
            <a:t>Backend</a:t>
          </a:r>
          <a:endParaRPr lang="en-US" sz="4000" kern="1200"/>
        </a:p>
      </dsp:txBody>
      <dsp:txXfrm>
        <a:off x="47976" y="1183245"/>
        <a:ext cx="10419648" cy="886848"/>
      </dsp:txXfrm>
    </dsp:sp>
    <dsp:sp modelId="{337293F6-01BD-449C-BC94-63341811A12A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/>
            <a:t>Frontend</a:t>
          </a:r>
          <a:endParaRPr lang="en-US" sz="4000" kern="1200"/>
        </a:p>
      </dsp:txBody>
      <dsp:txXfrm>
        <a:off x="47976" y="2281245"/>
        <a:ext cx="10419648" cy="886848"/>
      </dsp:txXfrm>
    </dsp:sp>
    <dsp:sp modelId="{8A7C0832-8439-4FA8-99D9-06D1A3789576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/>
            <a:t>Design</a:t>
          </a:r>
          <a:endParaRPr lang="en-US" sz="4000" kern="1200"/>
        </a:p>
      </dsp:txBody>
      <dsp:txXfrm>
        <a:off x="47976" y="3379245"/>
        <a:ext cx="10419648" cy="886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B54C3-E353-4BB9-A807-0CC1D632BB58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 dirty="0"/>
            <a:t>Základní popis celého projektu</a:t>
          </a:r>
          <a:endParaRPr lang="en-US" sz="4000" kern="1200" dirty="0"/>
        </a:p>
      </dsp:txBody>
      <dsp:txXfrm>
        <a:off x="47976" y="85244"/>
        <a:ext cx="10419648" cy="886848"/>
      </dsp:txXfrm>
    </dsp:sp>
    <dsp:sp modelId="{7AAFC600-02C6-4C53-947B-D7922B49E2E0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 dirty="0" err="1"/>
            <a:t>Backend</a:t>
          </a:r>
          <a:endParaRPr lang="en-US" sz="4000" kern="1200" dirty="0"/>
        </a:p>
      </dsp:txBody>
      <dsp:txXfrm>
        <a:off x="47976" y="1183245"/>
        <a:ext cx="10419648" cy="886848"/>
      </dsp:txXfrm>
    </dsp:sp>
    <dsp:sp modelId="{337293F6-01BD-449C-BC94-63341811A12A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/>
            <a:t>Frontend</a:t>
          </a:r>
          <a:endParaRPr lang="en-US" sz="4000" kern="1200"/>
        </a:p>
      </dsp:txBody>
      <dsp:txXfrm>
        <a:off x="47976" y="2281245"/>
        <a:ext cx="10419648" cy="886848"/>
      </dsp:txXfrm>
    </dsp:sp>
    <dsp:sp modelId="{8A7C0832-8439-4FA8-99D9-06D1A3789576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/>
            <a:t>Design</a:t>
          </a:r>
          <a:endParaRPr lang="en-US" sz="4000" kern="1200"/>
        </a:p>
      </dsp:txBody>
      <dsp:txXfrm>
        <a:off x="47976" y="3379245"/>
        <a:ext cx="10419648" cy="886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B54C3-E353-4BB9-A807-0CC1D632BB58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 dirty="0"/>
            <a:t>Základní popis celého projektu</a:t>
          </a:r>
          <a:endParaRPr lang="en-US" sz="4000" kern="1200" dirty="0"/>
        </a:p>
      </dsp:txBody>
      <dsp:txXfrm>
        <a:off x="47976" y="85244"/>
        <a:ext cx="10419648" cy="886848"/>
      </dsp:txXfrm>
    </dsp:sp>
    <dsp:sp modelId="{7AAFC600-02C6-4C53-947B-D7922B49E2E0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/>
            <a:t>Backend</a:t>
          </a:r>
          <a:endParaRPr lang="en-US" sz="4000" kern="1200"/>
        </a:p>
      </dsp:txBody>
      <dsp:txXfrm>
        <a:off x="47976" y="1183245"/>
        <a:ext cx="10419648" cy="886848"/>
      </dsp:txXfrm>
    </dsp:sp>
    <dsp:sp modelId="{337293F6-01BD-449C-BC94-63341811A12A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/>
            <a:t>Frontend</a:t>
          </a:r>
          <a:endParaRPr lang="en-US" sz="4000" kern="1200"/>
        </a:p>
      </dsp:txBody>
      <dsp:txXfrm>
        <a:off x="47976" y="2281245"/>
        <a:ext cx="10419648" cy="886848"/>
      </dsp:txXfrm>
    </dsp:sp>
    <dsp:sp modelId="{8A7C0832-8439-4FA8-99D9-06D1A3789576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/>
            <a:t>Design</a:t>
          </a:r>
          <a:endParaRPr lang="en-US" sz="4000" kern="1200"/>
        </a:p>
      </dsp:txBody>
      <dsp:txXfrm>
        <a:off x="47976" y="3379245"/>
        <a:ext cx="10419648" cy="886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D7399F-A9F4-F044-6900-B5021B93E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265D498-7820-F36A-BCF6-C8D5D17B2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B9AC9E0-22AE-AEC5-AD46-A65B821D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B073-B832-4C39-BAE1-FEED4E09EA3E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5A200D-3E02-4F8C-554E-696F6738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29803B9-B63D-7BC1-8C29-47E5053A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CC-29F6-458B-8C4F-BAA2C3AF87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180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0A1A06-2E5B-EDD8-6D80-C31E6051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F13DE9C-5E04-FC11-0B94-7052D9E08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DDDFAB3-0941-F720-3381-AF397076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B073-B832-4C39-BAE1-FEED4E09EA3E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39C4BB0-C043-431A-081F-27B7D37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9F8C7F0-EEE9-1D42-FCFF-4F4096E6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CC-29F6-458B-8C4F-BAA2C3AF87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673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99F4B35-D427-EA8E-853F-D55C1C925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A40D47E-EC05-01DC-D522-9F4A5B713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7C5F10B-CEBE-3D64-3D1B-C72A0142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B073-B832-4C39-BAE1-FEED4E09EA3E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710BB2-7E24-B62F-4B12-53DCF3D5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0C9329-D706-F7F7-1ACA-F1F62620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CC-29F6-458B-8C4F-BAA2C3AF87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128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76F0FD-55BC-F093-2DB1-E9CAB613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936435-E597-B297-21E2-6A83DC54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C231D17-9CE4-6FE8-5D29-31AB481C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B073-B832-4C39-BAE1-FEED4E09EA3E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F3520D2-C53B-C3F8-0881-FCDF44BC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0E49285-4069-1933-E1C0-9F9E77B8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CC-29F6-458B-8C4F-BAA2C3AF87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349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AF7265-DD03-532A-1259-A3FAE460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A667A5-F610-EADC-632C-6D9B189B9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5FF793-740A-6273-44FD-23847B9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B073-B832-4C39-BAE1-FEED4E09EA3E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8E1CC9-337E-83A0-A58F-C42F3312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A6DE96-6C07-7402-852F-A021659D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CC-29F6-458B-8C4F-BAA2C3AF87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179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39C6A7-2BFD-3D27-1F27-6788BF54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D4CECF-A288-C5FC-F6C8-E6ECC61E9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9CC277C-B78B-A53F-3F87-4646D1BAF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043B0BB-F64B-728F-7B23-48959C2F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B073-B832-4C39-BAE1-FEED4E09EA3E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34637D6-FCDF-6603-BDA6-F7913939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EA9D94A-556C-CC7B-20AC-AFF663D0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CC-29F6-458B-8C4F-BAA2C3AF87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52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B25F18-E93C-9B64-3B3B-2A603A09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A4A1074-2247-0023-D0DE-B46F50BEE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53838E2-828B-B787-AA9C-6DC1EABCD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4017123-C573-20AF-3083-96D29EC97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C2FF4FB-F6FB-D76F-9F93-32CB78908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1D09441-5FB0-60C1-701A-A26F4E60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B073-B832-4C39-BAE1-FEED4E09EA3E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8F2E104-2293-45C0-AACF-EEDBBCA0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35CB8D4-1C27-28BA-B707-DE5ADCDF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CC-29F6-458B-8C4F-BAA2C3AF87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257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617461-ABBF-8EC1-39F6-6E1BF2D7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E8C42C0-7802-F7C8-2640-8610E6BE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B073-B832-4C39-BAE1-FEED4E09EA3E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DD36055-821E-F440-6245-B8025086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8165681-941E-0F1E-FE45-2B5A4698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CC-29F6-458B-8C4F-BAA2C3AF87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160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B20BA73-0122-5DC9-BC2A-DEECBEB8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B073-B832-4C39-BAE1-FEED4E09EA3E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F2911B8-F1D9-A487-9069-47711D78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4EBDDF2-8279-A3B1-D5A1-98F4BD1A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CC-29F6-458B-8C4F-BAA2C3AF87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49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DD2CE6-6FF2-117B-7476-B9C9114D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2929B0-C2FD-78E0-977C-033833973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BDD2556-71DA-3340-DBE7-E6AB8A6AF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0FEB25E-46BE-E448-F5B1-D91E17C6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B073-B832-4C39-BAE1-FEED4E09EA3E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281342F-B8BA-C71B-6DED-550E13E8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C6282C5-9244-B328-58D7-2D8E3CD9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CC-29F6-458B-8C4F-BAA2C3AF87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847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AE3837-758F-1238-9CD3-9D5A8B9D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F3079D4-94D2-AD2D-05EC-7C0B11A43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1BB04BF-02BA-7DA9-7D67-C62B35725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145DABE-5AD5-CA60-7F22-A787AA34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B073-B832-4C39-BAE1-FEED4E09EA3E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35062F7-1622-4203-48B0-D7AFCBC1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842B319-086E-F34C-AB1C-0E5FE8E3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CC-29F6-458B-8C4F-BAA2C3AF87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647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5929E3B-EE71-4C20-E9BE-40E95387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7F8A6BE-E2D4-A893-0ADE-31518F232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74D341-BD25-23A8-E29A-05338A48A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A4B073-B832-4C39-BAE1-FEED4E09EA3E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E08581-A952-68E5-1DB6-9C7778B6B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F23E2CF-E02F-8449-723F-A6973AEC4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58ACCC-29F6-458B-8C4F-BAA2C3AF87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095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E3FCE05-FE66-2534-FD42-8A8EDB0FB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cs-CZ" sz="4400"/>
              <a:t>WAP Bazoš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C175061-9081-CAA5-1952-39EA6671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>
            <a:normAutofit/>
          </a:bodyPr>
          <a:lstStyle/>
          <a:p>
            <a:r>
              <a:rPr lang="cs-CZ" sz="1800"/>
              <a:t>Tomáš Kočí, Filip Říha , Lukáš Hodovník</a:t>
            </a:r>
          </a:p>
        </p:txBody>
      </p:sp>
      <p:pic>
        <p:nvPicPr>
          <p:cNvPr id="4098" name="Picture 2" descr="Inzerce, inzeráty, bazar - Bazos.cz">
            <a:extLst>
              <a:ext uri="{FF2B5EF4-FFF2-40B4-BE49-F238E27FC236}">
                <a16:creationId xmlns:a16="http://schemas.microsoft.com/office/drawing/2014/main" id="{5E63AF2F-489C-105C-3333-D70BAF467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751" y="1922628"/>
            <a:ext cx="5708649" cy="298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888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DBE396B-C08C-0180-9DCF-258A6954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Porovnání – Zobrazení inzerátu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ek 10" descr="Obsah obrázku text, vozidlo, Autohifi, Motorové vozidlo&#10;&#10;Popis byl vytvořen automaticky">
            <a:extLst>
              <a:ext uri="{FF2B5EF4-FFF2-40B4-BE49-F238E27FC236}">
                <a16:creationId xmlns:a16="http://schemas.microsoft.com/office/drawing/2014/main" id="{F787ACE1-9D28-02D6-44F9-127646792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1" y="2642616"/>
            <a:ext cx="5612114" cy="3605784"/>
          </a:xfrm>
          <a:prstGeom prst="rect">
            <a:avLst/>
          </a:prstGeom>
        </p:spPr>
      </p:pic>
      <p:pic>
        <p:nvPicPr>
          <p:cNvPr id="9" name="Obrázek 8" descr="Obsah obrázku text, vozidlo, Pozemní vozidlo, kolo&#10;&#10;Popis byl vytvořen automaticky">
            <a:extLst>
              <a:ext uri="{FF2B5EF4-FFF2-40B4-BE49-F238E27FC236}">
                <a16:creationId xmlns:a16="http://schemas.microsoft.com/office/drawing/2014/main" id="{0F852D54-AFDC-EB3B-DA9C-8A2049302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055940"/>
            <a:ext cx="5614416" cy="277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5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80239F-64BB-0AFF-36A8-61AE0A82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Obsah prezentace</a:t>
            </a:r>
            <a:endParaRPr lang="cs-CZ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C9C4B510-AF3C-FB76-58FE-02027DB7E0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Obrázek 3">
            <a:extLst>
              <a:ext uri="{FF2B5EF4-FFF2-40B4-BE49-F238E27FC236}">
                <a16:creationId xmlns:a16="http://schemas.microsoft.com/office/drawing/2014/main" id="{58AF61D2-D69B-6CC7-6E35-65478422BF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8988" y="5234472"/>
            <a:ext cx="726233" cy="726233"/>
          </a:xfrm>
          <a:prstGeom prst="rect">
            <a:avLst/>
          </a:prstGeom>
        </p:spPr>
      </p:pic>
      <p:pic>
        <p:nvPicPr>
          <p:cNvPr id="11" name="Obrázek 10" descr="Obsah obrázku ozubené kolo, kruh, kovové předměty, kolo&#10;&#10;Popis byl vytvořen automaticky">
            <a:extLst>
              <a:ext uri="{FF2B5EF4-FFF2-40B4-BE49-F238E27FC236}">
                <a16:creationId xmlns:a16="http://schemas.microsoft.com/office/drawing/2014/main" id="{90730C6B-437F-C3BF-B55C-7F11E15297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388" y="3000083"/>
            <a:ext cx="857833" cy="857833"/>
          </a:xfrm>
          <a:prstGeom prst="rect">
            <a:avLst/>
          </a:prstGeom>
        </p:spPr>
      </p:pic>
      <p:pic>
        <p:nvPicPr>
          <p:cNvPr id="17" name="Obrázek 16" descr="Obsah obrázku skica, snímek obrazovky, černobílá, design&#10;&#10;Popis byl vytvořen automaticky">
            <a:extLst>
              <a:ext uri="{FF2B5EF4-FFF2-40B4-BE49-F238E27FC236}">
                <a16:creationId xmlns:a16="http://schemas.microsoft.com/office/drawing/2014/main" id="{A99CC7DB-879F-8C52-1EA3-60DD38453D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528" y="4086823"/>
            <a:ext cx="945551" cy="94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08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B53072E-EB7B-DAD9-427B-111FD474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Backend – Tomáš Kočí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8BE42C-0910-BA6F-CC3E-A485816F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Použité technologie: Express.js, MongoDB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F0AFF258-E5C6-8F1A-60EF-465DBCB56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4356" y="2642616"/>
            <a:ext cx="3605784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exactly ExpressJS?. Express.js is a Node js web application… | by  Heshan Rathnapala | Medium">
            <a:extLst>
              <a:ext uri="{FF2B5EF4-FFF2-40B4-BE49-F238E27FC236}">
                <a16:creationId xmlns:a16="http://schemas.microsoft.com/office/drawing/2014/main" id="{193AE8F8-6149-5069-0098-650D8A19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3217355"/>
            <a:ext cx="5614416" cy="245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ek 3" descr="Obsah obrázku ozubené kolo, kruh, kovové předměty, kolo&#10;&#10;Popis byl vytvořen automaticky">
            <a:extLst>
              <a:ext uri="{FF2B5EF4-FFF2-40B4-BE49-F238E27FC236}">
                <a16:creationId xmlns:a16="http://schemas.microsoft.com/office/drawing/2014/main" id="{B2E90DF0-0F02-2E3D-1360-BE66FC2EB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903" y="587438"/>
            <a:ext cx="857833" cy="8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56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80239F-64BB-0AFF-36A8-61AE0A82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Obsah prezentace</a:t>
            </a:r>
            <a:endParaRPr lang="cs-CZ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C9C4B510-AF3C-FB76-58FE-02027DB7E0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Obrázek 3">
            <a:extLst>
              <a:ext uri="{FF2B5EF4-FFF2-40B4-BE49-F238E27FC236}">
                <a16:creationId xmlns:a16="http://schemas.microsoft.com/office/drawing/2014/main" id="{58AF61D2-D69B-6CC7-6E35-65478422BF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8988" y="5234472"/>
            <a:ext cx="726233" cy="726233"/>
          </a:xfrm>
          <a:prstGeom prst="rect">
            <a:avLst/>
          </a:prstGeom>
        </p:spPr>
      </p:pic>
      <p:pic>
        <p:nvPicPr>
          <p:cNvPr id="11" name="Obrázek 10" descr="Obsah obrázku ozubené kolo, kruh, kovové předměty, kolo&#10;&#10;Popis byl vytvořen automaticky">
            <a:extLst>
              <a:ext uri="{FF2B5EF4-FFF2-40B4-BE49-F238E27FC236}">
                <a16:creationId xmlns:a16="http://schemas.microsoft.com/office/drawing/2014/main" id="{90730C6B-437F-C3BF-B55C-7F11E15297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388" y="3000083"/>
            <a:ext cx="857833" cy="857833"/>
          </a:xfrm>
          <a:prstGeom prst="rect">
            <a:avLst/>
          </a:prstGeom>
        </p:spPr>
      </p:pic>
      <p:pic>
        <p:nvPicPr>
          <p:cNvPr id="17" name="Obrázek 16" descr="Obsah obrázku skica, snímek obrazovky, černobílá, design&#10;&#10;Popis byl vytvořen automaticky">
            <a:extLst>
              <a:ext uri="{FF2B5EF4-FFF2-40B4-BE49-F238E27FC236}">
                <a16:creationId xmlns:a16="http://schemas.microsoft.com/office/drawing/2014/main" id="{A99CC7DB-879F-8C52-1EA3-60DD38453D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528" y="4086823"/>
            <a:ext cx="945551" cy="94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66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832574F-F458-3BAC-51FF-93F5CB02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cs-CZ" sz="5000"/>
              <a:t>Frontend – Filip Říha</a:t>
            </a:r>
          </a:p>
        </p:txBody>
      </p:sp>
      <p:sp>
        <p:nvSpPr>
          <p:cNvPr id="206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356FEF-66D6-51D2-8479-ACF62A50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cs-CZ" sz="2200"/>
              <a:t>Použité technologie: React</a:t>
            </a:r>
          </a:p>
          <a:p>
            <a:endParaRPr lang="cs-CZ" sz="2200"/>
          </a:p>
        </p:txBody>
      </p:sp>
      <p:pic>
        <p:nvPicPr>
          <p:cNvPr id="2050" name="Picture 2" descr="React: A comprehensive Guide to Beginners - DEV Community">
            <a:extLst>
              <a:ext uri="{FF2B5EF4-FFF2-40B4-BE49-F238E27FC236}">
                <a16:creationId xmlns:a16="http://schemas.microsoft.com/office/drawing/2014/main" id="{96E5C35B-69D2-20A0-4F1D-1F9892EA6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4145" y="749808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ek 4" descr="Obsah obrázku skica, snímek obrazovky, černobílá, design&#10;&#10;Popis byl vytvořen automaticky">
            <a:extLst>
              <a:ext uri="{FF2B5EF4-FFF2-40B4-BE49-F238E27FC236}">
                <a16:creationId xmlns:a16="http://schemas.microsoft.com/office/drawing/2014/main" id="{CDAD7447-1238-FEF3-4B12-0D88ACD46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781" y="65238"/>
            <a:ext cx="945551" cy="94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93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80239F-64BB-0AFF-36A8-61AE0A82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Obsah prezentace</a:t>
            </a:r>
            <a:endParaRPr lang="cs-CZ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C9C4B510-AF3C-FB76-58FE-02027DB7E0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Obrázek 3">
            <a:extLst>
              <a:ext uri="{FF2B5EF4-FFF2-40B4-BE49-F238E27FC236}">
                <a16:creationId xmlns:a16="http://schemas.microsoft.com/office/drawing/2014/main" id="{58AF61D2-D69B-6CC7-6E35-65478422BF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8988" y="5234472"/>
            <a:ext cx="726233" cy="726233"/>
          </a:xfrm>
          <a:prstGeom prst="rect">
            <a:avLst/>
          </a:prstGeom>
        </p:spPr>
      </p:pic>
      <p:pic>
        <p:nvPicPr>
          <p:cNvPr id="11" name="Obrázek 10" descr="Obsah obrázku ozubené kolo, kruh, kovové předměty, kolo&#10;&#10;Popis byl vytvořen automaticky">
            <a:extLst>
              <a:ext uri="{FF2B5EF4-FFF2-40B4-BE49-F238E27FC236}">
                <a16:creationId xmlns:a16="http://schemas.microsoft.com/office/drawing/2014/main" id="{90730C6B-437F-C3BF-B55C-7F11E15297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388" y="3000083"/>
            <a:ext cx="857833" cy="857833"/>
          </a:xfrm>
          <a:prstGeom prst="rect">
            <a:avLst/>
          </a:prstGeom>
        </p:spPr>
      </p:pic>
      <p:pic>
        <p:nvPicPr>
          <p:cNvPr id="17" name="Obrázek 16" descr="Obsah obrázku skica, snímek obrazovky, černobílá, design&#10;&#10;Popis byl vytvořen automaticky">
            <a:extLst>
              <a:ext uri="{FF2B5EF4-FFF2-40B4-BE49-F238E27FC236}">
                <a16:creationId xmlns:a16="http://schemas.microsoft.com/office/drawing/2014/main" id="{A99CC7DB-879F-8C52-1EA3-60DD38453D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528" y="4086823"/>
            <a:ext cx="945551" cy="94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39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E54F8AE-D94E-6614-CFBD-4A572F62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cs-CZ" sz="5000"/>
              <a:t>Design – Lukáš Hodovník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75C239-DC8F-7C2E-BE0C-5DB1A312B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cs-CZ" sz="2200" dirty="0"/>
              <a:t>Použité technologie: CSS</a:t>
            </a:r>
          </a:p>
          <a:p>
            <a:endParaRPr lang="cs-CZ" sz="22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E8C22EF-0E96-3169-948B-3E7B005A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399" y="640080"/>
            <a:ext cx="3960266" cy="557784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798E8435-EC8E-D7B5-164E-4611B321C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947" y="102635"/>
            <a:ext cx="726233" cy="72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13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1A74E8B-502A-BE15-2DAE-DA948647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Porovnání – hlavní stránka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 descr="Obsah obrázku text, snímek obrazovky, software, Počítačová ikona&#10;&#10;Popis byl vytvořen automaticky">
            <a:extLst>
              <a:ext uri="{FF2B5EF4-FFF2-40B4-BE49-F238E27FC236}">
                <a16:creationId xmlns:a16="http://schemas.microsoft.com/office/drawing/2014/main" id="{0B3FB8C9-54E5-247A-F6FE-16657F96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1" y="2606839"/>
            <a:ext cx="5105128" cy="3586353"/>
          </a:xfrm>
          <a:prstGeom prst="rect">
            <a:avLst/>
          </a:prstGeom>
        </p:spPr>
      </p:pic>
      <p:pic>
        <p:nvPicPr>
          <p:cNvPr id="4" name="Obrázek 3" descr="Obsah obrázku text, snímek obrazovky, diagram, design&#10;&#10;Popis byl vytvořen automaticky">
            <a:extLst>
              <a:ext uri="{FF2B5EF4-FFF2-40B4-BE49-F238E27FC236}">
                <a16:creationId xmlns:a16="http://schemas.microsoft.com/office/drawing/2014/main" id="{A6B2C2C7-DB0B-988B-E326-1AEF61C03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50" y="2606839"/>
            <a:ext cx="6400236" cy="316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63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B25E35B-DC92-2542-E954-E9869723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Porovnání - inzeráty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 descr="Obsah obrázku text, snímek obrazovky, Webové stránky, Webová stránka&#10;&#10;Popis byl vytvořen automaticky">
            <a:extLst>
              <a:ext uri="{FF2B5EF4-FFF2-40B4-BE49-F238E27FC236}">
                <a16:creationId xmlns:a16="http://schemas.microsoft.com/office/drawing/2014/main" id="{DF724145-E7C7-D92C-1C30-7001D5FA0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82237"/>
            <a:ext cx="5614416" cy="3326541"/>
          </a:xfrm>
          <a:prstGeom prst="rect">
            <a:avLst/>
          </a:prstGeom>
        </p:spPr>
      </p:pic>
      <p:pic>
        <p:nvPicPr>
          <p:cNvPr id="4" name="Obrázek 3" descr="Obsah obrázku text, snímek obrazovky, Písmo, design&#10;&#10;Popis byl vytvořen automaticky">
            <a:extLst>
              <a:ext uri="{FF2B5EF4-FFF2-40B4-BE49-F238E27FC236}">
                <a16:creationId xmlns:a16="http://schemas.microsoft.com/office/drawing/2014/main" id="{32168256-B1B1-77D8-C27F-C5F8232F3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455968"/>
            <a:ext cx="5614416" cy="197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01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76</Words>
  <Application>Microsoft Office PowerPoint</Application>
  <PresentationFormat>Širokoúhlá obrazovka</PresentationFormat>
  <Paragraphs>26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Motiv Office</vt:lpstr>
      <vt:lpstr>WAP Bazoš</vt:lpstr>
      <vt:lpstr>Obsah prezentace</vt:lpstr>
      <vt:lpstr>Backend – Tomáš Kočí</vt:lpstr>
      <vt:lpstr>Obsah prezentace</vt:lpstr>
      <vt:lpstr>Frontend – Filip Říha</vt:lpstr>
      <vt:lpstr>Obsah prezentace</vt:lpstr>
      <vt:lpstr>Design – Lukáš Hodovník</vt:lpstr>
      <vt:lpstr>Porovnání – hlavní stránka</vt:lpstr>
      <vt:lpstr>Porovnání - inzeráty</vt:lpstr>
      <vt:lpstr>Porovnání – Zobrazení inzerátu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Tomáš Kočí</dc:creator>
  <cp:lastModifiedBy>Tomáš Kočí</cp:lastModifiedBy>
  <cp:revision>2</cp:revision>
  <dcterms:created xsi:type="dcterms:W3CDTF">2024-06-17T12:26:33Z</dcterms:created>
  <dcterms:modified xsi:type="dcterms:W3CDTF">2024-06-17T15:38:29Z</dcterms:modified>
</cp:coreProperties>
</file>