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56C45-C19E-4D02-BE97-AD75AE1A6DE9}" v="50" dt="2020-11-30T16:36:14.208"/>
    <p1510:client id="{5E4056FD-9BB4-499F-9FEC-D9E17AAB72E1}" v="28" dt="2020-12-01T18:50:1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9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" userId="817e14fd-70de-481e-ad93-473b7d8e2e40" providerId="ADAL" clId="{C26B66EC-E337-4FD4-A0DC-8F3606F44092}"/>
    <pc:docChg chg="modSld">
      <pc:chgData name="Lukas" userId="817e14fd-70de-481e-ad93-473b7d8e2e40" providerId="ADAL" clId="{C26B66EC-E337-4FD4-A0DC-8F3606F44092}" dt="2020-11-30T16:37:38.023" v="3" actId="11529"/>
      <pc:docMkLst>
        <pc:docMk/>
      </pc:docMkLst>
      <pc:sldChg chg="addSp mod">
        <pc:chgData name="Lukas" userId="817e14fd-70de-481e-ad93-473b7d8e2e40" providerId="ADAL" clId="{C26B66EC-E337-4FD4-A0DC-8F3606F44092}" dt="2020-11-30T16:37:38.023" v="3" actId="11529"/>
        <pc:sldMkLst>
          <pc:docMk/>
          <pc:sldMk cId="2188227745" sldId="256"/>
        </pc:sldMkLst>
        <pc:cxnChg chg="add">
          <ac:chgData name="Lukas" userId="817e14fd-70de-481e-ad93-473b7d8e2e40" providerId="ADAL" clId="{C26B66EC-E337-4FD4-A0DC-8F3606F44092}" dt="2020-11-30T16:37:12.119" v="0" actId="11529"/>
          <ac:cxnSpMkLst>
            <pc:docMk/>
            <pc:sldMk cId="2188227745" sldId="256"/>
            <ac:cxnSpMk id="5" creationId="{6A714274-9A14-43B9-910B-426D01856C94}"/>
          </ac:cxnSpMkLst>
        </pc:cxnChg>
        <pc:cxnChg chg="add">
          <ac:chgData name="Lukas" userId="817e14fd-70de-481e-ad93-473b7d8e2e40" providerId="ADAL" clId="{C26B66EC-E337-4FD4-A0DC-8F3606F44092}" dt="2020-11-30T16:37:17.178" v="1" actId="11529"/>
          <ac:cxnSpMkLst>
            <pc:docMk/>
            <pc:sldMk cId="2188227745" sldId="256"/>
            <ac:cxnSpMk id="9" creationId="{18B543CC-8F27-4501-8D85-5DE86DB464AC}"/>
          </ac:cxnSpMkLst>
        </pc:cxnChg>
        <pc:cxnChg chg="add">
          <ac:chgData name="Lukas" userId="817e14fd-70de-481e-ad93-473b7d8e2e40" providerId="ADAL" clId="{C26B66EC-E337-4FD4-A0DC-8F3606F44092}" dt="2020-11-30T16:37:33.436" v="2" actId="11529"/>
          <ac:cxnSpMkLst>
            <pc:docMk/>
            <pc:sldMk cId="2188227745" sldId="256"/>
            <ac:cxnSpMk id="55" creationId="{594C215F-5D7A-46DA-9706-AB29FC6D8ECE}"/>
          </ac:cxnSpMkLst>
        </pc:cxnChg>
        <pc:cxnChg chg="add">
          <ac:chgData name="Lukas" userId="817e14fd-70de-481e-ad93-473b7d8e2e40" providerId="ADAL" clId="{C26B66EC-E337-4FD4-A0DC-8F3606F44092}" dt="2020-11-30T16:37:38.023" v="3" actId="11529"/>
          <ac:cxnSpMkLst>
            <pc:docMk/>
            <pc:sldMk cId="2188227745" sldId="256"/>
            <ac:cxnSpMk id="75" creationId="{CA1F99EC-0202-4AAD-8535-23C630A8FEA8}"/>
          </ac:cxnSpMkLst>
        </pc:cxnChg>
      </pc:sldChg>
    </pc:docChg>
  </pc:docChgLst>
  <pc:docChgLst>
    <pc:chgData name="Grossenbacher Lukas (grossluk)" userId="S::grossluk@students.zhaw.ch::817e14fd-70de-481e-ad93-473b7d8e2e40" providerId="AD" clId="Web-{5E4056FD-9BB4-499F-9FEC-D9E17AAB72E1}"/>
    <pc:docChg chg="modSld">
      <pc:chgData name="Grossenbacher Lukas (grossluk)" userId="S::grossluk@students.zhaw.ch::817e14fd-70de-481e-ad93-473b7d8e2e40" providerId="AD" clId="Web-{5E4056FD-9BB4-499F-9FEC-D9E17AAB72E1}" dt="2020-12-01T18:50:10.820" v="25" actId="14100"/>
      <pc:docMkLst>
        <pc:docMk/>
      </pc:docMkLst>
      <pc:sldChg chg="modSp">
        <pc:chgData name="Grossenbacher Lukas (grossluk)" userId="S::grossluk@students.zhaw.ch::817e14fd-70de-481e-ad93-473b7d8e2e40" providerId="AD" clId="Web-{5E4056FD-9BB4-499F-9FEC-D9E17AAB72E1}" dt="2020-12-01T18:50:10.820" v="25" actId="14100"/>
        <pc:sldMkLst>
          <pc:docMk/>
          <pc:sldMk cId="2188227745" sldId="256"/>
        </pc:sldMkLst>
        <pc:spChg chg="mod">
          <ac:chgData name="Grossenbacher Lukas (grossluk)" userId="S::grossluk@students.zhaw.ch::817e14fd-70de-481e-ad93-473b7d8e2e40" providerId="AD" clId="Web-{5E4056FD-9BB4-499F-9FEC-D9E17AAB72E1}" dt="2020-12-01T18:46:01.908" v="2" actId="1076"/>
          <ac:spMkLst>
            <pc:docMk/>
            <pc:sldMk cId="2188227745" sldId="256"/>
            <ac:spMk id="17" creationId="{DE7A5ACF-10E3-4E8B-8BE3-B9E9428D76DB}"/>
          </ac:spMkLst>
        </pc:spChg>
        <pc:spChg chg="mod">
          <ac:chgData name="Grossenbacher Lukas (grossluk)" userId="S::grossluk@students.zhaw.ch::817e14fd-70de-481e-ad93-473b7d8e2e40" providerId="AD" clId="Web-{5E4056FD-9BB4-499F-9FEC-D9E17AAB72E1}" dt="2020-12-01T18:46:54.737" v="14" actId="1076"/>
          <ac:spMkLst>
            <pc:docMk/>
            <pc:sldMk cId="2188227745" sldId="256"/>
            <ac:spMk id="18" creationId="{0C8702FE-70E8-4BAF-B665-C383AC42317E}"/>
          </ac:spMkLst>
        </pc:spChg>
        <pc:spChg chg="mod">
          <ac:chgData name="Grossenbacher Lukas (grossluk)" userId="S::grossluk@students.zhaw.ch::817e14fd-70de-481e-ad93-473b7d8e2e40" providerId="AD" clId="Web-{5E4056FD-9BB4-499F-9FEC-D9E17AAB72E1}" dt="2020-12-01T18:49:17.772" v="15" actId="20577"/>
          <ac:spMkLst>
            <pc:docMk/>
            <pc:sldMk cId="2188227745" sldId="256"/>
            <ac:spMk id="61" creationId="{08FF2FD9-1998-42AC-89E2-E9F96217952C}"/>
          </ac:spMkLst>
        </pc:spChg>
        <pc:spChg chg="mod">
          <ac:chgData name="Grossenbacher Lukas (grossluk)" userId="S::grossluk@students.zhaw.ch::817e14fd-70de-481e-ad93-473b7d8e2e40" providerId="AD" clId="Web-{5E4056FD-9BB4-499F-9FEC-D9E17AAB72E1}" dt="2020-12-01T18:50:10.820" v="25" actId="14100"/>
          <ac:spMkLst>
            <pc:docMk/>
            <pc:sldMk cId="2188227745" sldId="256"/>
            <ac:spMk id="82" creationId="{B6B35BD0-957C-4987-9220-4A0D04AD0D81}"/>
          </ac:spMkLst>
        </pc:spChg>
        <pc:grpChg chg="mod">
          <ac:chgData name="Grossenbacher Lukas (grossluk)" userId="S::grossluk@students.zhaw.ch::817e14fd-70de-481e-ad93-473b7d8e2e40" providerId="AD" clId="Web-{5E4056FD-9BB4-499F-9FEC-D9E17AAB72E1}" dt="2020-12-01T18:50:02.414" v="21" actId="1076"/>
          <ac:grpSpMkLst>
            <pc:docMk/>
            <pc:sldMk cId="2188227745" sldId="256"/>
            <ac:grpSpMk id="62" creationId="{6509FAF7-BF5C-4F24-9B9E-B3CAD9C10E2B}"/>
          </ac:grpSpMkLst>
        </pc:grpChg>
        <pc:grpChg chg="mod">
          <ac:chgData name="Grossenbacher Lukas (grossluk)" userId="S::grossluk@students.zhaw.ch::817e14fd-70de-481e-ad93-473b7d8e2e40" providerId="AD" clId="Web-{5E4056FD-9BB4-499F-9FEC-D9E17AAB72E1}" dt="2020-12-01T18:50:02.523" v="22" actId="1076"/>
          <ac:grpSpMkLst>
            <pc:docMk/>
            <pc:sldMk cId="2188227745" sldId="256"/>
            <ac:grpSpMk id="65" creationId="{AD88DC99-40E7-48CE-A4FD-8D30ADFDAD1B}"/>
          </ac:grpSpMkLst>
        </pc:grpChg>
        <pc:grpChg chg="mod">
          <ac:chgData name="Grossenbacher Lukas (grossluk)" userId="S::grossluk@students.zhaw.ch::817e14fd-70de-481e-ad93-473b7d8e2e40" providerId="AD" clId="Web-{5E4056FD-9BB4-499F-9FEC-D9E17AAB72E1}" dt="2020-12-01T18:50:02.633" v="23" actId="1076"/>
          <ac:grpSpMkLst>
            <pc:docMk/>
            <pc:sldMk cId="2188227745" sldId="256"/>
            <ac:grpSpMk id="68" creationId="{837A5FE9-7917-44B5-B4F9-09824976E86B}"/>
          </ac:grpSpMkLst>
        </pc:grpChg>
        <pc:grpChg chg="mod">
          <ac:chgData name="Grossenbacher Lukas (grossluk)" userId="S::grossluk@students.zhaw.ch::817e14fd-70de-481e-ad93-473b7d8e2e40" providerId="AD" clId="Web-{5E4056FD-9BB4-499F-9FEC-D9E17AAB72E1}" dt="2020-12-01T18:50:02.758" v="24" actId="1076"/>
          <ac:grpSpMkLst>
            <pc:docMk/>
            <pc:sldMk cId="2188227745" sldId="256"/>
            <ac:grpSpMk id="96" creationId="{DC5CB32C-82EE-4D78-8810-2C9BD6A8797B}"/>
          </ac:grpSpMkLst>
        </pc:grpChg>
        <pc:cxnChg chg="mod">
          <ac:chgData name="Grossenbacher Lukas (grossluk)" userId="S::grossluk@students.zhaw.ch::817e14fd-70de-481e-ad93-473b7d8e2e40" providerId="AD" clId="Web-{5E4056FD-9BB4-499F-9FEC-D9E17AAB72E1}" dt="2020-12-01T18:50:02.414" v="21" actId="1076"/>
          <ac:cxnSpMkLst>
            <pc:docMk/>
            <pc:sldMk cId="2188227745" sldId="256"/>
            <ac:cxnSpMk id="72" creationId="{5017F538-FA5D-4E6F-8D03-BB6CF961FE55}"/>
          </ac:cxnSpMkLst>
        </pc:cxnChg>
        <pc:cxnChg chg="mod">
          <ac:chgData name="Grossenbacher Lukas (grossluk)" userId="S::grossluk@students.zhaw.ch::817e14fd-70de-481e-ad93-473b7d8e2e40" providerId="AD" clId="Web-{5E4056FD-9BB4-499F-9FEC-D9E17AAB72E1}" dt="2020-12-01T18:50:02.633" v="23" actId="1076"/>
          <ac:cxnSpMkLst>
            <pc:docMk/>
            <pc:sldMk cId="2188227745" sldId="256"/>
            <ac:cxnSpMk id="74" creationId="{4E0214DE-64D4-4D97-8284-240D2DB5A2F2}"/>
          </ac:cxnSpMkLst>
        </pc:cxnChg>
        <pc:cxnChg chg="mod">
          <ac:chgData name="Grossenbacher Lukas (grossluk)" userId="S::grossluk@students.zhaw.ch::817e14fd-70de-481e-ad93-473b7d8e2e40" providerId="AD" clId="Web-{5E4056FD-9BB4-499F-9FEC-D9E17AAB72E1}" dt="2020-12-01T18:50:02.523" v="22" actId="1076"/>
          <ac:cxnSpMkLst>
            <pc:docMk/>
            <pc:sldMk cId="2188227745" sldId="256"/>
            <ac:cxnSpMk id="76" creationId="{1E9AD49B-E7F4-4D2D-BDDE-D6638191225E}"/>
          </ac:cxnSpMkLst>
        </pc:cxnChg>
        <pc:cxnChg chg="mod">
          <ac:chgData name="Grossenbacher Lukas (grossluk)" userId="S::grossluk@students.zhaw.ch::817e14fd-70de-481e-ad93-473b7d8e2e40" providerId="AD" clId="Web-{5E4056FD-9BB4-499F-9FEC-D9E17AAB72E1}" dt="2020-12-01T18:50:02.758" v="24" actId="1076"/>
          <ac:cxnSpMkLst>
            <pc:docMk/>
            <pc:sldMk cId="2188227745" sldId="256"/>
            <ac:cxnSpMk id="101" creationId="{AD82DA29-1AC0-4901-A3CB-3DDCE6F0A25A}"/>
          </ac:cxnSpMkLst>
        </pc:cxnChg>
        <pc:cxnChg chg="mod">
          <ac:chgData name="Grossenbacher Lukas (grossluk)" userId="S::grossluk@students.zhaw.ch::817e14fd-70de-481e-ad93-473b7d8e2e40" providerId="AD" clId="Web-{5E4056FD-9BB4-499F-9FEC-D9E17AAB72E1}" dt="2020-12-01T18:50:02.758" v="24" actId="1076"/>
          <ac:cxnSpMkLst>
            <pc:docMk/>
            <pc:sldMk cId="2188227745" sldId="256"/>
            <ac:cxnSpMk id="103" creationId="{2C3B47BC-D069-45F4-84D9-DF6405AB11BF}"/>
          </ac:cxnSpMkLst>
        </pc:cxnChg>
        <pc:cxnChg chg="mod">
          <ac:chgData name="Grossenbacher Lukas (grossluk)" userId="S::grossluk@students.zhaw.ch::817e14fd-70de-481e-ad93-473b7d8e2e40" providerId="AD" clId="Web-{5E4056FD-9BB4-499F-9FEC-D9E17AAB72E1}" dt="2020-12-01T18:50:02.758" v="24" actId="1076"/>
          <ac:cxnSpMkLst>
            <pc:docMk/>
            <pc:sldMk cId="2188227745" sldId="256"/>
            <ac:cxnSpMk id="105" creationId="{AA82BCB8-3A12-4532-BDDA-D9C14079BFB7}"/>
          </ac:cxnSpMkLst>
        </pc:cxnChg>
      </pc:sldChg>
    </pc:docChg>
  </pc:docChgLst>
  <pc:docChgLst>
    <pc:chgData name="Grossenbacher Lukas (grossluk)" userId="S::grossluk@students.zhaw.ch::817e14fd-70de-481e-ad93-473b7d8e2e40" providerId="AD" clId="Web-{32F56C45-C19E-4D02-BE97-AD75AE1A6DE9}"/>
    <pc:docChg chg="modSld">
      <pc:chgData name="Grossenbacher Lukas (grossluk)" userId="S::grossluk@students.zhaw.ch::817e14fd-70de-481e-ad93-473b7d8e2e40" providerId="AD" clId="Web-{32F56C45-C19E-4D02-BE97-AD75AE1A6DE9}" dt="2020-11-30T16:36:14.208" v="45"/>
      <pc:docMkLst>
        <pc:docMk/>
      </pc:docMkLst>
      <pc:sldChg chg="addSp delSp modSp">
        <pc:chgData name="Grossenbacher Lukas (grossluk)" userId="S::grossluk@students.zhaw.ch::817e14fd-70de-481e-ad93-473b7d8e2e40" providerId="AD" clId="Web-{32F56C45-C19E-4D02-BE97-AD75AE1A6DE9}" dt="2020-11-30T16:36:14.208" v="45"/>
        <pc:sldMkLst>
          <pc:docMk/>
          <pc:sldMk cId="2188227745" sldId="256"/>
        </pc:sldMkLst>
        <pc:spChg chg="mod">
          <ac:chgData name="Grossenbacher Lukas (grossluk)" userId="S::grossluk@students.zhaw.ch::817e14fd-70de-481e-ad93-473b7d8e2e40" providerId="AD" clId="Web-{32F56C45-C19E-4D02-BE97-AD75AE1A6DE9}" dt="2020-11-30T16:33:53.064" v="13" actId="20577"/>
          <ac:spMkLst>
            <pc:docMk/>
            <pc:sldMk cId="2188227745" sldId="256"/>
            <ac:spMk id="175" creationId="{F9F7F0F9-316B-4068-97E3-549CB973A387}"/>
          </ac:spMkLst>
        </pc:spChg>
        <pc:spChg chg="mod">
          <ac:chgData name="Grossenbacher Lukas (grossluk)" userId="S::grossluk@students.zhaw.ch::817e14fd-70de-481e-ad93-473b7d8e2e40" providerId="AD" clId="Web-{32F56C45-C19E-4D02-BE97-AD75AE1A6DE9}" dt="2020-11-30T16:34:53.612" v="39" actId="20577"/>
          <ac:spMkLst>
            <pc:docMk/>
            <pc:sldMk cId="2188227745" sldId="256"/>
            <ac:spMk id="181" creationId="{6B0BADA5-3BF9-4143-9E53-4F9E73CEA1D5}"/>
          </ac:spMkLst>
        </pc:spChg>
        <pc:spChg chg="mod">
          <ac:chgData name="Grossenbacher Lukas (grossluk)" userId="S::grossluk@students.zhaw.ch::817e14fd-70de-481e-ad93-473b7d8e2e40" providerId="AD" clId="Web-{32F56C45-C19E-4D02-BE97-AD75AE1A6DE9}" dt="2020-11-30T16:34:57.691" v="40" actId="20577"/>
          <ac:spMkLst>
            <pc:docMk/>
            <pc:sldMk cId="2188227745" sldId="256"/>
            <ac:spMk id="184" creationId="{06C28E97-4FCC-4C12-82A5-8EF846EDF120}"/>
          </ac:spMkLst>
        </pc:spChg>
        <pc:grpChg chg="mod">
          <ac:chgData name="Grossenbacher Lukas (grossluk)" userId="S::grossluk@students.zhaw.ch::817e14fd-70de-481e-ad93-473b7d8e2e40" providerId="AD" clId="Web-{32F56C45-C19E-4D02-BE97-AD75AE1A6DE9}" dt="2020-11-30T16:34:01.033" v="14" actId="1076"/>
          <ac:grpSpMkLst>
            <pc:docMk/>
            <pc:sldMk cId="2188227745" sldId="256"/>
            <ac:grpSpMk id="125" creationId="{FCAFE8A4-89B3-4B41-8EE2-44B18FD55D80}"/>
          </ac:grpSpMkLst>
        </pc:grpChg>
        <pc:grpChg chg="mod">
          <ac:chgData name="Grossenbacher Lukas (grossluk)" userId="S::grossluk@students.zhaw.ch::817e14fd-70de-481e-ad93-473b7d8e2e40" providerId="AD" clId="Web-{32F56C45-C19E-4D02-BE97-AD75AE1A6DE9}" dt="2020-11-30T16:34:01.158" v="15" actId="1076"/>
          <ac:grpSpMkLst>
            <pc:docMk/>
            <pc:sldMk cId="2188227745" sldId="256"/>
            <ac:grpSpMk id="128" creationId="{2CC21916-03CE-47E3-A66A-F5A4ED0AC551}"/>
          </ac:grpSpMkLst>
        </pc:grpChg>
        <pc:grpChg chg="mod">
          <ac:chgData name="Grossenbacher Lukas (grossluk)" userId="S::grossluk@students.zhaw.ch::817e14fd-70de-481e-ad93-473b7d8e2e40" providerId="AD" clId="Web-{32F56C45-C19E-4D02-BE97-AD75AE1A6DE9}" dt="2020-11-30T16:34:19.455" v="21" actId="1076"/>
          <ac:grpSpMkLst>
            <pc:docMk/>
            <pc:sldMk cId="2188227745" sldId="256"/>
            <ac:grpSpMk id="140" creationId="{9D0EF98A-9BCB-4078-80D9-4B491C7A8EE2}"/>
          </ac:grpSpMkLst>
        </pc:grpChg>
        <pc:grpChg chg="mod">
          <ac:chgData name="Grossenbacher Lukas (grossluk)" userId="S::grossluk@students.zhaw.ch::817e14fd-70de-481e-ad93-473b7d8e2e40" providerId="AD" clId="Web-{32F56C45-C19E-4D02-BE97-AD75AE1A6DE9}" dt="2020-11-30T16:33:35.736" v="8" actId="1076"/>
          <ac:grpSpMkLst>
            <pc:docMk/>
            <pc:sldMk cId="2188227745" sldId="256"/>
            <ac:grpSpMk id="153" creationId="{2D74C8B9-FE8F-4D74-A8C9-06B40AF913A8}"/>
          </ac:grpSpMkLst>
        </pc:grpChg>
        <pc:grpChg chg="mod">
          <ac:chgData name="Grossenbacher Lukas (grossluk)" userId="S::grossluk@students.zhaw.ch::817e14fd-70de-481e-ad93-473b7d8e2e40" providerId="AD" clId="Web-{32F56C45-C19E-4D02-BE97-AD75AE1A6DE9}" dt="2020-11-30T16:33:35.876" v="9" actId="1076"/>
          <ac:grpSpMkLst>
            <pc:docMk/>
            <pc:sldMk cId="2188227745" sldId="256"/>
            <ac:grpSpMk id="159" creationId="{24C9C359-0B07-491E-8376-FD929ABD84E3}"/>
          </ac:grpSpMkLst>
        </pc:grpChg>
        <pc:grpChg chg="add mod">
          <ac:chgData name="Grossenbacher Lukas (grossluk)" userId="S::grossluk@students.zhaw.ch::817e14fd-70de-481e-ad93-473b7d8e2e40" providerId="AD" clId="Web-{32F56C45-C19E-4D02-BE97-AD75AE1A6DE9}" dt="2020-11-30T16:34:21.924" v="22" actId="1076"/>
          <ac:grpSpMkLst>
            <pc:docMk/>
            <pc:sldMk cId="2188227745" sldId="256"/>
            <ac:grpSpMk id="171" creationId="{BA05D385-3C91-461B-89E2-61C974AAE187}"/>
          </ac:grpSpMkLst>
        </pc:grpChg>
        <pc:grpChg chg="add mod">
          <ac:chgData name="Grossenbacher Lukas (grossluk)" userId="S::grossluk@students.zhaw.ch::817e14fd-70de-481e-ad93-473b7d8e2e40" providerId="AD" clId="Web-{32F56C45-C19E-4D02-BE97-AD75AE1A6DE9}" dt="2020-11-30T16:34:26.971" v="23" actId="1076"/>
          <ac:grpSpMkLst>
            <pc:docMk/>
            <pc:sldMk cId="2188227745" sldId="256"/>
            <ac:grpSpMk id="177" creationId="{79352C50-7FC7-421F-AB8B-D698BF0CC281}"/>
          </ac:grpSpMkLst>
        </pc:grpChg>
        <pc:grpChg chg="add mod">
          <ac:chgData name="Grossenbacher Lukas (grossluk)" userId="S::grossluk@students.zhaw.ch::817e14fd-70de-481e-ad93-473b7d8e2e40" providerId="AD" clId="Web-{32F56C45-C19E-4D02-BE97-AD75AE1A6DE9}" dt="2020-11-30T16:34:29.565" v="24" actId="1076"/>
          <ac:grpSpMkLst>
            <pc:docMk/>
            <pc:sldMk cId="2188227745" sldId="256"/>
            <ac:grpSpMk id="182" creationId="{DC29B891-B1E8-4630-8E2B-C061FB076030}"/>
          </ac:grpSpMkLst>
        </pc:grpChg>
        <pc:cxnChg chg="add del mod">
          <ac:chgData name="Grossenbacher Lukas (grossluk)" userId="S::grossluk@students.zhaw.ch::817e14fd-70de-481e-ad93-473b7d8e2e40" providerId="AD" clId="Web-{32F56C45-C19E-4D02-BE97-AD75AE1A6DE9}" dt="2020-11-30T16:35:15.129" v="43"/>
          <ac:cxnSpMkLst>
            <pc:docMk/>
            <pc:sldMk cId="2188227745" sldId="256"/>
            <ac:cxnSpMk id="2" creationId="{677FBB99-313A-482F-8DBA-68DBC0EE6E52}"/>
          </ac:cxnSpMkLst>
        </pc:cxnChg>
        <pc:cxnChg chg="add del">
          <ac:chgData name="Grossenbacher Lukas (grossluk)" userId="S::grossluk@students.zhaw.ch::817e14fd-70de-481e-ad93-473b7d8e2e40" providerId="AD" clId="Web-{32F56C45-C19E-4D02-BE97-AD75AE1A6DE9}" dt="2020-11-30T16:36:14.208" v="45"/>
          <ac:cxnSpMkLst>
            <pc:docMk/>
            <pc:sldMk cId="2188227745" sldId="256"/>
            <ac:cxnSpMk id="5" creationId="{2B1D4BF3-4E40-4A0D-B6B0-048EFDA2B975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4:01.158" v="15" actId="1076"/>
          <ac:cxnSpMkLst>
            <pc:docMk/>
            <pc:sldMk cId="2188227745" sldId="256"/>
            <ac:cxnSpMk id="135" creationId="{81CCB321-7604-4271-AF6A-816974AF42B6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4:01.033" v="14" actId="1076"/>
          <ac:cxnSpMkLst>
            <pc:docMk/>
            <pc:sldMk cId="2188227745" sldId="256"/>
            <ac:cxnSpMk id="139" creationId="{498297C5-714A-48A6-86D9-5E1EC5A50813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4:01.158" v="15" actId="1076"/>
          <ac:cxnSpMkLst>
            <pc:docMk/>
            <pc:sldMk cId="2188227745" sldId="256"/>
            <ac:cxnSpMk id="146" creationId="{31F3AF21-95B2-4D8B-BA94-EE3E5B582677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4:01.033" v="14" actId="1076"/>
          <ac:cxnSpMkLst>
            <pc:docMk/>
            <pc:sldMk cId="2188227745" sldId="256"/>
            <ac:cxnSpMk id="148" creationId="{B9558BBC-4E90-47C9-A948-721A243360C8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4:19.455" v="21" actId="1076"/>
          <ac:cxnSpMkLst>
            <pc:docMk/>
            <pc:sldMk cId="2188227745" sldId="256"/>
            <ac:cxnSpMk id="158" creationId="{F1F0DADF-3C03-4CB1-BA3B-C4DF45670880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4:01.158" v="15" actId="1076"/>
          <ac:cxnSpMkLst>
            <pc:docMk/>
            <pc:sldMk cId="2188227745" sldId="256"/>
            <ac:cxnSpMk id="163" creationId="{FA2A858B-B46A-4799-930B-A7647BDDFA41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4:01.033" v="14" actId="1076"/>
          <ac:cxnSpMkLst>
            <pc:docMk/>
            <pc:sldMk cId="2188227745" sldId="256"/>
            <ac:cxnSpMk id="167" creationId="{CC112E33-CECF-4F04-9C3B-0A9A96DFCD8B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3:35.876" v="9" actId="1076"/>
          <ac:cxnSpMkLst>
            <pc:docMk/>
            <pc:sldMk cId="2188227745" sldId="256"/>
            <ac:cxnSpMk id="169" creationId="{C9EFFBA2-E57C-4A52-A608-4BEA3B184023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3:35.876" v="9" actId="1076"/>
          <ac:cxnSpMkLst>
            <pc:docMk/>
            <pc:sldMk cId="2188227745" sldId="256"/>
            <ac:cxnSpMk id="172" creationId="{7495D2FC-22A4-41C1-9FD7-6B2297C10F7A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3:35.736" v="8" actId="1076"/>
          <ac:cxnSpMkLst>
            <pc:docMk/>
            <pc:sldMk cId="2188227745" sldId="256"/>
            <ac:cxnSpMk id="174" creationId="{EF365DEC-AB91-4833-BEFC-1426B89CDD82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3:35.736" v="8" actId="1076"/>
          <ac:cxnSpMkLst>
            <pc:docMk/>
            <pc:sldMk cId="2188227745" sldId="256"/>
            <ac:cxnSpMk id="176" creationId="{15DEB58A-E09C-4CF8-A850-47F3A43999BB}"/>
          </ac:cxnSpMkLst>
        </pc:cxnChg>
        <pc:cxnChg chg="mod">
          <ac:chgData name="Grossenbacher Lukas (grossluk)" userId="S::grossluk@students.zhaw.ch::817e14fd-70de-481e-ad93-473b7d8e2e40" providerId="AD" clId="Web-{32F56C45-C19E-4D02-BE97-AD75AE1A6DE9}" dt="2020-11-30T16:33:35.736" v="8" actId="1076"/>
          <ac:cxnSpMkLst>
            <pc:docMk/>
            <pc:sldMk cId="2188227745" sldId="256"/>
            <ac:cxnSpMk id="178" creationId="{30EBB6B7-8D73-42A4-B185-F6E7A12F44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678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38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97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37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03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932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690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40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63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2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49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4DB1-398A-4094-AF26-5044DF12D34B}" type="datetimeFigureOut">
              <a:rPr lang="de-CH" smtClean="0"/>
              <a:t>01.12.2020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3520-5874-43F8-A73B-10493FB31A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67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3047D2-8B68-401C-BCC9-89E32F80368F}"/>
              </a:ext>
            </a:extLst>
          </p:cNvPr>
          <p:cNvSpPr txBox="1"/>
          <p:nvPr/>
        </p:nvSpPr>
        <p:spPr>
          <a:xfrm>
            <a:off x="4960881" y="0"/>
            <a:ext cx="2577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u="sng" dirty="0" err="1"/>
              <a:t>SharingApp</a:t>
            </a:r>
            <a:endParaRPr lang="de-CH" sz="4000" u="sng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ACE55FC-53D1-4B7D-B40D-00ACA61A48F8}"/>
              </a:ext>
            </a:extLst>
          </p:cNvPr>
          <p:cNvCxnSpPr>
            <a:cxnSpLocks/>
          </p:cNvCxnSpPr>
          <p:nvPr/>
        </p:nvCxnSpPr>
        <p:spPr>
          <a:xfrm>
            <a:off x="6249856" y="707886"/>
            <a:ext cx="0" cy="87409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B07FB83-50C6-4495-8E92-8E4A4C4DB69F}"/>
              </a:ext>
            </a:extLst>
          </p:cNvPr>
          <p:cNvCxnSpPr>
            <a:cxnSpLocks/>
          </p:cNvCxnSpPr>
          <p:nvPr/>
        </p:nvCxnSpPr>
        <p:spPr>
          <a:xfrm flipH="1">
            <a:off x="60717" y="3372299"/>
            <a:ext cx="125808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FD3D0FD-1D1C-47BA-88ED-C0F721502500}"/>
              </a:ext>
            </a:extLst>
          </p:cNvPr>
          <p:cNvSpPr txBox="1"/>
          <p:nvPr/>
        </p:nvSpPr>
        <p:spPr>
          <a:xfrm>
            <a:off x="2253349" y="357636"/>
            <a:ext cx="1670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/>
              <a:t>JavaClient</a:t>
            </a:r>
            <a:r>
              <a:rPr lang="de-CH" sz="2000" u="sng" dirty="0"/>
              <a:t> Site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CBD07B-B7B9-4C09-A1FF-A90C7F1EA85E}"/>
              </a:ext>
            </a:extLst>
          </p:cNvPr>
          <p:cNvSpPr txBox="1"/>
          <p:nvPr/>
        </p:nvSpPr>
        <p:spPr>
          <a:xfrm>
            <a:off x="8703805" y="357636"/>
            <a:ext cx="173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/>
              <a:t>JavaServer</a:t>
            </a:r>
            <a:r>
              <a:rPr lang="de-CH" sz="2000" u="sng" dirty="0"/>
              <a:t> Site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AE3AFE-48E6-4880-BE45-5887807BBA60}"/>
              </a:ext>
            </a:extLst>
          </p:cNvPr>
          <p:cNvSpPr txBox="1"/>
          <p:nvPr/>
        </p:nvSpPr>
        <p:spPr>
          <a:xfrm rot="16200000">
            <a:off x="-449601" y="1876095"/>
            <a:ext cx="153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u="sng" dirty="0" err="1"/>
              <a:t>Presentation</a:t>
            </a:r>
            <a:endParaRPr lang="de-CH" sz="2000" u="sng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4527093-3A3B-42A0-9868-22F1D9201E22}"/>
              </a:ext>
            </a:extLst>
          </p:cNvPr>
          <p:cNvCxnSpPr>
            <a:cxnSpLocks/>
          </p:cNvCxnSpPr>
          <p:nvPr/>
        </p:nvCxnSpPr>
        <p:spPr>
          <a:xfrm>
            <a:off x="651642" y="707886"/>
            <a:ext cx="0" cy="874091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DD0286A-31F5-4013-B474-1F7636FED39A}"/>
              </a:ext>
            </a:extLst>
          </p:cNvPr>
          <p:cNvCxnSpPr>
            <a:cxnSpLocks/>
          </p:cNvCxnSpPr>
          <p:nvPr/>
        </p:nvCxnSpPr>
        <p:spPr>
          <a:xfrm flipH="1">
            <a:off x="0" y="7225862"/>
            <a:ext cx="125808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E7A5ACF-10E3-4E8B-8BE3-B9E9428D76DB}"/>
              </a:ext>
            </a:extLst>
          </p:cNvPr>
          <p:cNvSpPr txBox="1"/>
          <p:nvPr/>
        </p:nvSpPr>
        <p:spPr>
          <a:xfrm rot="16200000">
            <a:off x="-449601" y="7990646"/>
            <a:ext cx="153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u="sng" dirty="0" err="1"/>
              <a:t>Persistence</a:t>
            </a:r>
            <a:endParaRPr lang="de-CH" sz="2000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C8702FE-70E8-4BAF-B665-C383AC42317E}"/>
              </a:ext>
            </a:extLst>
          </p:cNvPr>
          <p:cNvSpPr txBox="1"/>
          <p:nvPr/>
        </p:nvSpPr>
        <p:spPr>
          <a:xfrm rot="16200000">
            <a:off x="-869655" y="5131377"/>
            <a:ext cx="238788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2000" u="sng" dirty="0"/>
              <a:t>Domain (</a:t>
            </a:r>
            <a:r>
              <a:rPr lang="de-CH" sz="2000" u="sng" dirty="0" err="1"/>
              <a:t>KnowHow</a:t>
            </a:r>
            <a:r>
              <a:rPr lang="de-CH" sz="2000" u="sng" dirty="0"/>
              <a:t>)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37E2CDE-CEBE-498E-89A7-DE95EF231568}"/>
              </a:ext>
            </a:extLst>
          </p:cNvPr>
          <p:cNvGrpSpPr/>
          <p:nvPr/>
        </p:nvGrpSpPr>
        <p:grpSpPr>
          <a:xfrm>
            <a:off x="901982" y="1068628"/>
            <a:ext cx="634718" cy="821914"/>
            <a:chOff x="1902397" y="1613127"/>
            <a:chExt cx="725187" cy="107609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13D9764-36A7-4322-8964-115AFB4F5EC4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9EA3669-FFB0-4102-A5BE-5F9E91EB6640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LoginView</a:t>
              </a:r>
              <a:r>
                <a:rPr lang="de-CH" sz="800" dirty="0">
                  <a:solidFill>
                    <a:schemeClr val="tx1"/>
                  </a:solidFill>
                </a:rPr>
                <a:t> (FXML)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BCE822A-45CA-455E-80EC-79AF93150A84}"/>
              </a:ext>
            </a:extLst>
          </p:cNvPr>
          <p:cNvGrpSpPr/>
          <p:nvPr/>
        </p:nvGrpSpPr>
        <p:grpSpPr>
          <a:xfrm>
            <a:off x="901959" y="2229178"/>
            <a:ext cx="634718" cy="821914"/>
            <a:chOff x="1902397" y="1613128"/>
            <a:chExt cx="725187" cy="1076097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E954350-F321-4254-BC33-F3715971262E}"/>
                </a:ext>
              </a:extLst>
            </p:cNvPr>
            <p:cNvSpPr/>
            <p:nvPr/>
          </p:nvSpPr>
          <p:spPr>
            <a:xfrm>
              <a:off x="1902397" y="1613128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0CEF01E-8C2D-4166-8AA7-F1451AE46BA6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LoginViewController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69714BC-7F34-4832-A02E-938B21D03C0B}"/>
              </a:ext>
            </a:extLst>
          </p:cNvPr>
          <p:cNvGrpSpPr/>
          <p:nvPr/>
        </p:nvGrpSpPr>
        <p:grpSpPr>
          <a:xfrm>
            <a:off x="1644769" y="1068628"/>
            <a:ext cx="634718" cy="821914"/>
            <a:chOff x="1902397" y="1613127"/>
            <a:chExt cx="725187" cy="1076097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DA76530-E10D-4EE8-811E-81C326470D3F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A667A21-EC82-4F33-8CF3-54A77F993F0B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AppView</a:t>
              </a:r>
              <a:r>
                <a:rPr lang="de-CH" sz="800" dirty="0">
                  <a:solidFill>
                    <a:schemeClr val="tx1"/>
                  </a:solidFill>
                </a:rPr>
                <a:t> (FXML)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F4FC107-40ED-43A8-9086-0AF809BC45D5}"/>
              </a:ext>
            </a:extLst>
          </p:cNvPr>
          <p:cNvGrpSpPr/>
          <p:nvPr/>
        </p:nvGrpSpPr>
        <p:grpSpPr>
          <a:xfrm>
            <a:off x="1644769" y="2229178"/>
            <a:ext cx="634689" cy="821914"/>
            <a:chOff x="1902397" y="1613128"/>
            <a:chExt cx="725187" cy="1076097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32FB115-BBBB-4E21-95F6-38AAA1FEA676}"/>
                </a:ext>
              </a:extLst>
            </p:cNvPr>
            <p:cNvSpPr/>
            <p:nvPr/>
          </p:nvSpPr>
          <p:spPr>
            <a:xfrm>
              <a:off x="1902397" y="1613128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5F48CCB-0531-42A1-9FFA-5E4895B464B1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AppView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ECAD879-EFBD-4208-BF52-832C62AC0F84}"/>
              </a:ext>
            </a:extLst>
          </p:cNvPr>
          <p:cNvGrpSpPr/>
          <p:nvPr/>
        </p:nvGrpSpPr>
        <p:grpSpPr>
          <a:xfrm>
            <a:off x="2387532" y="1068628"/>
            <a:ext cx="749368" cy="821914"/>
            <a:chOff x="1902397" y="1613127"/>
            <a:chExt cx="725187" cy="1076097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8E0920E-D9CC-4F19-90BD-6467AA848C88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F034F67-F1E4-4C01-AD1C-CB10EF106A74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UserMgmt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View (FXML)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B2B95FA7-8DBC-4BD7-AF75-E7A677DDF39A}"/>
              </a:ext>
            </a:extLst>
          </p:cNvPr>
          <p:cNvGrpSpPr/>
          <p:nvPr/>
        </p:nvGrpSpPr>
        <p:grpSpPr>
          <a:xfrm>
            <a:off x="2381177" y="2229178"/>
            <a:ext cx="759642" cy="821914"/>
            <a:chOff x="1902397" y="1613127"/>
            <a:chExt cx="725187" cy="1076097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BE38860-C149-4C15-BD85-84C35476C651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AD49283-C8C1-4368-B6E1-E3ABC19BDCB4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UserMgmt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87C019A-C49E-4B2E-9322-EE34330CFC98}"/>
              </a:ext>
            </a:extLst>
          </p:cNvPr>
          <p:cNvGrpSpPr/>
          <p:nvPr/>
        </p:nvGrpSpPr>
        <p:grpSpPr>
          <a:xfrm>
            <a:off x="3244918" y="1068628"/>
            <a:ext cx="749368" cy="821914"/>
            <a:chOff x="1902397" y="1613127"/>
            <a:chExt cx="725187" cy="1076097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5098417-3BE0-48DE-BD13-45C6EEC16DB2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74B864D-844D-4E2B-9F62-E463ADAC97D4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ItemMgmt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View (FXML)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F2B4F6B-B372-4C97-92B4-B8F17ED51924}"/>
              </a:ext>
            </a:extLst>
          </p:cNvPr>
          <p:cNvGrpSpPr/>
          <p:nvPr/>
        </p:nvGrpSpPr>
        <p:grpSpPr>
          <a:xfrm>
            <a:off x="3239767" y="2229178"/>
            <a:ext cx="759642" cy="821914"/>
            <a:chOff x="1902397" y="1613127"/>
            <a:chExt cx="725187" cy="1076097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24FFCFD-1D5D-4395-923C-E1C9E6D3C5DF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DA95D03F-4577-4641-AA81-B21C413AE90F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ItemMgmt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EE6426F-5462-414B-A2F3-0E9A910EDBF8}"/>
              </a:ext>
            </a:extLst>
          </p:cNvPr>
          <p:cNvGrpSpPr/>
          <p:nvPr/>
        </p:nvGrpSpPr>
        <p:grpSpPr>
          <a:xfrm>
            <a:off x="4102277" y="1068628"/>
            <a:ext cx="749368" cy="821914"/>
            <a:chOff x="1902397" y="1613127"/>
            <a:chExt cx="725187" cy="1076097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C2069CA-03ED-4B0F-B29C-A503765FF938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F1F5105-3EDA-4DD5-BBEF-6BECCF3CDCE2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MyItem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View (FXML)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7246F3A-EF73-4704-AC31-33B1B32212F2}"/>
              </a:ext>
            </a:extLst>
          </p:cNvPr>
          <p:cNvGrpSpPr/>
          <p:nvPr/>
        </p:nvGrpSpPr>
        <p:grpSpPr>
          <a:xfrm>
            <a:off x="4098329" y="2229178"/>
            <a:ext cx="759641" cy="821914"/>
            <a:chOff x="1902397" y="1613127"/>
            <a:chExt cx="725187" cy="107609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8FF3FD9-80AB-457A-9444-295CD74A0AE4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1EC3F9DE-1AEF-4E65-B12F-9E5CFC715D58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MyItem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5B9E37D-C9E0-4FCB-9D46-60F563A956F5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H="1" flipV="1">
            <a:off x="4476961" y="1890542"/>
            <a:ext cx="1175" cy="3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9147EE0-2E27-47B0-8972-7842311CD850}"/>
              </a:ext>
            </a:extLst>
          </p:cNvPr>
          <p:cNvCxnSpPr>
            <a:stCxn id="42" idx="0"/>
            <a:endCxn id="38" idx="2"/>
          </p:cNvCxnSpPr>
          <p:nvPr/>
        </p:nvCxnSpPr>
        <p:spPr>
          <a:xfrm flipV="1">
            <a:off x="3619575" y="1890542"/>
            <a:ext cx="27" cy="3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284E1D9-BA5A-4EB3-85B2-A97AC13481E4}"/>
              </a:ext>
            </a:extLst>
          </p:cNvPr>
          <p:cNvCxnSpPr>
            <a:stCxn id="36" idx="0"/>
            <a:endCxn id="32" idx="2"/>
          </p:cNvCxnSpPr>
          <p:nvPr/>
        </p:nvCxnSpPr>
        <p:spPr>
          <a:xfrm flipV="1">
            <a:off x="2760985" y="1890542"/>
            <a:ext cx="1231" cy="3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08E2391-9B9F-4E0A-9E9F-160EA915193C}"/>
              </a:ext>
            </a:extLst>
          </p:cNvPr>
          <p:cNvCxnSpPr>
            <a:stCxn id="30" idx="0"/>
            <a:endCxn id="26" idx="2"/>
          </p:cNvCxnSpPr>
          <p:nvPr/>
        </p:nvCxnSpPr>
        <p:spPr>
          <a:xfrm flipV="1">
            <a:off x="1962102" y="1890542"/>
            <a:ext cx="26" cy="3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D113AD9-5D2B-457A-917D-5CA2D563B5D7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flipV="1">
            <a:off x="1219307" y="1890542"/>
            <a:ext cx="34" cy="3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28A3FBD-941A-4EA4-A540-9B56C3473A13}"/>
              </a:ext>
            </a:extLst>
          </p:cNvPr>
          <p:cNvGrpSpPr/>
          <p:nvPr/>
        </p:nvGrpSpPr>
        <p:grpSpPr>
          <a:xfrm>
            <a:off x="1378185" y="4175681"/>
            <a:ext cx="754300" cy="821914"/>
            <a:chOff x="1902397" y="1613127"/>
            <a:chExt cx="725187" cy="1076097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8F9D8ED3-CFD4-4BDA-AD0F-5825E7F54469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08FF2FD9-1998-42AC-89E2-E9F96217952C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ExportData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509FAF7-BF5C-4F24-9B9E-B3CAD9C10E2B}"/>
              </a:ext>
            </a:extLst>
          </p:cNvPr>
          <p:cNvGrpSpPr/>
          <p:nvPr/>
        </p:nvGrpSpPr>
        <p:grpSpPr>
          <a:xfrm>
            <a:off x="727910" y="7282992"/>
            <a:ext cx="681985" cy="821914"/>
            <a:chOff x="1902397" y="1613127"/>
            <a:chExt cx="725187" cy="1076097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AD4F373-6DEA-436E-83B0-625D2EE4093B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1A037AF-5051-4712-9071-E672719D4664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ExportDataToPDF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D88DC99-40E7-48CE-A4FD-8D30ADFDAD1B}"/>
              </a:ext>
            </a:extLst>
          </p:cNvPr>
          <p:cNvGrpSpPr/>
          <p:nvPr/>
        </p:nvGrpSpPr>
        <p:grpSpPr>
          <a:xfrm>
            <a:off x="1454523" y="7282992"/>
            <a:ext cx="682256" cy="821914"/>
            <a:chOff x="1902397" y="1613127"/>
            <a:chExt cx="725187" cy="1076097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4B6AA710-674C-466D-A00A-3FDB092D473E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8DBC950-C02B-4AE8-830D-97500B8591FF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ExportDataToCSV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37A5FE9-7917-44B5-B4F9-09824976E86B}"/>
              </a:ext>
            </a:extLst>
          </p:cNvPr>
          <p:cNvGrpSpPr/>
          <p:nvPr/>
        </p:nvGrpSpPr>
        <p:grpSpPr>
          <a:xfrm>
            <a:off x="2181112" y="7282992"/>
            <a:ext cx="682256" cy="821914"/>
            <a:chOff x="1902397" y="1613127"/>
            <a:chExt cx="725187" cy="107609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70781E9-524B-4106-B94E-1BDB3427FE5B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D8FEC1F-775B-4E84-A042-A1D4BF5F5BE8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ExportDataToSER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017F538-FA5D-4E6F-8D03-BB6CF961FE55}"/>
              </a:ext>
            </a:extLst>
          </p:cNvPr>
          <p:cNvCxnSpPr>
            <a:cxnSpLocks/>
            <a:stCxn id="64" idx="0"/>
            <a:endCxn id="60" idx="2"/>
          </p:cNvCxnSpPr>
          <p:nvPr/>
        </p:nvCxnSpPr>
        <p:spPr>
          <a:xfrm flipV="1">
            <a:off x="1068891" y="4997595"/>
            <a:ext cx="686444" cy="228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0214DE-64D4-4D97-8284-240D2DB5A2F2}"/>
              </a:ext>
            </a:extLst>
          </p:cNvPr>
          <p:cNvCxnSpPr>
            <a:stCxn id="70" idx="0"/>
            <a:endCxn id="60" idx="2"/>
          </p:cNvCxnSpPr>
          <p:nvPr/>
        </p:nvCxnSpPr>
        <p:spPr>
          <a:xfrm flipH="1" flipV="1">
            <a:off x="1755335" y="4997595"/>
            <a:ext cx="766893" cy="228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E9AD49B-E7F4-4D2D-BDDE-D6638191225E}"/>
              </a:ext>
            </a:extLst>
          </p:cNvPr>
          <p:cNvCxnSpPr>
            <a:stCxn id="67" idx="0"/>
            <a:endCxn id="60" idx="2"/>
          </p:cNvCxnSpPr>
          <p:nvPr/>
        </p:nvCxnSpPr>
        <p:spPr>
          <a:xfrm flipH="1" flipV="1">
            <a:off x="1755335" y="4997595"/>
            <a:ext cx="40304" cy="228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3BD201E-463B-457B-8C7E-FD372BC0F32C}"/>
              </a:ext>
            </a:extLst>
          </p:cNvPr>
          <p:cNvCxnSpPr>
            <a:cxnSpLocks/>
          </p:cNvCxnSpPr>
          <p:nvPr/>
        </p:nvCxnSpPr>
        <p:spPr>
          <a:xfrm flipV="1">
            <a:off x="6290441" y="789277"/>
            <a:ext cx="6429963" cy="25109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EB65A4F-F3FA-4387-B736-795E08272715}"/>
              </a:ext>
            </a:extLst>
          </p:cNvPr>
          <p:cNvCxnSpPr>
            <a:cxnSpLocks/>
          </p:cNvCxnSpPr>
          <p:nvPr/>
        </p:nvCxnSpPr>
        <p:spPr>
          <a:xfrm>
            <a:off x="6290441" y="818597"/>
            <a:ext cx="6351159" cy="248165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994EC56E-AAD1-45A1-A97A-37BDF5FC8C8F}"/>
              </a:ext>
            </a:extLst>
          </p:cNvPr>
          <p:cNvGrpSpPr/>
          <p:nvPr/>
        </p:nvGrpSpPr>
        <p:grpSpPr>
          <a:xfrm>
            <a:off x="11417982" y="4036994"/>
            <a:ext cx="860175" cy="821914"/>
            <a:chOff x="1902397" y="1613127"/>
            <a:chExt cx="725187" cy="1076097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DFBFEB1-2940-425D-96BF-1839DD07ADF9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A5CD236-7001-4FFA-B316-B612A013A61F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StoreDataTo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CDDC459E-20D3-4500-99EE-AD5B75811A31}"/>
              </a:ext>
            </a:extLst>
          </p:cNvPr>
          <p:cNvGrpSpPr/>
          <p:nvPr/>
        </p:nvGrpSpPr>
        <p:grpSpPr>
          <a:xfrm>
            <a:off x="11207412" y="5205614"/>
            <a:ext cx="611744" cy="821914"/>
            <a:chOff x="1902397" y="1613127"/>
            <a:chExt cx="725187" cy="1076097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218A8B48-B585-4683-B403-4836531FBDCB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E625B527-5096-470B-AC68-CBF737C510D2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StoreDataToSER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38CC367-E4DF-414B-8B7C-A08411BCD2E0}"/>
              </a:ext>
            </a:extLst>
          </p:cNvPr>
          <p:cNvGrpSpPr/>
          <p:nvPr/>
        </p:nvGrpSpPr>
        <p:grpSpPr>
          <a:xfrm>
            <a:off x="11889652" y="5205213"/>
            <a:ext cx="641513" cy="821914"/>
            <a:chOff x="1902397" y="1613127"/>
            <a:chExt cx="725187" cy="107609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46DC2ECD-0916-453B-A2A2-823B0112802F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66770F2F-0F20-400A-A541-7786CAC941C2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StoreDataToSQL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C163F01-96CB-44D5-B729-91E67D13AE7D}"/>
              </a:ext>
            </a:extLst>
          </p:cNvPr>
          <p:cNvCxnSpPr>
            <a:stCxn id="88" idx="0"/>
            <a:endCxn id="84" idx="2"/>
          </p:cNvCxnSpPr>
          <p:nvPr/>
        </p:nvCxnSpPr>
        <p:spPr>
          <a:xfrm flipV="1">
            <a:off x="11513273" y="4858908"/>
            <a:ext cx="334797" cy="34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ED24847-DF5B-4877-8263-3E78C2F28C13}"/>
              </a:ext>
            </a:extLst>
          </p:cNvPr>
          <p:cNvCxnSpPr>
            <a:stCxn id="91" idx="0"/>
            <a:endCxn id="84" idx="2"/>
          </p:cNvCxnSpPr>
          <p:nvPr/>
        </p:nvCxnSpPr>
        <p:spPr>
          <a:xfrm flipH="1" flipV="1">
            <a:off x="11848070" y="4858908"/>
            <a:ext cx="362327" cy="34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DC5CB32C-82EE-4D78-8810-2C9BD6A8797B}"/>
              </a:ext>
            </a:extLst>
          </p:cNvPr>
          <p:cNvGrpSpPr/>
          <p:nvPr/>
        </p:nvGrpSpPr>
        <p:grpSpPr>
          <a:xfrm>
            <a:off x="854096" y="8525574"/>
            <a:ext cx="835318" cy="821914"/>
            <a:chOff x="1902397" y="1613127"/>
            <a:chExt cx="725187" cy="1076097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97A21664-0D19-450E-BB80-267CD9C811D7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BABB2391-920D-4BB3-931A-4E62BC0FB2DB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BufferedWriterToDisk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D82DA29-1AC0-4901-A3CB-3DDCE6F0A25A}"/>
              </a:ext>
            </a:extLst>
          </p:cNvPr>
          <p:cNvCxnSpPr>
            <a:stCxn id="63" idx="2"/>
            <a:endCxn id="98" idx="0"/>
          </p:cNvCxnSpPr>
          <p:nvPr/>
        </p:nvCxnSpPr>
        <p:spPr>
          <a:xfrm>
            <a:off x="1068903" y="8104906"/>
            <a:ext cx="202837" cy="42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C3B47BC-D069-45F4-84D9-DF6405AB11BF}"/>
              </a:ext>
            </a:extLst>
          </p:cNvPr>
          <p:cNvCxnSpPr>
            <a:stCxn id="66" idx="2"/>
            <a:endCxn id="98" idx="0"/>
          </p:cNvCxnSpPr>
          <p:nvPr/>
        </p:nvCxnSpPr>
        <p:spPr>
          <a:xfrm flipH="1">
            <a:off x="1271740" y="8104906"/>
            <a:ext cx="523911" cy="42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A82BCB8-3A12-4532-BDDA-D9C14079BFB7}"/>
              </a:ext>
            </a:extLst>
          </p:cNvPr>
          <p:cNvCxnSpPr>
            <a:stCxn id="69" idx="2"/>
            <a:endCxn id="98" idx="0"/>
          </p:cNvCxnSpPr>
          <p:nvPr/>
        </p:nvCxnSpPr>
        <p:spPr>
          <a:xfrm flipH="1">
            <a:off x="1271740" y="8104906"/>
            <a:ext cx="1250500" cy="42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CC403A3F-7E49-4188-9A05-5F5CAB45FA0B}"/>
              </a:ext>
            </a:extLst>
          </p:cNvPr>
          <p:cNvGrpSpPr/>
          <p:nvPr/>
        </p:nvGrpSpPr>
        <p:grpSpPr>
          <a:xfrm>
            <a:off x="6633831" y="7372934"/>
            <a:ext cx="728783" cy="821914"/>
            <a:chOff x="1902397" y="1613127"/>
            <a:chExt cx="725187" cy="1076097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1376667A-8282-4FDB-A5D5-0DFBCFBF02E5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465D8B35-F687-4602-8990-D52961459D76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ReceiveDataFromClient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3D0FAF16-F79A-4C54-94CA-AEA140D2FC92}"/>
              </a:ext>
            </a:extLst>
          </p:cNvPr>
          <p:cNvGrpSpPr/>
          <p:nvPr/>
        </p:nvGrpSpPr>
        <p:grpSpPr>
          <a:xfrm>
            <a:off x="6631258" y="8271204"/>
            <a:ext cx="728813" cy="821914"/>
            <a:chOff x="1902397" y="1613127"/>
            <a:chExt cx="725187" cy="1076097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D394B4A2-9177-4C60-86C2-97CD50C7653F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9843E8C3-8E51-438E-A44C-085D38EDF3AD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SendDataToClient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E752EF69-11EE-4D6D-B36B-BE353F400DD9}"/>
              </a:ext>
            </a:extLst>
          </p:cNvPr>
          <p:cNvCxnSpPr>
            <a:stCxn id="110" idx="3"/>
            <a:endCxn id="116" idx="1"/>
          </p:cNvCxnSpPr>
          <p:nvPr/>
        </p:nvCxnSpPr>
        <p:spPr>
          <a:xfrm>
            <a:off x="5841411" y="7783891"/>
            <a:ext cx="79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28FF35A9-10B7-4A7D-B3B8-5C4FA92B16C5}"/>
              </a:ext>
            </a:extLst>
          </p:cNvPr>
          <p:cNvCxnSpPr>
            <a:stCxn id="119" idx="1"/>
            <a:endCxn id="113" idx="3"/>
          </p:cNvCxnSpPr>
          <p:nvPr/>
        </p:nvCxnSpPr>
        <p:spPr>
          <a:xfrm flipH="1">
            <a:off x="5838868" y="8682161"/>
            <a:ext cx="79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CAFE8A4-89B3-4B41-8EE2-44B18FD55D80}"/>
              </a:ext>
            </a:extLst>
          </p:cNvPr>
          <p:cNvGrpSpPr/>
          <p:nvPr/>
        </p:nvGrpSpPr>
        <p:grpSpPr>
          <a:xfrm>
            <a:off x="3095239" y="5853989"/>
            <a:ext cx="665692" cy="821914"/>
            <a:chOff x="1902397" y="1613127"/>
            <a:chExt cx="725187" cy="1076097"/>
          </a:xfrm>
        </p:grpSpPr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14684C69-0FB9-4F66-8725-DB310B722D2F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4EEFE75D-6834-4DCB-8EAC-DFE52DBD88DB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LoadData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 err="1">
                  <a:solidFill>
                    <a:schemeClr val="tx1"/>
                  </a:solidFill>
                </a:rPr>
                <a:t>FromServer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2CC21916-03CE-47E3-A66A-F5A4ED0AC551}"/>
              </a:ext>
            </a:extLst>
          </p:cNvPr>
          <p:cNvGrpSpPr/>
          <p:nvPr/>
        </p:nvGrpSpPr>
        <p:grpSpPr>
          <a:xfrm>
            <a:off x="3882799" y="5853989"/>
            <a:ext cx="665692" cy="821914"/>
            <a:chOff x="1902397" y="1613127"/>
            <a:chExt cx="725187" cy="1076097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007CDB91-ED45-4255-BF56-A0158A033589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754A154B-A8B6-42C8-A590-F83EFD7571FC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AddData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 err="1">
                  <a:solidFill>
                    <a:schemeClr val="tx1"/>
                  </a:solidFill>
                </a:rPr>
                <a:t>ToServer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81CCB321-7604-4271-AF6A-816974AF42B6}"/>
              </a:ext>
            </a:extLst>
          </p:cNvPr>
          <p:cNvCxnSpPr>
            <a:stCxn id="129" idx="2"/>
            <a:endCxn id="110" idx="1"/>
          </p:cNvCxnSpPr>
          <p:nvPr/>
        </p:nvCxnSpPr>
        <p:spPr>
          <a:xfrm>
            <a:off x="4215645" y="6675903"/>
            <a:ext cx="788162" cy="11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498297C5-714A-48A6-86D9-5E1EC5A50813}"/>
              </a:ext>
            </a:extLst>
          </p:cNvPr>
          <p:cNvCxnSpPr>
            <a:stCxn id="113" idx="1"/>
            <a:endCxn id="126" idx="2"/>
          </p:cNvCxnSpPr>
          <p:nvPr/>
        </p:nvCxnSpPr>
        <p:spPr>
          <a:xfrm flipH="1" flipV="1">
            <a:off x="3428085" y="6675903"/>
            <a:ext cx="1573153" cy="200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9D0EF98A-9BCB-4078-80D9-4B491C7A8EE2}"/>
              </a:ext>
            </a:extLst>
          </p:cNvPr>
          <p:cNvGrpSpPr/>
          <p:nvPr/>
        </p:nvGrpSpPr>
        <p:grpSpPr>
          <a:xfrm>
            <a:off x="5308603" y="4009910"/>
            <a:ext cx="665692" cy="821914"/>
            <a:chOff x="1902397" y="1613127"/>
            <a:chExt cx="725187" cy="1076097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8DB28A1E-0EAB-4F93-BC99-4209B4B423DA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229EF514-664B-4FE8-85B6-68FE451B7896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LocalData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List</a:t>
              </a:r>
            </a:p>
          </p:txBody>
        </p:sp>
      </p:grp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31F3AF21-95B2-4D8B-BA94-EE3E5B582677}"/>
              </a:ext>
            </a:extLst>
          </p:cNvPr>
          <p:cNvCxnSpPr>
            <a:cxnSpLocks/>
            <a:stCxn id="150" idx="2"/>
            <a:endCxn id="130" idx="0"/>
          </p:cNvCxnSpPr>
          <p:nvPr/>
        </p:nvCxnSpPr>
        <p:spPr>
          <a:xfrm flipH="1">
            <a:off x="4215633" y="5210823"/>
            <a:ext cx="201300" cy="64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B9558BBC-4E90-47C9-A948-721A243360C8}"/>
              </a:ext>
            </a:extLst>
          </p:cNvPr>
          <p:cNvCxnSpPr>
            <a:cxnSpLocks/>
            <a:stCxn id="127" idx="0"/>
            <a:endCxn id="150" idx="2"/>
          </p:cNvCxnSpPr>
          <p:nvPr/>
        </p:nvCxnSpPr>
        <p:spPr>
          <a:xfrm flipV="1">
            <a:off x="3428073" y="5210823"/>
            <a:ext cx="988860" cy="64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2D74C8B9-FE8F-4D74-A8C9-06B40AF913A8}"/>
              </a:ext>
            </a:extLst>
          </p:cNvPr>
          <p:cNvGrpSpPr/>
          <p:nvPr/>
        </p:nvGrpSpPr>
        <p:grpSpPr>
          <a:xfrm>
            <a:off x="3867764" y="4003206"/>
            <a:ext cx="1098337" cy="1207617"/>
            <a:chOff x="4928955" y="3414955"/>
            <a:chExt cx="1121737" cy="1207617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ABEB8DBB-8B93-453C-9878-64AF8D1E1A02}"/>
                </a:ext>
              </a:extLst>
            </p:cNvPr>
            <p:cNvGrpSpPr/>
            <p:nvPr/>
          </p:nvGrpSpPr>
          <p:grpSpPr>
            <a:xfrm>
              <a:off x="4928955" y="3414955"/>
              <a:ext cx="1121737" cy="1207617"/>
              <a:chOff x="1902397" y="1613127"/>
              <a:chExt cx="725187" cy="1076097"/>
            </a:xfrm>
          </p:grpSpPr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F29DB67C-C485-4D42-B128-EE5CB3A5BD47}"/>
                  </a:ext>
                </a:extLst>
              </p:cNvPr>
              <p:cNvSpPr/>
              <p:nvPr/>
            </p:nvSpPr>
            <p:spPr>
              <a:xfrm>
                <a:off x="1902397" y="1613127"/>
                <a:ext cx="725187" cy="10760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0A8A3ACD-57B8-40B4-9107-404D565BB52E}"/>
                  </a:ext>
                </a:extLst>
              </p:cNvPr>
              <p:cNvSpPr/>
              <p:nvPr/>
            </p:nvSpPr>
            <p:spPr>
              <a:xfrm>
                <a:off x="1902397" y="1613128"/>
                <a:ext cx="725161" cy="400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800" dirty="0" err="1">
                    <a:solidFill>
                      <a:schemeClr val="tx1"/>
                    </a:solidFill>
                  </a:rPr>
                  <a:t>DataList</a:t>
                </a:r>
                <a:br>
                  <a:rPr lang="de-CH" sz="800" dirty="0">
                    <a:solidFill>
                      <a:schemeClr val="tx1"/>
                    </a:solidFill>
                  </a:rPr>
                </a:br>
                <a:r>
                  <a:rPr lang="de-CH" sz="800" dirty="0" err="1">
                    <a:solidFill>
                      <a:schemeClr val="tx1"/>
                    </a:solidFill>
                  </a:rPr>
                  <a:t>ControllerInterface</a:t>
                </a:r>
                <a:endParaRPr lang="de-CH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CCB0EF9A-F29A-4C2B-AC3D-65CE48DFFF2B}"/>
                </a:ext>
              </a:extLst>
            </p:cNvPr>
            <p:cNvSpPr txBox="1"/>
            <p:nvPr/>
          </p:nvSpPr>
          <p:spPr>
            <a:xfrm>
              <a:off x="4928956" y="3845414"/>
              <a:ext cx="1121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 err="1"/>
                <a:t>addItem</a:t>
              </a:r>
              <a:r>
                <a:rPr lang="de-CH" sz="700" dirty="0"/>
                <a:t>()</a:t>
              </a:r>
            </a:p>
            <a:p>
              <a:r>
                <a:rPr lang="de-CH" sz="700" dirty="0" err="1"/>
                <a:t>deleteItem</a:t>
              </a:r>
              <a:r>
                <a:rPr lang="de-CH" sz="700" dirty="0"/>
                <a:t>()</a:t>
              </a:r>
            </a:p>
            <a:p>
              <a:r>
                <a:rPr lang="de-CH" sz="700" dirty="0" err="1"/>
                <a:t>changedBorrowed</a:t>
              </a:r>
              <a:r>
                <a:rPr lang="de-CH" sz="700" dirty="0"/>
                <a:t>(</a:t>
              </a:r>
              <a:r>
                <a:rPr lang="de-CH" sz="700" dirty="0" err="1"/>
                <a:t>Bool</a:t>
              </a:r>
              <a:r>
                <a:rPr lang="de-CH" sz="700" dirty="0"/>
                <a:t>)</a:t>
              </a:r>
            </a:p>
            <a:p>
              <a:r>
                <a:rPr lang="de-CH" sz="700" dirty="0" err="1"/>
                <a:t>loadData</a:t>
              </a:r>
              <a:r>
                <a:rPr lang="de-CH" sz="700" dirty="0"/>
                <a:t>()</a:t>
              </a:r>
              <a:endParaRPr lang="de-CH" sz="800" dirty="0"/>
            </a:p>
          </p:txBody>
        </p:sp>
      </p:grp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F1F0DADF-3C03-4CB1-BA3B-C4DF45670880}"/>
              </a:ext>
            </a:extLst>
          </p:cNvPr>
          <p:cNvCxnSpPr>
            <a:stCxn id="152" idx="3"/>
            <a:endCxn id="141" idx="1"/>
          </p:cNvCxnSpPr>
          <p:nvPr/>
        </p:nvCxnSpPr>
        <p:spPr>
          <a:xfrm flipV="1">
            <a:off x="4966062" y="4420867"/>
            <a:ext cx="342541" cy="274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24C9C359-0B07-491E-8376-FD929ABD84E3}"/>
              </a:ext>
            </a:extLst>
          </p:cNvPr>
          <p:cNvGrpSpPr/>
          <p:nvPr/>
        </p:nvGrpSpPr>
        <p:grpSpPr>
          <a:xfrm>
            <a:off x="3075614" y="4619594"/>
            <a:ext cx="665692" cy="821914"/>
            <a:chOff x="1902397" y="1613127"/>
            <a:chExt cx="725187" cy="1076097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226E1844-E35A-4E69-AF66-3EACD77F9995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1F1CE2E7-6838-4EEA-BB70-26356C021EFC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UserData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List</a:t>
              </a:r>
            </a:p>
          </p:txBody>
        </p:sp>
      </p:grp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A2A858B-B46A-4799-930B-A7647BDDFA41}"/>
              </a:ext>
            </a:extLst>
          </p:cNvPr>
          <p:cNvCxnSpPr>
            <a:stCxn id="160" idx="2"/>
            <a:endCxn id="130" idx="0"/>
          </p:cNvCxnSpPr>
          <p:nvPr/>
        </p:nvCxnSpPr>
        <p:spPr>
          <a:xfrm>
            <a:off x="3408460" y="5441508"/>
            <a:ext cx="807173" cy="41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C112E33-CECF-4F04-9C3B-0A9A96DFCD8B}"/>
              </a:ext>
            </a:extLst>
          </p:cNvPr>
          <p:cNvCxnSpPr>
            <a:stCxn id="127" idx="0"/>
            <a:endCxn id="160" idx="2"/>
          </p:cNvCxnSpPr>
          <p:nvPr/>
        </p:nvCxnSpPr>
        <p:spPr>
          <a:xfrm flipH="1" flipV="1">
            <a:off x="3408460" y="5441508"/>
            <a:ext cx="19613" cy="41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C9EFFBA2-E57C-4A52-A608-4BEA3B184023}"/>
              </a:ext>
            </a:extLst>
          </p:cNvPr>
          <p:cNvCxnSpPr>
            <a:stCxn id="23" idx="2"/>
            <a:endCxn id="161" idx="0"/>
          </p:cNvCxnSpPr>
          <p:nvPr/>
        </p:nvCxnSpPr>
        <p:spPr>
          <a:xfrm>
            <a:off x="1219318" y="3051092"/>
            <a:ext cx="2189130" cy="1568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7495D2FC-22A4-41C1-9FD7-6B2297C10F7A}"/>
              </a:ext>
            </a:extLst>
          </p:cNvPr>
          <p:cNvCxnSpPr>
            <a:stCxn id="35" idx="2"/>
            <a:endCxn id="161" idx="0"/>
          </p:cNvCxnSpPr>
          <p:nvPr/>
        </p:nvCxnSpPr>
        <p:spPr>
          <a:xfrm>
            <a:off x="2760998" y="3051092"/>
            <a:ext cx="647450" cy="1568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EF365DEC-AB91-4833-BEFC-1426B89CDD82}"/>
              </a:ext>
            </a:extLst>
          </p:cNvPr>
          <p:cNvCxnSpPr>
            <a:cxnSpLocks/>
            <a:stCxn id="47" idx="2"/>
            <a:endCxn id="151" idx="0"/>
          </p:cNvCxnSpPr>
          <p:nvPr/>
        </p:nvCxnSpPr>
        <p:spPr>
          <a:xfrm flipH="1">
            <a:off x="4416913" y="3051092"/>
            <a:ext cx="61237" cy="952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15DEB58A-E09C-4CF8-A850-47F3A43999BB}"/>
              </a:ext>
            </a:extLst>
          </p:cNvPr>
          <p:cNvCxnSpPr>
            <a:cxnSpLocks/>
            <a:stCxn id="41" idx="2"/>
            <a:endCxn id="151" idx="0"/>
          </p:cNvCxnSpPr>
          <p:nvPr/>
        </p:nvCxnSpPr>
        <p:spPr>
          <a:xfrm>
            <a:off x="3619588" y="3051092"/>
            <a:ext cx="797325" cy="952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30EBB6B7-8D73-42A4-B185-F6E7A12F44F2}"/>
              </a:ext>
            </a:extLst>
          </p:cNvPr>
          <p:cNvCxnSpPr>
            <a:cxnSpLocks/>
            <a:stCxn id="29" idx="2"/>
            <a:endCxn id="151" idx="0"/>
          </p:cNvCxnSpPr>
          <p:nvPr/>
        </p:nvCxnSpPr>
        <p:spPr>
          <a:xfrm>
            <a:off x="1962114" y="3051092"/>
            <a:ext cx="2454799" cy="952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1DCBBE2-00C0-435F-9767-DC641AF25499}"/>
              </a:ext>
            </a:extLst>
          </p:cNvPr>
          <p:cNvCxnSpPr>
            <a:stCxn id="29" idx="2"/>
            <a:endCxn id="61" idx="0"/>
          </p:cNvCxnSpPr>
          <p:nvPr/>
        </p:nvCxnSpPr>
        <p:spPr>
          <a:xfrm flipH="1">
            <a:off x="1755322" y="3051092"/>
            <a:ext cx="206792" cy="1124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2A8CF11-C502-41FE-A06C-16F3331FC5F7}"/>
              </a:ext>
            </a:extLst>
          </p:cNvPr>
          <p:cNvGrpSpPr/>
          <p:nvPr/>
        </p:nvGrpSpPr>
        <p:grpSpPr>
          <a:xfrm>
            <a:off x="5001237" y="7372934"/>
            <a:ext cx="840174" cy="821914"/>
            <a:chOff x="5001237" y="6689774"/>
            <a:chExt cx="840174" cy="821914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CEAF9BFB-F185-458C-882E-3AADA2EA1624}"/>
                </a:ext>
              </a:extLst>
            </p:cNvPr>
            <p:cNvGrpSpPr/>
            <p:nvPr/>
          </p:nvGrpSpPr>
          <p:grpSpPr>
            <a:xfrm>
              <a:off x="5003807" y="6689774"/>
              <a:ext cx="837604" cy="821914"/>
              <a:chOff x="1902397" y="1613127"/>
              <a:chExt cx="725187" cy="1076097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356A43C9-D175-4B13-95A0-B30BE4914DE1}"/>
                  </a:ext>
                </a:extLst>
              </p:cNvPr>
              <p:cNvSpPr/>
              <p:nvPr/>
            </p:nvSpPr>
            <p:spPr>
              <a:xfrm>
                <a:off x="1902397" y="1613127"/>
                <a:ext cx="725187" cy="10760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198A86AC-7D67-4D0E-B71B-38C2D6601E47}"/>
                  </a:ext>
                </a:extLst>
              </p:cNvPr>
              <p:cNvSpPr/>
              <p:nvPr/>
            </p:nvSpPr>
            <p:spPr>
              <a:xfrm>
                <a:off x="1902397" y="1613128"/>
                <a:ext cx="725161" cy="400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800" dirty="0" err="1">
                    <a:solidFill>
                      <a:schemeClr val="tx1"/>
                    </a:solidFill>
                  </a:rPr>
                  <a:t>SendDataToServer</a:t>
                </a:r>
                <a:endParaRPr lang="de-CH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02004464-FCA5-41A7-AA30-DE74384CEB33}"/>
                </a:ext>
              </a:extLst>
            </p:cNvPr>
            <p:cNvSpPr txBox="1"/>
            <p:nvPr/>
          </p:nvSpPr>
          <p:spPr>
            <a:xfrm>
              <a:off x="5001237" y="7008399"/>
              <a:ext cx="837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600" dirty="0" err="1"/>
                <a:t>createServerSocket</a:t>
              </a:r>
              <a:r>
                <a:rPr lang="de-CH" sz="600" dirty="0"/>
                <a:t>()</a:t>
              </a:r>
            </a:p>
            <a:p>
              <a:r>
                <a:rPr lang="de-CH" sz="600" dirty="0" err="1"/>
                <a:t>setPort</a:t>
              </a:r>
              <a:r>
                <a:rPr lang="de-CH" sz="600" dirty="0"/>
                <a:t>()</a:t>
              </a:r>
            </a:p>
          </p:txBody>
        </p:sp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1361CF70-489E-43BE-88F9-39B764D26A52}"/>
              </a:ext>
            </a:extLst>
          </p:cNvPr>
          <p:cNvGrpSpPr/>
          <p:nvPr/>
        </p:nvGrpSpPr>
        <p:grpSpPr>
          <a:xfrm>
            <a:off x="4996240" y="8271204"/>
            <a:ext cx="842628" cy="821914"/>
            <a:chOff x="4996240" y="7588044"/>
            <a:chExt cx="842628" cy="821914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1C1199DA-4479-47BA-85D6-6F4CD38809A1}"/>
                </a:ext>
              </a:extLst>
            </p:cNvPr>
            <p:cNvGrpSpPr/>
            <p:nvPr/>
          </p:nvGrpSpPr>
          <p:grpSpPr>
            <a:xfrm>
              <a:off x="5001238" y="7588044"/>
              <a:ext cx="837630" cy="821914"/>
              <a:chOff x="1902397" y="1613127"/>
              <a:chExt cx="725187" cy="1076097"/>
            </a:xfrm>
          </p:grpSpPr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5A32338B-399F-48CD-83CC-6A2BF8BDF4D5}"/>
                  </a:ext>
                </a:extLst>
              </p:cNvPr>
              <p:cNvSpPr/>
              <p:nvPr/>
            </p:nvSpPr>
            <p:spPr>
              <a:xfrm>
                <a:off x="1902397" y="1613127"/>
                <a:ext cx="725187" cy="10760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6EFAF40A-4A52-4E3F-912D-A132578071B0}"/>
                  </a:ext>
                </a:extLst>
              </p:cNvPr>
              <p:cNvSpPr/>
              <p:nvPr/>
            </p:nvSpPr>
            <p:spPr>
              <a:xfrm>
                <a:off x="1902397" y="1613128"/>
                <a:ext cx="725161" cy="400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800" dirty="0" err="1">
                    <a:solidFill>
                      <a:schemeClr val="tx1"/>
                    </a:solidFill>
                  </a:rPr>
                  <a:t>ReceiveDataFromServer</a:t>
                </a:r>
                <a:endParaRPr lang="de-CH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52E2208F-B1A8-41E8-858C-BA02943F8AEE}"/>
                </a:ext>
              </a:extLst>
            </p:cNvPr>
            <p:cNvSpPr txBox="1"/>
            <p:nvPr/>
          </p:nvSpPr>
          <p:spPr>
            <a:xfrm>
              <a:off x="4996240" y="7899946"/>
              <a:ext cx="837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600" dirty="0" err="1"/>
                <a:t>createServerSocket</a:t>
              </a:r>
              <a:r>
                <a:rPr lang="de-CH" sz="600" dirty="0"/>
                <a:t>()</a:t>
              </a:r>
            </a:p>
            <a:p>
              <a:r>
                <a:rPr lang="de-CH" sz="600" dirty="0" err="1"/>
                <a:t>setPort</a:t>
              </a:r>
              <a:r>
                <a:rPr lang="de-CH" sz="600" dirty="0"/>
                <a:t>()</a:t>
              </a: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22EF5E65-F3ED-4A11-A8AB-2828A2441F5C}"/>
              </a:ext>
            </a:extLst>
          </p:cNvPr>
          <p:cNvGrpSpPr/>
          <p:nvPr/>
        </p:nvGrpSpPr>
        <p:grpSpPr>
          <a:xfrm>
            <a:off x="6411310" y="4286024"/>
            <a:ext cx="665692" cy="821914"/>
            <a:chOff x="1902397" y="1613127"/>
            <a:chExt cx="725187" cy="1076097"/>
          </a:xfrm>
        </p:grpSpPr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B33ADCB8-EA23-46A3-B490-97B585E10BA7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7E7640CC-7F6A-4B7F-A2C6-0E27821D8F84}"/>
                </a:ext>
              </a:extLst>
            </p:cNvPr>
            <p:cNvSpPr/>
            <p:nvPr/>
          </p:nvSpPr>
          <p:spPr>
            <a:xfrm>
              <a:off x="1902397" y="1613127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ServerData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>
                  <a:solidFill>
                    <a:schemeClr val="tx1"/>
                  </a:solidFill>
                </a:rPr>
                <a:t>List</a:t>
              </a:r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227357EE-21F3-4522-BF50-68B97BBFECF6}"/>
              </a:ext>
            </a:extLst>
          </p:cNvPr>
          <p:cNvGrpSpPr/>
          <p:nvPr/>
        </p:nvGrpSpPr>
        <p:grpSpPr>
          <a:xfrm>
            <a:off x="7381568" y="4060222"/>
            <a:ext cx="1098337" cy="1207617"/>
            <a:chOff x="4928955" y="3414955"/>
            <a:chExt cx="1121737" cy="1207617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9EDABFCD-0B01-40A6-A322-10C50C044E2E}"/>
                </a:ext>
              </a:extLst>
            </p:cNvPr>
            <p:cNvGrpSpPr/>
            <p:nvPr/>
          </p:nvGrpSpPr>
          <p:grpSpPr>
            <a:xfrm>
              <a:off x="4928955" y="3414955"/>
              <a:ext cx="1121737" cy="1207617"/>
              <a:chOff x="1902397" y="1613127"/>
              <a:chExt cx="725187" cy="1076097"/>
            </a:xfrm>
          </p:grpSpPr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04A82C98-8A80-494B-BEA2-E6E7AC4144FB}"/>
                  </a:ext>
                </a:extLst>
              </p:cNvPr>
              <p:cNvSpPr/>
              <p:nvPr/>
            </p:nvSpPr>
            <p:spPr>
              <a:xfrm>
                <a:off x="1902397" y="1613127"/>
                <a:ext cx="725187" cy="10760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DC085B51-887D-40F4-9530-F881498369B4}"/>
                  </a:ext>
                </a:extLst>
              </p:cNvPr>
              <p:cNvSpPr/>
              <p:nvPr/>
            </p:nvSpPr>
            <p:spPr>
              <a:xfrm>
                <a:off x="1902397" y="1613128"/>
                <a:ext cx="725161" cy="400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800" dirty="0" err="1">
                    <a:solidFill>
                      <a:schemeClr val="tx1"/>
                    </a:solidFill>
                  </a:rPr>
                  <a:t>DataList</a:t>
                </a:r>
                <a:br>
                  <a:rPr lang="de-CH" sz="800" dirty="0">
                    <a:solidFill>
                      <a:schemeClr val="tx1"/>
                    </a:solidFill>
                  </a:rPr>
                </a:br>
                <a:r>
                  <a:rPr lang="de-CH" sz="800" dirty="0" err="1">
                    <a:solidFill>
                      <a:schemeClr val="tx1"/>
                    </a:solidFill>
                  </a:rPr>
                  <a:t>ControllerInterface</a:t>
                </a:r>
                <a:endParaRPr lang="de-CH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38C1DE8C-603A-4C61-AA9E-A704505CA355}"/>
                </a:ext>
              </a:extLst>
            </p:cNvPr>
            <p:cNvSpPr txBox="1"/>
            <p:nvPr/>
          </p:nvSpPr>
          <p:spPr>
            <a:xfrm>
              <a:off x="4928956" y="3845414"/>
              <a:ext cx="11216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 err="1"/>
                <a:t>addItem</a:t>
              </a:r>
              <a:r>
                <a:rPr lang="de-CH" sz="700" dirty="0"/>
                <a:t>()</a:t>
              </a:r>
            </a:p>
            <a:p>
              <a:r>
                <a:rPr lang="de-CH" sz="700" dirty="0" err="1"/>
                <a:t>deleteItem</a:t>
              </a:r>
              <a:r>
                <a:rPr lang="de-CH" sz="700" dirty="0"/>
                <a:t>()</a:t>
              </a:r>
            </a:p>
            <a:p>
              <a:r>
                <a:rPr lang="de-CH" sz="700" dirty="0" err="1"/>
                <a:t>changedBorrowed</a:t>
              </a:r>
              <a:r>
                <a:rPr lang="de-CH" sz="700" dirty="0"/>
                <a:t>(</a:t>
              </a:r>
              <a:r>
                <a:rPr lang="de-CH" sz="700" dirty="0" err="1"/>
                <a:t>Bool</a:t>
              </a:r>
              <a:r>
                <a:rPr lang="de-CH" sz="700" dirty="0"/>
                <a:t>)</a:t>
              </a:r>
            </a:p>
          </p:txBody>
        </p: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FAE73A9-08A8-4165-8EE7-98120ACD4EAC}"/>
              </a:ext>
            </a:extLst>
          </p:cNvPr>
          <p:cNvCxnSpPr>
            <a:cxnSpLocks/>
            <a:stCxn id="137" idx="1"/>
            <a:endCxn id="132" idx="3"/>
          </p:cNvCxnSpPr>
          <p:nvPr/>
        </p:nvCxnSpPr>
        <p:spPr>
          <a:xfrm flipH="1" flipV="1">
            <a:off x="7077002" y="4696981"/>
            <a:ext cx="304567" cy="1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1D5A9DE-7A79-41FD-A60F-CF51F08473E0}"/>
              </a:ext>
            </a:extLst>
          </p:cNvPr>
          <p:cNvCxnSpPr>
            <a:stCxn id="116" idx="3"/>
            <a:endCxn id="138" idx="2"/>
          </p:cNvCxnSpPr>
          <p:nvPr/>
        </p:nvCxnSpPr>
        <p:spPr>
          <a:xfrm flipV="1">
            <a:off x="7362614" y="5267839"/>
            <a:ext cx="568123" cy="25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8E15AD0-980B-4371-9240-91342E6B9738}"/>
              </a:ext>
            </a:extLst>
          </p:cNvPr>
          <p:cNvCxnSpPr>
            <a:stCxn id="138" idx="2"/>
            <a:endCxn id="119" idx="3"/>
          </p:cNvCxnSpPr>
          <p:nvPr/>
        </p:nvCxnSpPr>
        <p:spPr>
          <a:xfrm flipH="1">
            <a:off x="7360071" y="5267839"/>
            <a:ext cx="570666" cy="341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6A0D49-DEF9-4687-B614-3105D68CE123}"/>
              </a:ext>
            </a:extLst>
          </p:cNvPr>
          <p:cNvCxnSpPr>
            <a:stCxn id="137" idx="3"/>
            <a:endCxn id="84" idx="1"/>
          </p:cNvCxnSpPr>
          <p:nvPr/>
        </p:nvCxnSpPr>
        <p:spPr>
          <a:xfrm flipV="1">
            <a:off x="8479866" y="4447951"/>
            <a:ext cx="2938116" cy="25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E9B0B423-CDE1-4989-A400-42F37B256959}"/>
              </a:ext>
            </a:extLst>
          </p:cNvPr>
          <p:cNvGrpSpPr/>
          <p:nvPr/>
        </p:nvGrpSpPr>
        <p:grpSpPr>
          <a:xfrm>
            <a:off x="9970431" y="4809645"/>
            <a:ext cx="860175" cy="821914"/>
            <a:chOff x="1902397" y="1613127"/>
            <a:chExt cx="725187" cy="1076097"/>
          </a:xfrm>
        </p:grpSpPr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7D235746-0F8E-4152-B719-58EF1B95ADB5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8AFA5817-5146-49CD-9493-20F8BB8737BE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LoadDataFrom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C620361-C5A9-45E1-8590-9A6B9036AEE6}"/>
              </a:ext>
            </a:extLst>
          </p:cNvPr>
          <p:cNvGrpSpPr/>
          <p:nvPr/>
        </p:nvGrpSpPr>
        <p:grpSpPr>
          <a:xfrm>
            <a:off x="9759861" y="5978265"/>
            <a:ext cx="611744" cy="821914"/>
            <a:chOff x="1902397" y="1613127"/>
            <a:chExt cx="725187" cy="1076097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C3C30F65-984F-43C0-B600-DF59CBBA8180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16551D88-3EFC-4C5B-A3CE-1861C1692E75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LoadDataFromSER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298F622-248D-424A-B466-A61C6BAC91D3}"/>
              </a:ext>
            </a:extLst>
          </p:cNvPr>
          <p:cNvGrpSpPr/>
          <p:nvPr/>
        </p:nvGrpSpPr>
        <p:grpSpPr>
          <a:xfrm>
            <a:off x="10442101" y="5977864"/>
            <a:ext cx="641513" cy="821914"/>
            <a:chOff x="1902397" y="1613127"/>
            <a:chExt cx="725187" cy="1076097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F090A59-40BD-42C1-8AD4-659C8D721BE8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07BCD45A-9667-4CEB-A33E-23E7D7ECE8CC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LoadData</a:t>
              </a:r>
              <a:br>
                <a:rPr lang="de-CH" sz="800" dirty="0">
                  <a:solidFill>
                    <a:schemeClr val="tx1"/>
                  </a:solidFill>
                </a:rPr>
              </a:br>
              <a:r>
                <a:rPr lang="de-CH" sz="800" dirty="0" err="1">
                  <a:solidFill>
                    <a:schemeClr val="tx1"/>
                  </a:solidFill>
                </a:rPr>
                <a:t>FromSQL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70FDC0B2-844B-4DC2-B4A4-11C8CA707738}"/>
              </a:ext>
            </a:extLst>
          </p:cNvPr>
          <p:cNvCxnSpPr>
            <a:stCxn id="162" idx="0"/>
            <a:endCxn id="154" idx="2"/>
          </p:cNvCxnSpPr>
          <p:nvPr/>
        </p:nvCxnSpPr>
        <p:spPr>
          <a:xfrm flipV="1">
            <a:off x="10065722" y="5631559"/>
            <a:ext cx="334797" cy="34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480404B1-9BC7-4046-98E9-F90FD47D7E4A}"/>
              </a:ext>
            </a:extLst>
          </p:cNvPr>
          <p:cNvCxnSpPr>
            <a:stCxn id="166" idx="0"/>
            <a:endCxn id="154" idx="2"/>
          </p:cNvCxnSpPr>
          <p:nvPr/>
        </p:nvCxnSpPr>
        <p:spPr>
          <a:xfrm flipH="1" flipV="1">
            <a:off x="10400519" y="5631559"/>
            <a:ext cx="362327" cy="34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2C2DA29-3644-434E-BCF1-369025DC259A}"/>
              </a:ext>
            </a:extLst>
          </p:cNvPr>
          <p:cNvCxnSpPr>
            <a:stCxn id="154" idx="1"/>
            <a:endCxn id="137" idx="3"/>
          </p:cNvCxnSpPr>
          <p:nvPr/>
        </p:nvCxnSpPr>
        <p:spPr>
          <a:xfrm flipH="1" flipV="1">
            <a:off x="8479866" y="4698430"/>
            <a:ext cx="1490565" cy="52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9C59A7B9-9EC7-461F-A9C1-09D3BBF8DA21}"/>
              </a:ext>
            </a:extLst>
          </p:cNvPr>
          <p:cNvSpPr/>
          <p:nvPr/>
        </p:nvSpPr>
        <p:spPr>
          <a:xfrm>
            <a:off x="2949714" y="3873006"/>
            <a:ext cx="3208774" cy="5370555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E4B0F706-03B0-4BD2-8F57-392C976F142C}"/>
              </a:ext>
            </a:extLst>
          </p:cNvPr>
          <p:cNvSpPr/>
          <p:nvPr/>
        </p:nvSpPr>
        <p:spPr>
          <a:xfrm>
            <a:off x="6369039" y="3827510"/>
            <a:ext cx="6313326" cy="5370555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B6B35BD0-957C-4987-9220-4A0D04AD0D81}"/>
              </a:ext>
            </a:extLst>
          </p:cNvPr>
          <p:cNvSpPr/>
          <p:nvPr/>
        </p:nvSpPr>
        <p:spPr>
          <a:xfrm>
            <a:off x="732231" y="914400"/>
            <a:ext cx="4397234" cy="8530113"/>
          </a:xfrm>
          <a:custGeom>
            <a:avLst/>
            <a:gdLst>
              <a:gd name="connsiteX0" fmla="*/ 4372303 w 4372303"/>
              <a:gd name="connsiteY0" fmla="*/ 2312276 h 7620000"/>
              <a:gd name="connsiteX1" fmla="*/ 4372303 w 4372303"/>
              <a:gd name="connsiteY1" fmla="*/ 2312276 h 7620000"/>
              <a:gd name="connsiteX2" fmla="*/ 4372303 w 4372303"/>
              <a:gd name="connsiteY2" fmla="*/ 0 h 7620000"/>
              <a:gd name="connsiteX3" fmla="*/ 10510 w 4372303"/>
              <a:gd name="connsiteY3" fmla="*/ 0 h 7620000"/>
              <a:gd name="connsiteX4" fmla="*/ 0 w 4372303"/>
              <a:gd name="connsiteY4" fmla="*/ 7609490 h 7620000"/>
              <a:gd name="connsiteX5" fmla="*/ 2175641 w 4372303"/>
              <a:gd name="connsiteY5" fmla="*/ 7620000 h 7620000"/>
              <a:gd name="connsiteX6" fmla="*/ 2123089 w 4372303"/>
              <a:gd name="connsiteY6" fmla="*/ 2375338 h 7620000"/>
              <a:gd name="connsiteX7" fmla="*/ 4372303 w 4372303"/>
              <a:gd name="connsiteY7" fmla="*/ 2375338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2303" h="7620000">
                <a:moveTo>
                  <a:pt x="4372303" y="2312276"/>
                </a:moveTo>
                <a:lnTo>
                  <a:pt x="4372303" y="2312276"/>
                </a:lnTo>
                <a:lnTo>
                  <a:pt x="4372303" y="0"/>
                </a:lnTo>
                <a:lnTo>
                  <a:pt x="10510" y="0"/>
                </a:lnTo>
                <a:cubicBezTo>
                  <a:pt x="7007" y="2536497"/>
                  <a:pt x="3503" y="5072993"/>
                  <a:pt x="0" y="7609490"/>
                </a:cubicBezTo>
                <a:lnTo>
                  <a:pt x="2175641" y="7620000"/>
                </a:lnTo>
                <a:lnTo>
                  <a:pt x="2123089" y="2375338"/>
                </a:lnTo>
                <a:lnTo>
                  <a:pt x="4372303" y="2375338"/>
                </a:lnTo>
              </a:path>
            </a:pathLst>
          </a:custGeom>
          <a:noFill/>
          <a:ln w="127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BA05D385-3C91-461B-89E2-61C974AAE187}"/>
              </a:ext>
            </a:extLst>
          </p:cNvPr>
          <p:cNvGrpSpPr/>
          <p:nvPr/>
        </p:nvGrpSpPr>
        <p:grpSpPr>
          <a:xfrm>
            <a:off x="5259964" y="5196683"/>
            <a:ext cx="665692" cy="821914"/>
            <a:chOff x="1902397" y="1613127"/>
            <a:chExt cx="725187" cy="1076097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670433B1-00C8-40D4-8DA2-E4FB0D85AE00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F9F7F0F9-316B-4068-97E3-549CB973A387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CH" sz="800" dirty="0">
                  <a:solidFill>
                    <a:schemeClr val="tx1"/>
                  </a:solidFill>
                  <a:cs typeface="Calibri"/>
                </a:rPr>
                <a:t>Item</a:t>
              </a:r>
            </a:p>
          </p:txBody>
        </p:sp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79352C50-7FC7-421F-AB8B-D698BF0CC281}"/>
              </a:ext>
            </a:extLst>
          </p:cNvPr>
          <p:cNvGrpSpPr/>
          <p:nvPr/>
        </p:nvGrpSpPr>
        <p:grpSpPr>
          <a:xfrm>
            <a:off x="4676304" y="6315364"/>
            <a:ext cx="665692" cy="821914"/>
            <a:chOff x="1902397" y="1613127"/>
            <a:chExt cx="725187" cy="1076097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FE5AE9B3-D431-4DA1-A95A-499EEFBAF5D0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6B0BADA5-3BF9-4143-9E53-4F9E73CEA1D5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CH" sz="800" dirty="0">
                  <a:solidFill>
                    <a:schemeClr val="tx1"/>
                  </a:solidFill>
                  <a:cs typeface="Calibri"/>
                </a:rPr>
                <a:t>Universal</a:t>
              </a:r>
              <a:br>
                <a:rPr lang="de-CH" sz="800" dirty="0">
                  <a:solidFill>
                    <a:schemeClr val="tx1"/>
                  </a:solidFill>
                  <a:cs typeface="Calibri"/>
                </a:rPr>
              </a:br>
              <a:r>
                <a:rPr lang="de-CH" sz="800" dirty="0">
                  <a:solidFill>
                    <a:schemeClr val="tx1"/>
                  </a:solidFill>
                  <a:cs typeface="Calibri"/>
                </a:rPr>
                <a:t>Item</a:t>
              </a:r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DC29B891-B1E8-4630-8E2B-C061FB076030}"/>
              </a:ext>
            </a:extLst>
          </p:cNvPr>
          <p:cNvGrpSpPr/>
          <p:nvPr/>
        </p:nvGrpSpPr>
        <p:grpSpPr>
          <a:xfrm>
            <a:off x="5415606" y="6315363"/>
            <a:ext cx="665692" cy="821914"/>
            <a:chOff x="1902397" y="1613127"/>
            <a:chExt cx="725187" cy="1076097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6BE7D95C-3ABE-47B8-AC26-099CC49D25EC}"/>
                </a:ext>
              </a:extLst>
            </p:cNvPr>
            <p:cNvSpPr/>
            <p:nvPr/>
          </p:nvSpPr>
          <p:spPr>
            <a:xfrm>
              <a:off x="1902397" y="1613127"/>
              <a:ext cx="725187" cy="1076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6C28E97-4FCC-4C12-82A5-8EF846EDF120}"/>
                </a:ext>
              </a:extLst>
            </p:cNvPr>
            <p:cNvSpPr/>
            <p:nvPr/>
          </p:nvSpPr>
          <p:spPr>
            <a:xfrm>
              <a:off x="1902397" y="1613128"/>
              <a:ext cx="725161" cy="400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CH" sz="800" dirty="0" err="1">
                  <a:solidFill>
                    <a:schemeClr val="tx1"/>
                  </a:solidFill>
                </a:rPr>
                <a:t>BuchItem</a:t>
              </a:r>
              <a:endParaRPr lang="de-DE" dirty="0" err="1"/>
            </a:p>
          </p:txBody>
        </p:sp>
      </p:grp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714274-9A14-43B9-910B-426D01856C94}"/>
              </a:ext>
            </a:extLst>
          </p:cNvPr>
          <p:cNvCxnSpPr>
            <a:stCxn id="181" idx="0"/>
            <a:endCxn id="173" idx="2"/>
          </p:cNvCxnSpPr>
          <p:nvPr/>
        </p:nvCxnSpPr>
        <p:spPr>
          <a:xfrm flipV="1">
            <a:off x="5009138" y="6018597"/>
            <a:ext cx="583672" cy="29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8B543CC-8F27-4501-8D85-5DE86DB464AC}"/>
              </a:ext>
            </a:extLst>
          </p:cNvPr>
          <p:cNvCxnSpPr>
            <a:stCxn id="184" idx="0"/>
            <a:endCxn id="173" idx="2"/>
          </p:cNvCxnSpPr>
          <p:nvPr/>
        </p:nvCxnSpPr>
        <p:spPr>
          <a:xfrm flipH="1" flipV="1">
            <a:off x="5592810" y="6018597"/>
            <a:ext cx="155630" cy="29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94C215F-5D7A-46DA-9706-AB29FC6D8ECE}"/>
              </a:ext>
            </a:extLst>
          </p:cNvPr>
          <p:cNvCxnSpPr>
            <a:stCxn id="173" idx="1"/>
            <a:endCxn id="150" idx="2"/>
          </p:cNvCxnSpPr>
          <p:nvPr/>
        </p:nvCxnSpPr>
        <p:spPr>
          <a:xfrm flipH="1" flipV="1">
            <a:off x="4416933" y="5210823"/>
            <a:ext cx="843031" cy="39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A1F99EC-0202-4AAD-8535-23C630A8FEA8}"/>
              </a:ext>
            </a:extLst>
          </p:cNvPr>
          <p:cNvCxnSpPr>
            <a:stCxn id="175" idx="0"/>
            <a:endCxn id="141" idx="2"/>
          </p:cNvCxnSpPr>
          <p:nvPr/>
        </p:nvCxnSpPr>
        <p:spPr>
          <a:xfrm flipV="1">
            <a:off x="5592798" y="4831824"/>
            <a:ext cx="48651" cy="36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2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02B581095FDD428BE167302780EC53" ma:contentTypeVersion="2" ma:contentTypeDescription="Ein neues Dokument erstellen." ma:contentTypeScope="" ma:versionID="4b193e585c7c0ce53c4c7be22e6e9f9f">
  <xsd:schema xmlns:xsd="http://www.w3.org/2001/XMLSchema" xmlns:xs="http://www.w3.org/2001/XMLSchema" xmlns:p="http://schemas.microsoft.com/office/2006/metadata/properties" xmlns:ns2="00c84b45-d392-4994-8b25-322bbdfc4419" targetNamespace="http://schemas.microsoft.com/office/2006/metadata/properties" ma:root="true" ma:fieldsID="d468dc826b9e1201d629b20269fc62ee" ns2:_="">
    <xsd:import namespace="00c84b45-d392-4994-8b25-322bbdfc44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84b45-d392-4994-8b25-322bbdfc44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762DED-0227-4F76-A7FD-B5E2F70520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84b45-d392-4994-8b25-322bbdfc44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7E00B5-43A7-444C-BE92-A0FC2872383C}">
  <ds:schemaRefs>
    <ds:schemaRef ds:uri="http://schemas.openxmlformats.org/package/2006/metadata/core-properties"/>
    <ds:schemaRef ds:uri="00c84b45-d392-4994-8b25-322bbdfc4419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465F677-61EE-4729-9C0A-88314105AC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</Words>
  <Application>Microsoft Office PowerPoint</Application>
  <PresentationFormat>A3-Papier (297 x 420 mm)</PresentationFormat>
  <Paragraphs>52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Grossenbacher, Lukas (SI BP R&amp;D ZG FID DE)</dc:creator>
  <cp:lastModifiedBy>Grossenbacher Lukas (grossluk)</cp:lastModifiedBy>
  <cp:revision>52</cp:revision>
  <dcterms:created xsi:type="dcterms:W3CDTF">2020-11-30T07:21:07Z</dcterms:created>
  <dcterms:modified xsi:type="dcterms:W3CDTF">2020-12-01T18:50:12Z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2020-11-30T11:48:21Z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d6ad4392-0b5f-452a-af53-c2d9cad51d2f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  <property fmtid="{D5CDD505-2E9C-101B-9397-08002B2CF9AE}" pid="10" name="ContentTypeId">
    <vt:lpwstr>0x0101003802B581095FDD428BE167302780EC53</vt:lpwstr>
  </property>
</Properties>
</file>