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1" r:id="rId8"/>
    <p:sldId id="262" r:id="rId9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1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2B781-29B1-C033-DDAD-2E42B28462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7AA55-7C3D-9502-778B-388650FEF0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BBA9A-4E39-BEF0-42D1-3B3878224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1D7A-D530-4170-9DAC-5F788ADB8D8C}" type="datetimeFigureOut">
              <a:rPr lang="en-CH" smtClean="0"/>
              <a:t>11/12/2022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F2DE5-7E6A-7C48-E422-FC1A14874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63E22-A68D-47F3-F399-83A1D73B1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7251-3959-44E4-B8B3-0AAC63F09D3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84502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D09DD-8766-0B3E-BC78-7D1F05257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698E2F-1140-A1FE-C9C5-E3542C177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DEABB-342F-82C0-D6E4-0F6E91185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1D7A-D530-4170-9DAC-5F788ADB8D8C}" type="datetimeFigureOut">
              <a:rPr lang="en-CH" smtClean="0"/>
              <a:t>11/12/2022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852AE-E91F-D216-9542-6CEA0E543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FCD0D-D0A4-1667-B2BA-E88CB9843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7251-3959-44E4-B8B3-0AAC63F09D3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70071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A74337-E17A-E6AD-0B7D-2CCB42F838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B4A063-A316-C938-85EF-B96E64E36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929FA-84E1-4232-1CF0-1EA880D31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1D7A-D530-4170-9DAC-5F788ADB8D8C}" type="datetimeFigureOut">
              <a:rPr lang="en-CH" smtClean="0"/>
              <a:t>11/12/2022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8D849-2B41-3B2C-0666-0B31BF3C1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A2BBE-6B36-E72B-24D9-BB3D36663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7251-3959-44E4-B8B3-0AAC63F09D3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76501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9EE44-39BE-BCB5-DB7C-4DD73D5FA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A6896-F3AB-0697-901E-ED610A689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D17F9-F42A-97E9-45DA-03B8833C6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1D7A-D530-4170-9DAC-5F788ADB8D8C}" type="datetimeFigureOut">
              <a:rPr lang="en-CH" smtClean="0"/>
              <a:t>11/12/2022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02191-8126-D9A5-0448-3D644CD6C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FEC2A-5F30-9EA8-8DC9-99F7E2CFD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7251-3959-44E4-B8B3-0AAC63F09D3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08889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EC45B-463B-1BAA-13D5-E0E334AC6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CBF541-F1B9-99B8-2BFA-91C1E3A3F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5EE93-2A9F-406E-788E-E82666197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1D7A-D530-4170-9DAC-5F788ADB8D8C}" type="datetimeFigureOut">
              <a:rPr lang="en-CH" smtClean="0"/>
              <a:t>11/12/2022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82E41-F6F2-BBF3-F834-224E3E456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DC543-3ABB-C407-D6B0-91E67F095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7251-3959-44E4-B8B3-0AAC63F09D3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40566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21A8C-16F3-889C-EA04-E01693BB8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64B24-7F45-BAD6-44B1-89091E686B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0D4D35-DE9C-7413-88FB-2F6932E5B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2F25E-4D90-2486-99F3-387B9317A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1D7A-D530-4170-9DAC-5F788ADB8D8C}" type="datetimeFigureOut">
              <a:rPr lang="en-CH" smtClean="0"/>
              <a:t>11/12/2022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9A076-2D71-00D0-0965-0F53ECE4D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B284F-2E1D-381C-9B2B-5143D3103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7251-3959-44E4-B8B3-0AAC63F09D3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19570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4A1A9-4B69-9CE4-6F52-B2FF03C33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910DB-FDBD-A73B-C1D5-679102FC8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B1489-C481-7853-89E3-70730A746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074025-9286-64AA-56E1-8E9132C0AE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F5B601-FDD4-BA83-EBDD-8C1556D075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EE5692-FEBC-AC85-3364-88158B2EB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1D7A-D530-4170-9DAC-5F788ADB8D8C}" type="datetimeFigureOut">
              <a:rPr lang="en-CH" smtClean="0"/>
              <a:t>11/12/2022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7FB4DA-756F-61F8-DAD7-7F4614BB6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CD4F12-C9F2-1135-5C2F-3A1565350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7251-3959-44E4-B8B3-0AAC63F09D3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47814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5713-F377-4497-5659-4BBC6B978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FF18BF-7E8D-201B-8831-A5DDCE675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1D7A-D530-4170-9DAC-5F788ADB8D8C}" type="datetimeFigureOut">
              <a:rPr lang="en-CH" smtClean="0"/>
              <a:t>11/12/2022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6778A7-1710-FE48-AA07-21E70B6B1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EED822-0DB7-E3E3-D26E-396907F9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7251-3959-44E4-B8B3-0AAC63F09D3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2827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D132E2-5420-FE45-A4BE-0A2C79865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1D7A-D530-4170-9DAC-5F788ADB8D8C}" type="datetimeFigureOut">
              <a:rPr lang="en-CH" smtClean="0"/>
              <a:t>11/12/2022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1E15EC-BCD7-B115-7BC6-BEF24E33D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220EEB-C896-02EE-8AC0-917EE2430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7251-3959-44E4-B8B3-0AAC63F09D3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65449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613B1-477D-C802-AB98-F855C6A1F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1E408-2DFE-F341-DF57-52BAF76C4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59406-7464-AF29-248D-2F6ECCFA7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8CA2F-E47A-10BA-3480-398B0FC3A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1D7A-D530-4170-9DAC-5F788ADB8D8C}" type="datetimeFigureOut">
              <a:rPr lang="en-CH" smtClean="0"/>
              <a:t>11/12/2022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B89FD4-E613-47F8-8070-A0138F963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15BC8-B6FD-B48C-C049-8807DCDB7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7251-3959-44E4-B8B3-0AAC63F09D3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12197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9D241-EDD0-1AC6-E502-D475A7EE8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7537F3-41FA-9338-749E-417356396D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8A4810-3C3D-E0BD-8DE7-6F465E5FF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3FD38-E660-52F1-6A14-DBBAEBCC9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1D7A-D530-4170-9DAC-5F788ADB8D8C}" type="datetimeFigureOut">
              <a:rPr lang="en-CH" smtClean="0"/>
              <a:t>11/12/2022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F056B-20B5-63A3-D877-CD932AF77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1C986-5649-5A4B-B97A-3CABD905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7251-3959-44E4-B8B3-0AAC63F09D3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5279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989A2C-2168-CF41-8598-D01C6946B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2A5CC-746C-F07F-722D-44B995048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A2639-2FD2-0332-E29C-923DFE8EAB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F1D7A-D530-4170-9DAC-5F788ADB8D8C}" type="datetimeFigureOut">
              <a:rPr lang="en-CH" smtClean="0"/>
              <a:t>11/12/2022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C8A18-8EDC-8D7B-7AA5-2FA5DA3405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52BB4-D783-B76C-329B-C53315BD25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D7251-3959-44E4-B8B3-0AAC63F09D3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1245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2981D-A19A-CE4B-AE0A-DB3C744B0C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Basics of Mobile Robotics</a:t>
            </a: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322A4A-B40C-E862-3E7B-C36C61286C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Playing around with a </a:t>
            </a:r>
            <a:r>
              <a:rPr lang="en-GB" dirty="0" err="1"/>
              <a:t>Thymio</a:t>
            </a:r>
            <a:r>
              <a:rPr lang="en-GB" dirty="0"/>
              <a:t> Robot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442739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3FF55-965B-D908-4371-418BE5557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Map</a:t>
            </a:r>
            <a:endParaRPr lang="en-CH" dirty="0"/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784D6A95-A64B-938A-6B7A-2FE827AB3A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657146" y="-425945"/>
            <a:ext cx="4709003" cy="8732103"/>
          </a:xfrm>
        </p:spPr>
      </p:pic>
    </p:spTree>
    <p:extLst>
      <p:ext uri="{BB962C8B-B14F-4D97-AF65-F5344CB8AC3E}">
        <p14:creationId xmlns:p14="http://schemas.microsoft.com/office/powerpoint/2010/main" val="4031745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5A499-39AC-8645-D557-34B2500E9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Vision</a:t>
            </a:r>
            <a:endParaRPr lang="en-CH" dirty="0"/>
          </a:p>
        </p:txBody>
      </p:sp>
      <p:pic>
        <p:nvPicPr>
          <p:cNvPr id="5" name="Content Placeholder 4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BA231205-21CB-E6C3-A445-ED7D421F1B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1360"/>
            <a:ext cx="9102553" cy="4665059"/>
          </a:xfrm>
        </p:spPr>
      </p:pic>
    </p:spTree>
    <p:extLst>
      <p:ext uri="{BB962C8B-B14F-4D97-AF65-F5344CB8AC3E}">
        <p14:creationId xmlns:p14="http://schemas.microsoft.com/office/powerpoint/2010/main" val="1355668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C1CB4-4C30-FD95-F71D-921A53758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Global Path Planning – A* Algorithm</a:t>
            </a:r>
            <a:endParaRPr lang="en-CH" dirty="0"/>
          </a:p>
        </p:txBody>
      </p:sp>
      <p:pic>
        <p:nvPicPr>
          <p:cNvPr id="9" name="Content Placeholder 8" descr="A yellow and black sign&#10;&#10;Description automatically generated with medium confidence">
            <a:extLst>
              <a:ext uri="{FF2B5EF4-FFF2-40B4-BE49-F238E27FC236}">
                <a16:creationId xmlns:a16="http://schemas.microsoft.com/office/drawing/2014/main" id="{FB68DE56-DBD3-5A93-8B4C-1067F0890B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782" y="1530598"/>
            <a:ext cx="5348626" cy="2749861"/>
          </a:xfrm>
        </p:spPr>
      </p:pic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D35D882-9359-4861-3699-01EB935A35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92" y="1530599"/>
            <a:ext cx="5365582" cy="27498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A596292-8AC6-8B93-D989-4ADFD1494E6F}"/>
              </a:ext>
            </a:extLst>
          </p:cNvPr>
          <p:cNvSpPr txBox="1"/>
          <p:nvPr/>
        </p:nvSpPr>
        <p:spPr>
          <a:xfrm>
            <a:off x="2563819" y="4601183"/>
            <a:ext cx="1517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Real size map</a:t>
            </a:r>
            <a:endParaRPr lang="en-CH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4FBE87-D401-31EA-F4F8-14BC48C48884}"/>
              </a:ext>
            </a:extLst>
          </p:cNvPr>
          <p:cNvSpPr txBox="1"/>
          <p:nvPr/>
        </p:nvSpPr>
        <p:spPr>
          <a:xfrm>
            <a:off x="8119531" y="4601183"/>
            <a:ext cx="197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Reduced size map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306515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7713B-C16C-1DE1-4278-4B2FE01B5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Filtering - Kalman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16200-F04C-0380-3434-5CE6B7AD2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Standard Kalman Filter</a:t>
            </a:r>
          </a:p>
          <a:p>
            <a:r>
              <a:rPr lang="en-GB" dirty="0"/>
              <a:t>Linearized model using first order approximation of sin and cos</a:t>
            </a:r>
          </a:p>
          <a:p>
            <a:r>
              <a:rPr lang="en-GB" dirty="0"/>
              <a:t>Control input: speeds of the wheels</a:t>
            </a:r>
          </a:p>
          <a:p>
            <a:r>
              <a:rPr lang="en-GB" dirty="0"/>
              <a:t>Measurement: position and angle seen by the camera</a:t>
            </a:r>
          </a:p>
          <a:p>
            <a:r>
              <a:rPr lang="en-GB" dirty="0"/>
              <a:t>Two main functions</a:t>
            </a:r>
          </a:p>
          <a:p>
            <a:pPr lvl="1"/>
            <a:r>
              <a:rPr lang="en-GB" dirty="0" err="1"/>
              <a:t>state_prop</a:t>
            </a:r>
            <a:r>
              <a:rPr lang="en-GB" dirty="0"/>
              <a:t>: state propagation using the control input</a:t>
            </a:r>
          </a:p>
          <a:p>
            <a:pPr lvl="1"/>
            <a:r>
              <a:rPr lang="en-GB" dirty="0" err="1"/>
              <a:t>state_correct</a:t>
            </a:r>
            <a:r>
              <a:rPr lang="en-GB" dirty="0"/>
              <a:t>: state correction using the measurement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279990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5FEFC-89CC-A778-A394-1F0BAB68E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Motion Control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F9304-05FC-DCF5-CDBD-80950C2C0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b="1" dirty="0"/>
              <a:t>Path following</a:t>
            </a:r>
          </a:p>
          <a:p>
            <a:pPr marL="0" indent="0">
              <a:buNone/>
            </a:pPr>
            <a:r>
              <a:rPr lang="en-GB" dirty="0"/>
              <a:t>calculate distance to goal  </a:t>
            </a:r>
          </a:p>
          <a:p>
            <a:pPr marL="0" indent="0">
              <a:buNone/>
            </a:pPr>
            <a:r>
              <a:rPr lang="en-GB" dirty="0"/>
              <a:t>if distance is above threshold:  </a:t>
            </a:r>
          </a:p>
          <a:p>
            <a:pPr marL="0" indent="0">
              <a:buNone/>
            </a:pPr>
            <a:r>
              <a:rPr lang="en-GB" dirty="0"/>
              <a:t>    calculate angle to goal</a:t>
            </a:r>
          </a:p>
          <a:p>
            <a:pPr marL="0" indent="0">
              <a:buNone/>
            </a:pPr>
            <a:r>
              <a:rPr lang="en-GB" dirty="0"/>
              <a:t>    if angle is above threshold:</a:t>
            </a:r>
          </a:p>
          <a:p>
            <a:pPr marL="0" indent="0">
              <a:buNone/>
            </a:pPr>
            <a:r>
              <a:rPr lang="en-GB" dirty="0"/>
              <a:t>        re-orient robot</a:t>
            </a:r>
          </a:p>
          <a:p>
            <a:pPr marL="0" indent="0">
              <a:buNone/>
            </a:pPr>
            <a:r>
              <a:rPr lang="en-GB" dirty="0"/>
              <a:t>    else:</a:t>
            </a:r>
          </a:p>
          <a:p>
            <a:pPr marL="0" indent="0">
              <a:buNone/>
            </a:pPr>
            <a:r>
              <a:rPr lang="en-GB" dirty="0"/>
              <a:t>        move robot</a:t>
            </a:r>
          </a:p>
          <a:p>
            <a:pPr marL="0" indent="0">
              <a:buNone/>
            </a:pPr>
            <a:r>
              <a:rPr lang="en-GB" dirty="0"/>
              <a:t>else:</a:t>
            </a:r>
          </a:p>
          <a:p>
            <a:pPr marL="0" indent="0">
              <a:buNone/>
            </a:pPr>
            <a:r>
              <a:rPr lang="en-GB" dirty="0"/>
              <a:t>    increment goal index in path array</a:t>
            </a:r>
          </a:p>
          <a:p>
            <a:pPr marL="0" indent="0">
              <a:buNone/>
            </a:pPr>
            <a:r>
              <a:rPr lang="en-GB" dirty="0"/>
              <a:t>    if index surpasses the length of the path:</a:t>
            </a:r>
          </a:p>
          <a:p>
            <a:pPr marL="0" indent="0">
              <a:buNone/>
            </a:pPr>
            <a:r>
              <a:rPr lang="en-GB" dirty="0"/>
              <a:t>        stop the movement timer</a:t>
            </a:r>
          </a:p>
          <a:p>
            <a:pPr marL="0" indent="0">
              <a:buNone/>
            </a:pP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150884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57CF4-E053-05FB-4412-09ED097EA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Local Obstacle Avoidance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F9850-752C-3884-1684-A31C99A4A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of the proximity sensors at the front</a:t>
            </a:r>
          </a:p>
          <a:p>
            <a:r>
              <a:rPr lang="en-GB" dirty="0"/>
              <a:t>Neural Network controls the speeds (Exercise Week 3)</a:t>
            </a:r>
          </a:p>
          <a:p>
            <a:r>
              <a:rPr lang="en-GB" dirty="0"/>
              <a:t>Priority over global path following</a:t>
            </a:r>
          </a:p>
          <a:p>
            <a:r>
              <a:rPr lang="en-GB" dirty="0"/>
              <a:t>A drunk </a:t>
            </a:r>
            <a:r>
              <a:rPr lang="en-GB" dirty="0" err="1"/>
              <a:t>thymio</a:t>
            </a:r>
            <a:r>
              <a:rPr lang="en-GB" dirty="0"/>
              <a:t> driver is the local obstacle</a:t>
            </a:r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833472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99D22-C34B-60CA-44CB-23120BFF7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EC4B6-7785-9494-62BD-C5BD9743E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We implemented:</a:t>
            </a:r>
          </a:p>
          <a:p>
            <a:pPr lvl="1"/>
            <a:r>
              <a:rPr lang="en-GB" dirty="0"/>
              <a:t>Computer vision</a:t>
            </a:r>
          </a:p>
          <a:p>
            <a:pPr lvl="1"/>
            <a:r>
              <a:rPr lang="en-GB" dirty="0"/>
              <a:t>Global path planning</a:t>
            </a:r>
          </a:p>
          <a:p>
            <a:pPr lvl="1"/>
            <a:r>
              <a:rPr lang="en-GB" dirty="0"/>
              <a:t>Global path following</a:t>
            </a:r>
          </a:p>
          <a:p>
            <a:pPr lvl="1"/>
            <a:r>
              <a:rPr lang="en-GB" dirty="0"/>
              <a:t>State filtering</a:t>
            </a:r>
          </a:p>
          <a:p>
            <a:pPr lvl="1"/>
            <a:r>
              <a:rPr lang="en-GB" dirty="0"/>
              <a:t>Local obstacle avoidance</a:t>
            </a:r>
          </a:p>
          <a:p>
            <a:r>
              <a:rPr lang="en-GB" dirty="0"/>
              <a:t>Possible improvements:</a:t>
            </a:r>
          </a:p>
          <a:p>
            <a:pPr lvl="1"/>
            <a:r>
              <a:rPr lang="en-GB" dirty="0"/>
              <a:t>Pathfinding algorithm return </a:t>
            </a:r>
            <a:r>
              <a:rPr lang="en-GB"/>
              <a:t>a jagged path</a:t>
            </a:r>
            <a:endParaRPr lang="en-GB" dirty="0"/>
          </a:p>
          <a:p>
            <a:pPr lvl="1"/>
            <a:r>
              <a:rPr lang="en-GB" dirty="0"/>
              <a:t>Obstacle avoidance is very basic</a:t>
            </a:r>
          </a:p>
          <a:p>
            <a:pPr lvl="1"/>
            <a:r>
              <a:rPr lang="en-GB" dirty="0"/>
              <a:t>Path following is very straight forward</a:t>
            </a:r>
          </a:p>
          <a:p>
            <a:pPr lvl="1"/>
            <a:r>
              <a:rPr lang="en-GB" dirty="0"/>
              <a:t>Offset on the position in the Kalman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882179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Basics of Mobile Robotics</vt:lpstr>
      <vt:lpstr>The Map</vt:lpstr>
      <vt:lpstr>Vision</vt:lpstr>
      <vt:lpstr>Global Path Planning – A* Algorithm</vt:lpstr>
      <vt:lpstr>Filtering - Kalman</vt:lpstr>
      <vt:lpstr>Motion Control</vt:lpstr>
      <vt:lpstr>Local Obstacle Avoidance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Mobile Robotics</dc:title>
  <dc:creator>Stuber Lukas</dc:creator>
  <cp:lastModifiedBy>Stuber Lukas</cp:lastModifiedBy>
  <cp:revision>15</cp:revision>
  <dcterms:created xsi:type="dcterms:W3CDTF">2022-12-11T14:30:30Z</dcterms:created>
  <dcterms:modified xsi:type="dcterms:W3CDTF">2022-12-11T15:14:08Z</dcterms:modified>
</cp:coreProperties>
</file>