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ockisch" userId="99db1105cd2e7ef1" providerId="LiveId" clId="{77DF7F3C-4914-4BE8-8752-71C470658669}"/>
    <pc:docChg chg="custSel modSld">
      <pc:chgData name="Matthias Kockisch" userId="99db1105cd2e7ef1" providerId="LiveId" clId="{77DF7F3C-4914-4BE8-8752-71C470658669}" dt="2022-12-11T15:03:40.322" v="39" actId="113"/>
      <pc:docMkLst>
        <pc:docMk/>
      </pc:docMkLst>
      <pc:sldChg chg="modSp mod">
        <pc:chgData name="Matthias Kockisch" userId="99db1105cd2e7ef1" providerId="LiveId" clId="{77DF7F3C-4914-4BE8-8752-71C470658669}" dt="2022-12-11T15:03:40.322" v="39" actId="113"/>
        <pc:sldMkLst>
          <pc:docMk/>
          <pc:sldMk cId="3809965161" sldId="260"/>
        </pc:sldMkLst>
        <pc:spChg chg="mod">
          <ac:chgData name="Matthias Kockisch" userId="99db1105cd2e7ef1" providerId="LiveId" clId="{77DF7F3C-4914-4BE8-8752-71C470658669}" dt="2022-12-11T15:03:40.322" v="39" actId="113"/>
          <ac:spMkLst>
            <pc:docMk/>
            <pc:sldMk cId="3809965161" sldId="260"/>
            <ac:spMk id="3" creationId="{B04F9304-05FC-DCF5-CDBD-80950C2C0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781-29B1-C033-DDAD-2E42B284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AA55-7C3D-9502-778B-388650FEF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A9A-4E39-BEF0-42D1-3B38782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2DE5-7E6A-7C48-E422-FC1A148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3E22-A68D-47F3-F399-83A1D73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4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9DD-8766-0B3E-BC78-7D1F0525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E2F-1140-A1FE-C9C5-E3542C17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EABB-342F-82C0-D6E4-0F6E911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52AE-E91F-D216-9542-6CEA0E5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CD0D-D0A4-1667-B2BA-E88CB98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0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74337-E17A-E6AD-0B7D-2CCB42F8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4A063-A316-C938-85EF-B96E64E3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29FA-84E1-4232-1CF0-1EA880D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D849-2B41-3B2C-0666-0B31BF3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2BBE-6B36-E72B-24D9-BB3D3666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50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E44-39BE-BCB5-DB7C-4DD73D5F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6896-F3AB-0697-901E-ED610A68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17F9-F42A-97E9-45DA-03B8833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2191-8126-D9A5-0448-3D644CD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EC2A-5F30-9EA8-8DC9-99F7E2C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8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45B-463B-1BAA-13D5-E0E334AC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F541-F1B9-99B8-2BFA-91C1E3A3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EE93-2A9F-406E-788E-E8266619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2E41-F6F2-BBF3-F834-224E3E4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C543-3ABB-C407-D6B0-91E67F0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05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1A8C-16F3-889C-EA04-E01693BB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4B24-7F45-BAD6-44B1-89091E686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4D35-DE9C-7413-88FB-2F6932E5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2F25E-4D90-2486-99F3-387B931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A076-2D71-00D0-0965-0F53ECE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284F-2E1D-381C-9B2B-5143D310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A1A9-4B69-9CE4-6F52-B2FF03C3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0DB-FDBD-A73B-C1D5-679102FC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B1489-C481-7853-89E3-70730A74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4025-9286-64AA-56E1-8E9132C0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5B601-FDD4-BA83-EBDD-8C1556D0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E5692-FEBC-AC85-3364-88158B2E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B4DA-756F-61F8-DAD7-7F4614B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D4F12-C9F2-1135-5C2F-3A156535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1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5713-F377-4497-5659-4BBC6B9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18BF-7E8D-201B-8831-A5DDCE6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78A7-1710-FE48-AA07-21E70B6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D822-0DB7-E3E3-D26E-396907F9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7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32E2-5420-FE45-A4BE-0A2C7986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15EC-BCD7-B115-7BC6-BEF24E33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0EEB-C896-02EE-8AC0-917EE243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54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13B1-477D-C802-AB98-F855C6A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408-2DFE-F341-DF57-52BAF76C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406-7464-AF29-248D-2F6ECCFA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CA2F-E47A-10BA-3480-398B0FC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9FD4-E613-47F8-8070-A0138F9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5BC8-B6FD-B48C-C049-8807DCDB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1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D241-EDD0-1AC6-E502-D475A7EE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537F3-41FA-9338-749E-417356396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4810-3C3D-E0BD-8DE7-6F465E5F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3FD38-E660-52F1-6A14-DBBAEBC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056B-20B5-63A3-D877-CD932AF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C986-5649-5A4B-B97A-3CABD90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9A2C-2168-CF41-8598-D01C6946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A5CC-746C-F07F-722D-44B99504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2639-2FD2-0332-E29C-923DFE8E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1D7A-D530-4170-9DAC-5F788ADB8D8C}" type="datetimeFigureOut">
              <a:rPr lang="en-CH" smtClean="0"/>
              <a:t>12/11/2022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8A18-8EDC-8D7B-7AA5-2FA5DA340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2BB4-D783-B76C-329B-C53315BD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7251-3959-44E4-B8B3-0AAC63F09D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2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81D-A19A-CE4B-AE0A-DB3C744B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Mobile Robotics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2A4A-B40C-E862-3E7B-C36C61286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Playing around with a </a:t>
            </a:r>
            <a:r>
              <a:rPr lang="en-GB" dirty="0" err="1"/>
              <a:t>Thymio</a:t>
            </a:r>
            <a:r>
              <a:rPr lang="en-GB" dirty="0"/>
              <a:t> Robot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427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FF55-965B-D908-4371-418BE555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</a:t>
            </a:r>
            <a:endParaRPr lang="en-CH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4D6A95-A64B-938A-6B7A-2FE827AB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7146" y="-425945"/>
            <a:ext cx="4709003" cy="8732103"/>
          </a:xfrm>
        </p:spPr>
      </p:pic>
    </p:spTree>
    <p:extLst>
      <p:ext uri="{BB962C8B-B14F-4D97-AF65-F5344CB8AC3E}">
        <p14:creationId xmlns:p14="http://schemas.microsoft.com/office/powerpoint/2010/main" val="40317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A499-39AC-8645-D557-34B2500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</a:t>
            </a:r>
            <a:endParaRPr lang="en-CH" dirty="0"/>
          </a:p>
        </p:txBody>
      </p:sp>
      <p:pic>
        <p:nvPicPr>
          <p:cNvPr id="5" name="Content Placeholder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A231205-21CB-E6C3-A445-ED7D421F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360"/>
            <a:ext cx="9102553" cy="4665059"/>
          </a:xfrm>
        </p:spPr>
      </p:pic>
    </p:spTree>
    <p:extLst>
      <p:ext uri="{BB962C8B-B14F-4D97-AF65-F5344CB8AC3E}">
        <p14:creationId xmlns:p14="http://schemas.microsoft.com/office/powerpoint/2010/main" val="13556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1CB4-4C30-FD95-F71D-921A5375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Path Planning – A* Algorithm</a:t>
            </a:r>
            <a:endParaRPr lang="en-CH" dirty="0"/>
          </a:p>
        </p:txBody>
      </p:sp>
      <p:pic>
        <p:nvPicPr>
          <p:cNvPr id="9" name="Content Placeholder 8" descr="A yellow and black sign&#10;&#10;Description automatically generated with medium confidence">
            <a:extLst>
              <a:ext uri="{FF2B5EF4-FFF2-40B4-BE49-F238E27FC236}">
                <a16:creationId xmlns:a16="http://schemas.microsoft.com/office/drawing/2014/main" id="{FB68DE56-DBD3-5A93-8B4C-1067F089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82" y="1530598"/>
            <a:ext cx="5348626" cy="2749861"/>
          </a:xfr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35D882-9359-4861-3699-01EB935A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2" y="1530599"/>
            <a:ext cx="5365582" cy="2749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96292-8AC6-8B93-D989-4ADFD1494E6F}"/>
              </a:ext>
            </a:extLst>
          </p:cNvPr>
          <p:cNvSpPr txBox="1"/>
          <p:nvPr/>
        </p:nvSpPr>
        <p:spPr>
          <a:xfrm>
            <a:off x="2563819" y="4601183"/>
            <a:ext cx="15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size map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BE87-D401-31EA-F4F8-14BC48C48884}"/>
              </a:ext>
            </a:extLst>
          </p:cNvPr>
          <p:cNvSpPr txBox="1"/>
          <p:nvPr/>
        </p:nvSpPr>
        <p:spPr>
          <a:xfrm>
            <a:off x="8119531" y="4601183"/>
            <a:ext cx="197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size map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65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FEFC-89CC-A778-A394-1F0BAB6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9304-05FC-DCF5-CDBD-80950C2C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Path following</a:t>
            </a:r>
          </a:p>
          <a:p>
            <a:pPr marL="0" indent="0">
              <a:buNone/>
            </a:pPr>
            <a:r>
              <a:rPr lang="en-GB" dirty="0"/>
              <a:t>calculate distance to goal  </a:t>
            </a:r>
          </a:p>
          <a:p>
            <a:pPr marL="0" indent="0">
              <a:buNone/>
            </a:pPr>
            <a:r>
              <a:rPr lang="en-GB" dirty="0"/>
              <a:t>if distance is above threshold:  </a:t>
            </a:r>
          </a:p>
          <a:p>
            <a:pPr marL="0" indent="0">
              <a:buNone/>
            </a:pPr>
            <a:r>
              <a:rPr lang="en-GB" dirty="0"/>
              <a:t>    calculate angle to goal</a:t>
            </a:r>
          </a:p>
          <a:p>
            <a:pPr marL="0" indent="0">
              <a:buNone/>
            </a:pPr>
            <a:r>
              <a:rPr lang="en-GB" dirty="0"/>
              <a:t>    if angle is above threshold:</a:t>
            </a:r>
          </a:p>
          <a:p>
            <a:pPr marL="0" indent="0">
              <a:buNone/>
            </a:pPr>
            <a:r>
              <a:rPr lang="en-GB" dirty="0"/>
              <a:t>        re-orient robot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move robot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   increment goal index in path array</a:t>
            </a:r>
          </a:p>
          <a:p>
            <a:pPr marL="0" indent="0">
              <a:buNone/>
            </a:pPr>
            <a:r>
              <a:rPr lang="en-GB" dirty="0"/>
              <a:t>    if index surpasses the length of the path:</a:t>
            </a:r>
          </a:p>
          <a:p>
            <a:pPr marL="0" indent="0">
              <a:buNone/>
            </a:pPr>
            <a:r>
              <a:rPr lang="en-GB" dirty="0"/>
              <a:t>        stop the movement timer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99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CF4-E053-05FB-4412-09ED097E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Obstacle Avoidance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9850-752C-3884-1684-A31C99A4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the proximity sensors at the front</a:t>
            </a:r>
          </a:p>
          <a:p>
            <a:r>
              <a:rPr lang="en-GB" dirty="0"/>
              <a:t>Neural Network controls the speeds (Exercise Week 3)</a:t>
            </a:r>
          </a:p>
          <a:p>
            <a:r>
              <a:rPr lang="en-GB" dirty="0"/>
              <a:t>Priority over global path following</a:t>
            </a:r>
          </a:p>
          <a:p>
            <a:r>
              <a:rPr lang="en-GB" dirty="0"/>
              <a:t>A drunk </a:t>
            </a:r>
            <a:r>
              <a:rPr lang="en-GB" dirty="0" err="1"/>
              <a:t>thymio</a:t>
            </a:r>
            <a:r>
              <a:rPr lang="en-GB" dirty="0"/>
              <a:t> driver is the local obstacle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3347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D22-C34B-60CA-44CB-23120BF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C4B6-7785-9494-62BD-C5BD9743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21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Basics of Mobile Robotics</vt:lpstr>
      <vt:lpstr>The Map</vt:lpstr>
      <vt:lpstr>Vision</vt:lpstr>
      <vt:lpstr>Global Path Planning – A* Algorithm</vt:lpstr>
      <vt:lpstr>Motion Control</vt:lpstr>
      <vt:lpstr>Local Obstacle Avoidance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Mobile Robotics</dc:title>
  <dc:creator>Stuber Lukas</dc:creator>
  <cp:lastModifiedBy>Matthias Kockisch</cp:lastModifiedBy>
  <cp:revision>9</cp:revision>
  <dcterms:created xsi:type="dcterms:W3CDTF">2022-12-11T14:30:30Z</dcterms:created>
  <dcterms:modified xsi:type="dcterms:W3CDTF">2022-12-11T15:03:48Z</dcterms:modified>
</cp:coreProperties>
</file>