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A00"/>
    <a:srgbClr val="650164"/>
    <a:srgbClr val="410141"/>
    <a:srgbClr val="682D1E"/>
    <a:srgbClr val="200001"/>
    <a:srgbClr val="9900CC"/>
    <a:srgbClr val="451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CAD54-836A-4634-BA22-CFC9A2F64ED9}" v="3" dt="2022-03-11T15:37:15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>
        <p:scale>
          <a:sx n="100" d="100"/>
          <a:sy n="100" d="100"/>
        </p:scale>
        <p:origin x="51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santiago" userId="68fd85b9828882a9" providerId="LiveId" clId="{AD6CAD54-836A-4634-BA22-CFC9A2F64ED9}"/>
    <pc:docChg chg="undo custSel modSld">
      <pc:chgData name="lucas santiago" userId="68fd85b9828882a9" providerId="LiveId" clId="{AD6CAD54-836A-4634-BA22-CFC9A2F64ED9}" dt="2022-03-11T15:37:44.162" v="61" actId="14100"/>
      <pc:docMkLst>
        <pc:docMk/>
      </pc:docMkLst>
      <pc:sldChg chg="modSp mod">
        <pc:chgData name="lucas santiago" userId="68fd85b9828882a9" providerId="LiveId" clId="{AD6CAD54-836A-4634-BA22-CFC9A2F64ED9}" dt="2022-03-11T15:36:50.722" v="48" actId="1076"/>
        <pc:sldMkLst>
          <pc:docMk/>
          <pc:sldMk cId="2128784556" sldId="258"/>
        </pc:sldMkLst>
        <pc:spChg chg="mod">
          <ac:chgData name="lucas santiago" userId="68fd85b9828882a9" providerId="LiveId" clId="{AD6CAD54-836A-4634-BA22-CFC9A2F64ED9}" dt="2022-03-11T15:36:50.722" v="48" actId="1076"/>
          <ac:spMkLst>
            <pc:docMk/>
            <pc:sldMk cId="2128784556" sldId="258"/>
            <ac:spMk id="9" creationId="{5BC3DBBC-9180-4297-B885-31D1095DF6F2}"/>
          </ac:spMkLst>
        </pc:spChg>
        <pc:spChg chg="mod">
          <ac:chgData name="lucas santiago" userId="68fd85b9828882a9" providerId="LiveId" clId="{AD6CAD54-836A-4634-BA22-CFC9A2F64ED9}" dt="2022-03-11T15:36:48.737" v="47" actId="1076"/>
          <ac:spMkLst>
            <pc:docMk/>
            <pc:sldMk cId="2128784556" sldId="258"/>
            <ac:spMk id="10" creationId="{2BF44A9A-93C7-4265-B54F-B569CF2D20D8}"/>
          </ac:spMkLst>
        </pc:spChg>
      </pc:sldChg>
      <pc:sldChg chg="addSp modSp mod">
        <pc:chgData name="lucas santiago" userId="68fd85b9828882a9" providerId="LiveId" clId="{AD6CAD54-836A-4634-BA22-CFC9A2F64ED9}" dt="2022-03-11T15:37:44.162" v="61" actId="14100"/>
        <pc:sldMkLst>
          <pc:docMk/>
          <pc:sldMk cId="2391941810" sldId="260"/>
        </pc:sldMkLst>
        <pc:spChg chg="mod">
          <ac:chgData name="lucas santiago" userId="68fd85b9828882a9" providerId="LiveId" clId="{AD6CAD54-836A-4634-BA22-CFC9A2F64ED9}" dt="2022-03-11T15:33:48.276" v="5" actId="14100"/>
          <ac:spMkLst>
            <pc:docMk/>
            <pc:sldMk cId="2391941810" sldId="260"/>
            <ac:spMk id="3" creationId="{777C8FF0-D4BB-4FA3-9447-F25F46B63E74}"/>
          </ac:spMkLst>
        </pc:spChg>
        <pc:spChg chg="mod">
          <ac:chgData name="lucas santiago" userId="68fd85b9828882a9" providerId="LiveId" clId="{AD6CAD54-836A-4634-BA22-CFC9A2F64ED9}" dt="2022-03-11T15:37:32.043" v="59" actId="1076"/>
          <ac:spMkLst>
            <pc:docMk/>
            <pc:sldMk cId="2391941810" sldId="260"/>
            <ac:spMk id="16" creationId="{911BC982-3A8E-4930-8A1D-1607FAFC60E1}"/>
          </ac:spMkLst>
        </pc:spChg>
        <pc:spChg chg="add mod">
          <ac:chgData name="lucas santiago" userId="68fd85b9828882a9" providerId="LiveId" clId="{AD6CAD54-836A-4634-BA22-CFC9A2F64ED9}" dt="2022-03-11T15:37:44.162" v="61" actId="14100"/>
          <ac:spMkLst>
            <pc:docMk/>
            <pc:sldMk cId="2391941810" sldId="260"/>
            <ac:spMk id="22" creationId="{BE4759A9-6FA5-4CBE-8F13-094FB5615D5A}"/>
          </ac:spMkLst>
        </pc:spChg>
        <pc:spChg chg="add mod">
          <ac:chgData name="lucas santiago" userId="68fd85b9828882a9" providerId="LiveId" clId="{AD6CAD54-836A-4634-BA22-CFC9A2F64ED9}" dt="2022-03-11T15:37:39.672" v="60" actId="1076"/>
          <ac:spMkLst>
            <pc:docMk/>
            <pc:sldMk cId="2391941810" sldId="260"/>
            <ac:spMk id="23" creationId="{8D5B8CC1-38EB-460A-85AD-DF18FCC9DDE3}"/>
          </ac:spMkLst>
        </pc:spChg>
        <pc:spChg chg="add mod">
          <ac:chgData name="lucas santiago" userId="68fd85b9828882a9" providerId="LiveId" clId="{AD6CAD54-836A-4634-BA22-CFC9A2F64ED9}" dt="2022-03-11T15:37:15.027" v="53" actId="571"/>
          <ac:spMkLst>
            <pc:docMk/>
            <pc:sldMk cId="2391941810" sldId="260"/>
            <ac:spMk id="24" creationId="{13EC1542-B345-4550-9DD4-2D96BFF25078}"/>
          </ac:spMkLst>
        </pc:spChg>
        <pc:spChg chg="add mod">
          <ac:chgData name="lucas santiago" userId="68fd85b9828882a9" providerId="LiveId" clId="{AD6CAD54-836A-4634-BA22-CFC9A2F64ED9}" dt="2022-03-11T15:37:15.027" v="53" actId="571"/>
          <ac:spMkLst>
            <pc:docMk/>
            <pc:sldMk cId="2391941810" sldId="260"/>
            <ac:spMk id="25" creationId="{F740E732-623D-4C96-83C6-3A158F408072}"/>
          </ac:spMkLst>
        </pc:spChg>
        <pc:picChg chg="mod">
          <ac:chgData name="lucas santiago" userId="68fd85b9828882a9" providerId="LiveId" clId="{AD6CAD54-836A-4634-BA22-CFC9A2F64ED9}" dt="2022-03-11T15:33:31.051" v="4" actId="1076"/>
          <ac:picMkLst>
            <pc:docMk/>
            <pc:sldMk cId="2391941810" sldId="260"/>
            <ac:picMk id="5" creationId="{643BD3A8-8CA3-4B92-ACFA-0A2F016172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06E48-7EF9-4D34-9E83-B97D93D6D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905E0-5344-40F8-B333-2551179CF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8DEF1-A1CA-4BFE-BB4A-09F95001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77B8-21A6-4BDA-9ADD-57589554F763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CD1EEF-090D-4EF8-8B2D-E1FDBCBD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B92CD-851E-4F60-80C0-C16F32B8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F6E8-DEA3-4585-AD5A-ABA1212A6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8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B758-F8BD-4A2C-83A1-E6D92964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B68B82-805C-4087-80FB-CBFB0C74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F9BF9A-B014-445F-A0F5-B3E0C637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77B8-21A6-4BDA-9ADD-57589554F763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C58E9D-DE5D-4EB1-A6F5-7092A602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575234-D70E-4614-B1FE-FD178004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F6E8-DEA3-4585-AD5A-ABA1212A6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55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D790AE-2D84-41A7-BF2D-458954106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BCA4AF-09AD-411A-9093-437F3CCB9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C4618E-2666-4468-B103-06E7D358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77B8-21A6-4BDA-9ADD-57589554F763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F8AC2-9F53-4B58-80A7-9E731CB6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9BD3C-8D77-4E9D-BC57-5E2C0BC6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F6E8-DEA3-4585-AD5A-ABA1212A6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64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4C617-B722-4C65-BFC2-3A3384DD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664FF-CBA1-4378-941C-D261E5F3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66F5B0-D6EB-4C5F-BE11-B4B65AF6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77B8-21A6-4BDA-9ADD-57589554F763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F7310A-3C25-4CE7-8864-6A25CD9F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1BFBFF-6608-486E-A511-9676F93A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F6E8-DEA3-4585-AD5A-ABA1212A6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97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B3BD7-DD2C-4826-AFB6-8B7C211A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F49B15-C11C-4FA6-A7DE-2419D558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0C1507-2215-46B3-A6E1-ED6C089E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77B8-21A6-4BDA-9ADD-57589554F763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0AECCC-FBDA-441E-AD56-AC32F784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0857E9-B1EC-4672-9B78-F78E3AF9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F6E8-DEA3-4585-AD5A-ABA1212A6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50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6C150-7005-4348-BC44-C764EB92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21195-40F2-4B7C-AF60-E2EC7D27D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118B7B-5958-45A0-B433-36FE67686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B5FB7-A8F4-45FE-B0BB-090E71F2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77B8-21A6-4BDA-9ADD-57589554F763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0EDECF-A289-4FC6-A479-EA228233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200C5B-B570-42AB-9750-5C1A40C3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F6E8-DEA3-4585-AD5A-ABA1212A6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1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7AFE3-9871-4752-8D1D-4F340EDB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488649-852C-425B-A9D8-632FAB07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8B9C09-485B-4B7D-98F6-20DE8309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4571B0-84F1-440C-A808-0A66BC118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2C6636-B3D2-4951-9A80-87697D051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329618-0C0C-4087-A211-0985E4A6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77B8-21A6-4BDA-9ADD-57589554F763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4F4C71-9FBE-4126-AA05-972E92B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F80DA6-6C8A-42DA-B43E-427183EE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F6E8-DEA3-4585-AD5A-ABA1212A6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44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DE6A0-E92C-494C-9A7F-514F852D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CEA244-0655-40C9-ADFB-BFEB25D9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77B8-21A6-4BDA-9ADD-57589554F763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A2BAD8-E6CD-41D7-8F0F-3F545B2D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1A5CB5-8E87-4E0D-97A0-9A041653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F6E8-DEA3-4585-AD5A-ABA1212A6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02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20CC1-E688-4515-AEAC-8F3366A7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77B8-21A6-4BDA-9ADD-57589554F763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0C49AE-984B-45EE-8999-00CE47DD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E65A8C-9E47-4CB8-AAAA-BF378D99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F6E8-DEA3-4585-AD5A-ABA1212A6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0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6A4A0-314C-4943-847C-70C839D3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4C347-5A75-423C-85A1-CD215665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A01E84-5338-4A0C-A9F5-8874DE9E2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DFDF3-FBD2-40CD-9B80-FAAC452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77B8-21A6-4BDA-9ADD-57589554F763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16C4A-B57E-4819-890C-E0B7A7E3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704D9C-A2FF-48FA-A268-AA5D58C8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F6E8-DEA3-4585-AD5A-ABA1212A6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22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C0070-D497-4C9F-A1B2-AB6F9BDC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A7CD25-8BE0-49A7-BED6-690B392A4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49B3B8-D3DB-4EE9-84E6-5690B999E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4029E0-E7D0-4BB9-A0F0-48FD91EA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77B8-21A6-4BDA-9ADD-57589554F763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407605-364B-454D-99B1-490914B1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95ABC-FA91-40C9-A9C0-9DB0BBFB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F6E8-DEA3-4585-AD5A-ABA1212A6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8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AD3249-6E62-410B-8DF1-D72E2409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84F3CE-12B3-4DAA-9C77-4B4B85EC7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E65993-3265-4912-97AB-EDE744132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77B8-21A6-4BDA-9ADD-57589554F763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3F63C9-7EA6-4959-8937-9BA261EAF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7FA05A-47DC-444D-BC75-EC7E5C174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F6E8-DEA3-4585-AD5A-ABA1212A65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6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igela com comida e frutas em cima&#10;&#10;Descrição gerada automaticamente">
            <a:extLst>
              <a:ext uri="{FF2B5EF4-FFF2-40B4-BE49-F238E27FC236}">
                <a16:creationId xmlns:a16="http://schemas.microsoft.com/office/drawing/2014/main" id="{AC077191-AA56-4F83-9868-A768A609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igela com comida e frutas em cima&#10;&#10;Descrição gerada automaticamente">
            <a:extLst>
              <a:ext uri="{FF2B5EF4-FFF2-40B4-BE49-F238E27FC236}">
                <a16:creationId xmlns:a16="http://schemas.microsoft.com/office/drawing/2014/main" id="{AC077191-AA56-4F83-9868-A768A6095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r="7391"/>
          <a:stretch/>
        </p:blipFill>
        <p:spPr>
          <a:xfrm>
            <a:off x="0" y="0"/>
            <a:ext cx="7903029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82C9BE6-2FE4-4536-8C04-DF454F53C083}"/>
              </a:ext>
            </a:extLst>
          </p:cNvPr>
          <p:cNvSpPr/>
          <p:nvPr/>
        </p:nvSpPr>
        <p:spPr>
          <a:xfrm>
            <a:off x="7442200" y="0"/>
            <a:ext cx="4749800" cy="6858000"/>
          </a:xfrm>
          <a:prstGeom prst="rect">
            <a:avLst/>
          </a:prstGeom>
          <a:solidFill>
            <a:srgbClr val="650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BF44A9A-93C7-4265-B54F-B569CF2D20D8}"/>
              </a:ext>
            </a:extLst>
          </p:cNvPr>
          <p:cNvSpPr/>
          <p:nvPr/>
        </p:nvSpPr>
        <p:spPr>
          <a:xfrm>
            <a:off x="9095631" y="3379045"/>
            <a:ext cx="1685925" cy="3693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B730C5F-168C-48DA-AE1E-8B92B6BEF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96" y="2395198"/>
            <a:ext cx="2608036" cy="18688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F2B7361-B1C3-45B8-989F-FE38BA550F47}"/>
              </a:ext>
            </a:extLst>
          </p:cNvPr>
          <p:cNvSpPr txBox="1"/>
          <p:nvPr/>
        </p:nvSpPr>
        <p:spPr>
          <a:xfrm>
            <a:off x="7876450" y="1692166"/>
            <a:ext cx="4146096" cy="1322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</a:pPr>
            <a:r>
              <a:rPr lang="pt-B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JÁ TOMOU </a:t>
            </a:r>
          </a:p>
          <a:p>
            <a:pPr algn="just">
              <a:lnSpc>
                <a:spcPts val="5000"/>
              </a:lnSpc>
            </a:pPr>
            <a:r>
              <a:rPr lang="pt-BR" sz="3200" b="1" dirty="0">
                <a:solidFill>
                  <a:srgbClr val="E6BA00"/>
                </a:solidFill>
                <a:latin typeface="Arial Black" panose="020B0A04020102020204" pitchFamily="34" charset="0"/>
              </a:rPr>
              <a:t>SEU AÇAÍ HOJE 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C3DBBC-9180-4297-B885-31D1095DF6F2}"/>
              </a:ext>
            </a:extLst>
          </p:cNvPr>
          <p:cNvSpPr txBox="1"/>
          <p:nvPr/>
        </p:nvSpPr>
        <p:spPr>
          <a:xfrm>
            <a:off x="9168158" y="3365920"/>
            <a:ext cx="161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50164"/>
                </a:solidFill>
              </a:rPr>
              <a:t>FAZER PEDIDO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5CEA1A87-4E29-452B-B030-38EEC7F07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041" y="517126"/>
            <a:ext cx="918118" cy="657914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Zoom de Slide 15">
                <a:extLst>
                  <a:ext uri="{FF2B5EF4-FFF2-40B4-BE49-F238E27FC236}">
                    <a16:creationId xmlns:a16="http://schemas.microsoft.com/office/drawing/2014/main" id="{FB695253-4EB9-45A0-B651-AC7B76CFBC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5936343" y="-1538700"/>
              <a:ext cx="3048000" cy="1714500"/>
            </p:xfrm>
            <a:graphic>
              <a:graphicData uri="http://schemas.microsoft.com/office/powerpoint/2016/slidezoom">
                <pslz:sldZm>
                  <pslz:sldZmObj sldId="258" cId="2128784556">
                    <pslz:zmPr id="{05D929F0-4A5C-4BE4-B55D-BA9E25013A70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Zoom de Slide 15">
                <a:extLst>
                  <a:ext uri="{FF2B5EF4-FFF2-40B4-BE49-F238E27FC236}">
                    <a16:creationId xmlns:a16="http://schemas.microsoft.com/office/drawing/2014/main" id="{FB695253-4EB9-45A0-B651-AC7B76CFBC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936343" y="-15387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67086708-64FA-4092-AD63-C08F6DA46F23}"/>
              </a:ext>
            </a:extLst>
          </p:cNvPr>
          <p:cNvSpPr txBox="1"/>
          <p:nvPr/>
        </p:nvSpPr>
        <p:spPr>
          <a:xfrm>
            <a:off x="7876450" y="6052457"/>
            <a:ext cx="239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   rainhadoacai168</a:t>
            </a:r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25E4DA0-A988-425E-BCC8-770275786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450" y="6158357"/>
            <a:ext cx="195791" cy="19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3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igela com comida e frutas em cima&#10;&#10;Descrição gerada automaticamente">
            <a:extLst>
              <a:ext uri="{FF2B5EF4-FFF2-40B4-BE49-F238E27FC236}">
                <a16:creationId xmlns:a16="http://schemas.microsoft.com/office/drawing/2014/main" id="{AC077191-AA56-4F83-9868-A768A6095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2" r="7391"/>
          <a:stretch/>
        </p:blipFill>
        <p:spPr>
          <a:xfrm>
            <a:off x="0" y="0"/>
            <a:ext cx="7903029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82C9BE6-2FE4-4536-8C04-DF454F53C083}"/>
              </a:ext>
            </a:extLst>
          </p:cNvPr>
          <p:cNvSpPr/>
          <p:nvPr/>
        </p:nvSpPr>
        <p:spPr>
          <a:xfrm>
            <a:off x="7442200" y="0"/>
            <a:ext cx="4749800" cy="6858000"/>
          </a:xfrm>
          <a:prstGeom prst="rect">
            <a:avLst/>
          </a:prstGeom>
          <a:solidFill>
            <a:srgbClr val="650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BF44A9A-93C7-4265-B54F-B569CF2D20D8}"/>
              </a:ext>
            </a:extLst>
          </p:cNvPr>
          <p:cNvSpPr/>
          <p:nvPr/>
        </p:nvSpPr>
        <p:spPr>
          <a:xfrm>
            <a:off x="8862134" y="4455797"/>
            <a:ext cx="1909932" cy="3693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1B730C5F-168C-48DA-AE1E-8B92B6BEF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96" y="2395198"/>
            <a:ext cx="2608036" cy="18688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F2B7361-B1C3-45B8-989F-FE38BA550F47}"/>
              </a:ext>
            </a:extLst>
          </p:cNvPr>
          <p:cNvSpPr txBox="1"/>
          <p:nvPr/>
        </p:nvSpPr>
        <p:spPr>
          <a:xfrm>
            <a:off x="7789515" y="2575397"/>
            <a:ext cx="4146096" cy="1322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000"/>
              </a:lnSpc>
            </a:pPr>
            <a:r>
              <a:rPr lang="pt-BR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JÁ TOMOU </a:t>
            </a:r>
          </a:p>
          <a:p>
            <a:pPr algn="just">
              <a:lnSpc>
                <a:spcPts val="5000"/>
              </a:lnSpc>
            </a:pPr>
            <a:r>
              <a:rPr lang="pt-BR" sz="3200" b="1" dirty="0">
                <a:solidFill>
                  <a:srgbClr val="E6BA00"/>
                </a:solidFill>
                <a:latin typeface="Arial Black" panose="020B0A04020102020204" pitchFamily="34" charset="0"/>
              </a:rPr>
              <a:t>SEU AÇAÍ HOJE 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C3DBBC-9180-4297-B885-31D1095DF6F2}"/>
              </a:ext>
            </a:extLst>
          </p:cNvPr>
          <p:cNvSpPr txBox="1"/>
          <p:nvPr/>
        </p:nvSpPr>
        <p:spPr>
          <a:xfrm>
            <a:off x="8881440" y="4455797"/>
            <a:ext cx="190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50164"/>
                </a:solidFill>
                <a:latin typeface="Arial Black" panose="020B0A04020102020204" pitchFamily="34" charset="0"/>
              </a:rPr>
              <a:t>FAZER PEDIDO</a:t>
            </a:r>
          </a:p>
        </p:txBody>
      </p:sp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5CEA1A87-4E29-452B-B030-38EEC7F07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041" y="517126"/>
            <a:ext cx="918118" cy="657914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Zoom de Slide 15">
                <a:extLst>
                  <a:ext uri="{FF2B5EF4-FFF2-40B4-BE49-F238E27FC236}">
                    <a16:creationId xmlns:a16="http://schemas.microsoft.com/office/drawing/2014/main" id="{FB695253-4EB9-45A0-B651-AC7B76CFBC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1716798"/>
                  </p:ext>
                </p:extLst>
              </p:nvPr>
            </p:nvGraphicFramePr>
            <p:xfrm>
              <a:off x="-5936343" y="-1538700"/>
              <a:ext cx="3048000" cy="1714500"/>
            </p:xfrm>
            <a:graphic>
              <a:graphicData uri="http://schemas.microsoft.com/office/powerpoint/2016/slidezoom">
                <pslz:sldZm>
                  <pslz:sldZmObj sldId="258" cId="2128784556">
                    <pslz:zmPr id="{05D929F0-4A5C-4BE4-B55D-BA9E25013A70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Zoom de Slide 15">
                <a:extLst>
                  <a:ext uri="{FF2B5EF4-FFF2-40B4-BE49-F238E27FC236}">
                    <a16:creationId xmlns:a16="http://schemas.microsoft.com/office/drawing/2014/main" id="{FB695253-4EB9-45A0-B651-AC7B76CFBC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936343" y="-153870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78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1D0D3AE5-515E-4920-A4E7-409266D1EB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11BC982-3A8E-4930-8A1D-1607FAFC60E1}"/>
              </a:ext>
            </a:extLst>
          </p:cNvPr>
          <p:cNvSpPr/>
          <p:nvPr/>
        </p:nvSpPr>
        <p:spPr>
          <a:xfrm>
            <a:off x="0" y="0"/>
            <a:ext cx="12192000" cy="19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04A5938-698A-4CBF-8F68-34E672F8770E}"/>
              </a:ext>
            </a:extLst>
          </p:cNvPr>
          <p:cNvSpPr/>
          <p:nvPr/>
        </p:nvSpPr>
        <p:spPr>
          <a:xfrm>
            <a:off x="204498" y="277996"/>
            <a:ext cx="1401814" cy="1401814"/>
          </a:xfrm>
          <a:prstGeom prst="ellipse">
            <a:avLst/>
          </a:prstGeom>
          <a:solidFill>
            <a:srgbClr val="650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7C8FF0-D4BB-4FA3-9447-F25F46B63E74}"/>
              </a:ext>
            </a:extLst>
          </p:cNvPr>
          <p:cNvSpPr txBox="1"/>
          <p:nvPr/>
        </p:nvSpPr>
        <p:spPr>
          <a:xfrm>
            <a:off x="6310386" y="180987"/>
            <a:ext cx="1890639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    </a:t>
            </a:r>
            <a:r>
              <a:rPr lang="pt-BR" sz="1200" dirty="0">
                <a:latin typeface="Arial Black" panose="020B0A04020102020204" pitchFamily="34" charset="0"/>
              </a:rPr>
              <a:t>CONTATO: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r>
              <a:rPr lang="pt-BR" sz="1200" dirty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rainhadoacai168        </a:t>
            </a:r>
          </a:p>
          <a:p>
            <a:r>
              <a:rPr lang="pt-BR" sz="1400" dirty="0">
                <a:latin typeface="+mj-lt"/>
              </a:rPr>
              <a:t>   </a:t>
            </a:r>
          </a:p>
          <a:p>
            <a:r>
              <a:rPr lang="pt-BR" sz="1400" dirty="0">
                <a:latin typeface="+mj-lt"/>
              </a:rPr>
              <a:t>      (81) 98348-6812   </a:t>
            </a:r>
            <a:endParaRPr lang="pt-BR" sz="1400" dirty="0"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3BD3A8-8CA3-4B92-ACFA-0A2F0161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32" y="783112"/>
            <a:ext cx="195791" cy="1957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5F6624A-DA2D-49E1-B5D4-D5BF9D66F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19" y="1238501"/>
            <a:ext cx="222172" cy="22217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874C05-0C7E-4257-8878-749EC0660128}"/>
              </a:ext>
            </a:extLst>
          </p:cNvPr>
          <p:cNvSpPr txBox="1"/>
          <p:nvPr/>
        </p:nvSpPr>
        <p:spPr>
          <a:xfrm>
            <a:off x="1810810" y="261720"/>
            <a:ext cx="3486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 Black" panose="020B0A04020102020204" pitchFamily="34" charset="0"/>
              </a:rPr>
              <a:t>ONDE NOS ENCONTRAR ?</a:t>
            </a:r>
          </a:p>
          <a:p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rgbClr val="650164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m 13" descr="Mapa&#10;&#10;Descrição gerada automaticamente com confiança média">
            <a:extLst>
              <a:ext uri="{FF2B5EF4-FFF2-40B4-BE49-F238E27FC236}">
                <a16:creationId xmlns:a16="http://schemas.microsoft.com/office/drawing/2014/main" id="{0759B611-6E89-4651-9792-098B4A9C5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561" y="290888"/>
            <a:ext cx="1815009" cy="137603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F4B4AC-0085-4FE1-BBA1-50530D3C71EC}"/>
              </a:ext>
            </a:extLst>
          </p:cNvPr>
          <p:cNvSpPr txBox="1"/>
          <p:nvPr/>
        </p:nvSpPr>
        <p:spPr>
          <a:xfrm>
            <a:off x="270966" y="4660403"/>
            <a:ext cx="4591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 Black" panose="020B0A04020102020204" pitchFamily="34" charset="0"/>
              </a:rPr>
              <a:t>Rua vinte e três – 168 Ponte dos carvalhos </a:t>
            </a:r>
          </a:p>
          <a:p>
            <a:r>
              <a:rPr lang="pt-BR" sz="1200" dirty="0">
                <a:latin typeface="Arial Black" panose="020B0A04020102020204" pitchFamily="34" charset="0"/>
              </a:rPr>
              <a:t>Cabo de Santo Agostinho - PE</a:t>
            </a:r>
          </a:p>
          <a:p>
            <a:endParaRPr lang="pt-BR" dirty="0">
              <a:solidFill>
                <a:srgbClr val="650164"/>
              </a:solidFill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3DC3C5-BE5D-4347-AAC6-E959A29D1467}"/>
              </a:ext>
            </a:extLst>
          </p:cNvPr>
          <p:cNvSpPr txBox="1"/>
          <p:nvPr/>
        </p:nvSpPr>
        <p:spPr>
          <a:xfrm>
            <a:off x="1719336" y="584304"/>
            <a:ext cx="4591050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100" dirty="0">
                <a:latin typeface="Arial Black" panose="020B0A04020102020204" pitchFamily="34" charset="0"/>
              </a:rPr>
              <a:t>Rua vinte e três - 168 –</a:t>
            </a:r>
          </a:p>
          <a:p>
            <a:pPr>
              <a:lnSpc>
                <a:spcPct val="150000"/>
              </a:lnSpc>
            </a:pPr>
            <a:r>
              <a:rPr lang="pt-BR" sz="1100" dirty="0">
                <a:latin typeface="Arial Black" panose="020B0A04020102020204" pitchFamily="34" charset="0"/>
              </a:rPr>
              <a:t>Ponte dos carvalhos -</a:t>
            </a:r>
          </a:p>
          <a:p>
            <a:pPr>
              <a:lnSpc>
                <a:spcPct val="150000"/>
              </a:lnSpc>
            </a:pPr>
            <a:r>
              <a:rPr lang="pt-BR" sz="1100" dirty="0">
                <a:latin typeface="Arial Black" panose="020B0A04020102020204" pitchFamily="34" charset="0"/>
              </a:rPr>
              <a:t>Cabo de Santo Agostinho - PE</a:t>
            </a:r>
          </a:p>
          <a:p>
            <a:endParaRPr lang="pt-BR" sz="1100" dirty="0">
              <a:solidFill>
                <a:srgbClr val="650164"/>
              </a:solidFill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19" name="Imagem 18" descr="Logotipo, nome da empresa&#10;&#10;Descrição gerada automaticamente">
            <a:extLst>
              <a:ext uri="{FF2B5EF4-FFF2-40B4-BE49-F238E27FC236}">
                <a16:creationId xmlns:a16="http://schemas.microsoft.com/office/drawing/2014/main" id="{8CD03AF4-EE85-4DA5-87A4-6747B0EA8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0" y="521072"/>
            <a:ext cx="1288506" cy="923330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E4759A9-6FA5-4CBE-8F13-094FB5615D5A}"/>
              </a:ext>
            </a:extLst>
          </p:cNvPr>
          <p:cNvSpPr/>
          <p:nvPr/>
        </p:nvSpPr>
        <p:spPr>
          <a:xfrm>
            <a:off x="9977486" y="679280"/>
            <a:ext cx="1629859" cy="307777"/>
          </a:xfrm>
          <a:prstGeom prst="roundRect">
            <a:avLst/>
          </a:prstGeom>
          <a:solidFill>
            <a:srgbClr val="65016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650164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D5B8CC1-38EB-460A-85AD-DF18FCC9DDE3}"/>
              </a:ext>
            </a:extLst>
          </p:cNvPr>
          <p:cNvSpPr txBox="1"/>
          <p:nvPr/>
        </p:nvSpPr>
        <p:spPr>
          <a:xfrm>
            <a:off x="9977487" y="688817"/>
            <a:ext cx="17342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E6BA00"/>
                </a:solidFill>
                <a:latin typeface="Arial Black" panose="020B0A04020102020204" pitchFamily="34" charset="0"/>
              </a:rPr>
              <a:t>FAZER PEDIDO</a:t>
            </a:r>
          </a:p>
        </p:txBody>
      </p:sp>
    </p:spTree>
    <p:extLst>
      <p:ext uri="{BB962C8B-B14F-4D97-AF65-F5344CB8AC3E}">
        <p14:creationId xmlns:p14="http://schemas.microsoft.com/office/powerpoint/2010/main" val="23919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1AE21E6D-6788-456E-A6C8-903C465CC596}"/>
              </a:ext>
            </a:extLst>
          </p:cNvPr>
          <p:cNvSpPr/>
          <p:nvPr/>
        </p:nvSpPr>
        <p:spPr>
          <a:xfrm>
            <a:off x="142875" y="247650"/>
            <a:ext cx="4591050" cy="5057775"/>
          </a:xfrm>
          <a:prstGeom prst="rect">
            <a:avLst/>
          </a:prstGeom>
          <a:solidFill>
            <a:srgbClr val="6501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2A20BDE-16C2-4C90-8627-363A2D356468}"/>
              </a:ext>
            </a:extLst>
          </p:cNvPr>
          <p:cNvSpPr/>
          <p:nvPr/>
        </p:nvSpPr>
        <p:spPr>
          <a:xfrm>
            <a:off x="7442200" y="0"/>
            <a:ext cx="4749800" cy="6858000"/>
          </a:xfrm>
          <a:prstGeom prst="rect">
            <a:avLst/>
          </a:prstGeom>
          <a:solidFill>
            <a:srgbClr val="650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7C8FF0-D4BB-4FA3-9447-F25F46B63E74}"/>
              </a:ext>
            </a:extLst>
          </p:cNvPr>
          <p:cNvSpPr txBox="1"/>
          <p:nvPr/>
        </p:nvSpPr>
        <p:spPr>
          <a:xfrm>
            <a:off x="7636782" y="5730420"/>
            <a:ext cx="4360636" cy="74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    CONTATO: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+mj-lt"/>
              </a:rPr>
              <a:t>      rainhadoacai168           (81) 98348-6812   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3BD3A8-8CA3-4B92-ACFA-0A2F0161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84" y="6177555"/>
            <a:ext cx="195791" cy="1957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5F6624A-DA2D-49E1-B5D4-D5BF9D66F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10" y="6187749"/>
            <a:ext cx="222172" cy="22217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874C05-0C7E-4257-8878-749EC0660128}"/>
              </a:ext>
            </a:extLst>
          </p:cNvPr>
          <p:cNvSpPr txBox="1"/>
          <p:nvPr/>
        </p:nvSpPr>
        <p:spPr>
          <a:xfrm>
            <a:off x="174171" y="356265"/>
            <a:ext cx="348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ONDE NOS ENCONTRAR ?</a:t>
            </a:r>
          </a:p>
          <a:p>
            <a:endParaRPr 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pt-BR" dirty="0">
              <a:solidFill>
                <a:srgbClr val="650164"/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Imagem 13" descr="Mapa&#10;&#10;Descrição gerada automaticamente com confiança média">
            <a:extLst>
              <a:ext uri="{FF2B5EF4-FFF2-40B4-BE49-F238E27FC236}">
                <a16:creationId xmlns:a16="http://schemas.microsoft.com/office/drawing/2014/main" id="{0759B611-6E89-4651-9792-098B4A9C5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6" y="1133475"/>
            <a:ext cx="4296768" cy="32575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F4B4AC-0085-4FE1-BBA1-50530D3C71EC}"/>
              </a:ext>
            </a:extLst>
          </p:cNvPr>
          <p:cNvSpPr txBox="1"/>
          <p:nvPr/>
        </p:nvSpPr>
        <p:spPr>
          <a:xfrm>
            <a:off x="270966" y="4660403"/>
            <a:ext cx="4591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 Black" panose="020B0A04020102020204" pitchFamily="34" charset="0"/>
              </a:rPr>
              <a:t>Rua vinte e três – 168 Ponte dos carvalhos </a:t>
            </a:r>
          </a:p>
          <a:p>
            <a:r>
              <a:rPr lang="pt-BR" sz="1200" dirty="0">
                <a:solidFill>
                  <a:schemeClr val="bg1"/>
                </a:solidFill>
                <a:latin typeface="Arial Black" panose="020B0A04020102020204" pitchFamily="34" charset="0"/>
              </a:rPr>
              <a:t>Cabo de Santo Agostinho - PE</a:t>
            </a:r>
          </a:p>
          <a:p>
            <a:endParaRPr lang="pt-BR" dirty="0">
              <a:solidFill>
                <a:srgbClr val="650164"/>
              </a:solidFill>
              <a:latin typeface="Arial Black" panose="020B0A040201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0269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santiago</dc:creator>
  <cp:lastModifiedBy>lucas santiago</cp:lastModifiedBy>
  <cp:revision>1</cp:revision>
  <dcterms:created xsi:type="dcterms:W3CDTF">2022-03-11T11:50:15Z</dcterms:created>
  <dcterms:modified xsi:type="dcterms:W3CDTF">2022-03-11T15:37:48Z</dcterms:modified>
</cp:coreProperties>
</file>