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12" autoAdjust="0"/>
  </p:normalViewPr>
  <p:slideViewPr>
    <p:cSldViewPr snapToGrid="0">
      <p:cViewPr varScale="1">
        <p:scale>
          <a:sx n="145" d="100"/>
          <a:sy n="145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59E8A-6F13-47F5-B92C-1E6B39A2DE4A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B0054-8D9C-4A04-B3F2-EE2A0FB09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174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B0054-8D9C-4A04-B3F2-EE2A0FB0953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944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C2G als </a:t>
            </a:r>
            <a:r>
              <a:rPr lang="de-DE" dirty="0" err="1"/>
              <a:t>basis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B0054-8D9C-4A04-B3F2-EE2A0FB0953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807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LSTM: https://www.youtube.com/watch?v=5dMXyiWddYs</a:t>
            </a:r>
          </a:p>
          <a:p>
            <a:r>
              <a:rPr lang="de-DE" dirty="0"/>
              <a:t>	Long Short Term Memory Network</a:t>
            </a:r>
          </a:p>
          <a:p>
            <a:r>
              <a:rPr lang="de-DE" dirty="0"/>
              <a:t>	</a:t>
            </a:r>
            <a:r>
              <a:rPr lang="de-DE" dirty="0" err="1"/>
              <a:t>Recurrent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  <a:p>
            <a:r>
              <a:rPr lang="de-DE" dirty="0"/>
              <a:t>	Output von vorangegangenen Operationen wird für neue mit verwendet</a:t>
            </a:r>
          </a:p>
          <a:p>
            <a:r>
              <a:rPr lang="de-DE" dirty="0"/>
              <a:t>	Auch beliebt um Textlücken zu füllen </a:t>
            </a:r>
            <a:r>
              <a:rPr lang="de-DE" dirty="0" err="1"/>
              <a:t>z.b.</a:t>
            </a:r>
            <a:r>
              <a:rPr lang="de-DE" dirty="0"/>
              <a:t> 	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B0054-8D9C-4A04-B3F2-EE2A0FB0953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909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B0054-8D9C-4A04-B3F2-EE2A0FB0953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582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Adam: Anfangs große Schritte in der Iteration, mit steigenden </a:t>
            </a:r>
            <a:r>
              <a:rPr lang="de-DE" dirty="0" err="1"/>
              <a:t>Epochs</a:t>
            </a:r>
            <a:r>
              <a:rPr lang="de-DE" dirty="0"/>
              <a:t> immer kleiner und genauer</a:t>
            </a:r>
          </a:p>
          <a:p>
            <a:r>
              <a:rPr lang="de-DE" dirty="0"/>
              <a:t>MSE: Distanz zwischen Regressionslinie und Datenpunkt quadriert, das von allen Datenpunkten addiert und durch Anzahl aller Datenpunkte geteilt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B0054-8D9C-4A04-B3F2-EE2A0FB0953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977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9257-7727-4B85-9B44-C6F126DAEB1B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EA1-5FAA-405B-84CD-ADB750099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44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9257-7727-4B85-9B44-C6F126DAEB1B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EA1-5FAA-405B-84CD-ADB750099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56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9257-7727-4B85-9B44-C6F126DAEB1B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EA1-5FAA-405B-84CD-ADB750099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15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9257-7727-4B85-9B44-C6F126DAEB1B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EA1-5FAA-405B-84CD-ADB750099FCB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05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9257-7727-4B85-9B44-C6F126DAEB1B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EA1-5FAA-405B-84CD-ADB750099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34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9257-7727-4B85-9B44-C6F126DAEB1B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EA1-5FAA-405B-84CD-ADB750099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327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9257-7727-4B85-9B44-C6F126DAEB1B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EA1-5FAA-405B-84CD-ADB750099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137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9257-7727-4B85-9B44-C6F126DAEB1B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EA1-5FAA-405B-84CD-ADB750099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749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9257-7727-4B85-9B44-C6F126DAEB1B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EA1-5FAA-405B-84CD-ADB750099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34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9257-7727-4B85-9B44-C6F126DAEB1B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EA1-5FAA-405B-84CD-ADB750099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80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9257-7727-4B85-9B44-C6F126DAEB1B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EA1-5FAA-405B-84CD-ADB750099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25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9257-7727-4B85-9B44-C6F126DAEB1B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EA1-5FAA-405B-84CD-ADB750099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72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9257-7727-4B85-9B44-C6F126DAEB1B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EA1-5FAA-405B-84CD-ADB750099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54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9257-7727-4B85-9B44-C6F126DAEB1B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EA1-5FAA-405B-84CD-ADB750099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11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9257-7727-4B85-9B44-C6F126DAEB1B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EA1-5FAA-405B-84CD-ADB750099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44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9257-7727-4B85-9B44-C6F126DAEB1B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EA1-5FAA-405B-84CD-ADB750099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69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9257-7727-4B85-9B44-C6F126DAEB1B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AEA1-5FAA-405B-84CD-ADB750099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27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2E79257-7727-4B85-9B44-C6F126DAEB1B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4AEA1-5FAA-405B-84CD-ADB750099F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1098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BDD7F17E-04FF-46DE-817D-45C23ED4C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5A58525-C0BD-4327-A266-BA9E70FB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1"/>
                </a:solidFill>
              </a:rPr>
              <a:t>Stonk2Gether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2E4A7B-8E0F-4AA6-BBC4-B9FDE2632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1"/>
                </a:solidFill>
              </a:rPr>
              <a:t>By</a:t>
            </a:r>
          </a:p>
          <a:p>
            <a:r>
              <a:rPr lang="de-DE">
                <a:solidFill>
                  <a:schemeClr val="tx1"/>
                </a:solidFill>
              </a:rPr>
              <a:t>Ferdinand Muth, Lukas Bach and Jonas Wuttke</a:t>
            </a:r>
          </a:p>
        </p:txBody>
      </p:sp>
    </p:spTree>
    <p:extLst>
      <p:ext uri="{BB962C8B-B14F-4D97-AF65-F5344CB8AC3E}">
        <p14:creationId xmlns:p14="http://schemas.microsoft.com/office/powerpoint/2010/main" val="146610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0B7154-85A6-444A-8FE6-77D686D90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22E234-3523-45D0-8FBA-B2DEA09A5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Projektziel</a:t>
            </a:r>
          </a:p>
          <a:p>
            <a:r>
              <a:rPr lang="de-DE" dirty="0"/>
              <a:t>Datenquellen</a:t>
            </a:r>
          </a:p>
          <a:p>
            <a:r>
              <a:rPr lang="de-DE" dirty="0"/>
              <a:t>Modelle und Evaluation</a:t>
            </a:r>
          </a:p>
          <a:p>
            <a:r>
              <a:rPr lang="de-DE" dirty="0"/>
              <a:t>Implementierung</a:t>
            </a:r>
          </a:p>
          <a:p>
            <a:r>
              <a:rPr lang="de-DE" dirty="0"/>
              <a:t>Funktionsweise unseres Modells</a:t>
            </a:r>
          </a:p>
          <a:p>
            <a:r>
              <a:rPr lang="de-DE" dirty="0"/>
              <a:t>Ausblick / Verbesserungen</a:t>
            </a:r>
          </a:p>
          <a:p>
            <a:r>
              <a:rPr lang="de-DE" dirty="0"/>
              <a:t>Live Demo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779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979CD3-889D-42B4-9AFE-5DC6AEF06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Projektziel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69361D-7737-4833-840D-322EAF0B1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Stonk2Gether</a:t>
            </a:r>
          </a:p>
          <a:p>
            <a:r>
              <a:rPr lang="de-DE" dirty="0"/>
              <a:t>Sentiment Analyse</a:t>
            </a:r>
          </a:p>
          <a:p>
            <a:r>
              <a:rPr lang="de-DE" dirty="0"/>
              <a:t>Aktienkurse vorhersagen</a:t>
            </a:r>
          </a:p>
          <a:p>
            <a:r>
              <a:rPr lang="de-DE" dirty="0"/>
              <a:t>Dashboard Darstellung</a:t>
            </a:r>
          </a:p>
          <a:p>
            <a:r>
              <a:rPr lang="de-DE" dirty="0"/>
              <a:t>Verbindung zwischen Sentiment und Time Series </a:t>
            </a:r>
            <a:r>
              <a:rPr lang="de-DE" dirty="0" err="1"/>
              <a:t>Anaylsis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186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901BE-739A-43AB-BACA-BDBEA7A96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780945-FFE2-4250-966C-DBD6FB62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Yahoo Finance</a:t>
            </a:r>
          </a:p>
          <a:p>
            <a:r>
              <a:rPr lang="de-DE" dirty="0"/>
              <a:t>Nasdaq (Stock Ticker) </a:t>
            </a:r>
          </a:p>
          <a:p>
            <a:r>
              <a:rPr lang="de-DE" dirty="0"/>
              <a:t>Twitter</a:t>
            </a:r>
          </a:p>
          <a:p>
            <a:r>
              <a:rPr lang="de-DE" dirty="0"/>
              <a:t>Google Trends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470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067B9B-3136-44B1-B5B8-26BB01E6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Modelle und 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F9B150-BA4F-4B09-9835-0D22DEFEB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Time Series Analysis</a:t>
            </a:r>
          </a:p>
          <a:p>
            <a:pPr lvl="1"/>
            <a:r>
              <a:rPr lang="de-DE" dirty="0"/>
              <a:t>LSTM</a:t>
            </a:r>
          </a:p>
          <a:p>
            <a:pPr lvl="1"/>
            <a:r>
              <a:rPr lang="de-DE" dirty="0"/>
              <a:t>Root Mean </a:t>
            </a:r>
            <a:r>
              <a:rPr lang="de-DE" dirty="0" err="1"/>
              <a:t>Squared</a:t>
            </a:r>
            <a:r>
              <a:rPr lang="de-DE" dirty="0"/>
              <a:t> Error</a:t>
            </a:r>
          </a:p>
          <a:p>
            <a:pPr lvl="1"/>
            <a:endParaRPr lang="de-DE" dirty="0"/>
          </a:p>
          <a:p>
            <a:r>
              <a:rPr lang="de-DE" dirty="0"/>
              <a:t>Sentiment Analysis</a:t>
            </a:r>
          </a:p>
          <a:p>
            <a:pPr lvl="1"/>
            <a:r>
              <a:rPr lang="de-DE" dirty="0"/>
              <a:t>Naive Bayes</a:t>
            </a:r>
          </a:p>
          <a:p>
            <a:pPr lvl="1"/>
            <a:r>
              <a:rPr lang="de-DE" dirty="0"/>
              <a:t>Vader Sentiment</a:t>
            </a:r>
          </a:p>
          <a:p>
            <a:pPr lvl="1"/>
            <a:r>
              <a:rPr lang="de-DE" dirty="0"/>
              <a:t>LSTM (NLTK)</a:t>
            </a:r>
          </a:p>
          <a:p>
            <a:pPr lvl="1"/>
            <a:r>
              <a:rPr lang="de-DE" dirty="0"/>
              <a:t>Vergleich der Varianten</a:t>
            </a:r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778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9BF9C-2848-4C10-9867-7536C349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5EF916-4ED7-48EA-A6AF-513CB95B0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Time Series Analysis</a:t>
            </a:r>
          </a:p>
          <a:p>
            <a:pPr lvl="1"/>
            <a:r>
              <a:rPr lang="de-DE" dirty="0"/>
              <a:t>Loss </a:t>
            </a:r>
            <a:r>
              <a:rPr lang="de-DE" dirty="0" err="1"/>
              <a:t>function</a:t>
            </a:r>
            <a:endParaRPr lang="de-DE" dirty="0"/>
          </a:p>
          <a:p>
            <a:pPr lvl="1"/>
            <a:r>
              <a:rPr lang="de-DE" dirty="0"/>
              <a:t>Optimizer</a:t>
            </a:r>
          </a:p>
          <a:p>
            <a:pPr lvl="1"/>
            <a:r>
              <a:rPr lang="de-DE" dirty="0"/>
              <a:t>Daten</a:t>
            </a:r>
          </a:p>
          <a:p>
            <a:pPr lvl="1"/>
            <a:r>
              <a:rPr lang="de-DE" dirty="0" err="1"/>
              <a:t>Epochs</a:t>
            </a:r>
            <a:endParaRPr lang="de-DE" dirty="0"/>
          </a:p>
          <a:p>
            <a:pPr lvl="1"/>
            <a:r>
              <a:rPr lang="de-DE" dirty="0"/>
              <a:t>Verschiedene Symbole</a:t>
            </a:r>
          </a:p>
          <a:p>
            <a:r>
              <a:rPr lang="de-DE" dirty="0"/>
              <a:t>Sentiment Analysis</a:t>
            </a:r>
          </a:p>
          <a:p>
            <a:pPr lvl="1"/>
            <a:r>
              <a:rPr lang="de-DE" dirty="0"/>
              <a:t>Anwendung auf Tweets</a:t>
            </a:r>
          </a:p>
          <a:p>
            <a:r>
              <a:rPr lang="de-DE" dirty="0"/>
              <a:t>API</a:t>
            </a:r>
          </a:p>
          <a:p>
            <a:pPr lvl="1"/>
            <a:r>
              <a:rPr lang="de-DE" dirty="0" err="1"/>
              <a:t>Flask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712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276DB-6A56-4526-9484-BE277F38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 unseres Modells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A107C5-D6CC-4A78-9C57-5468F3662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Time Series Analysis</a:t>
            </a:r>
          </a:p>
          <a:p>
            <a:pPr lvl="1"/>
            <a:r>
              <a:rPr lang="de-DE" dirty="0"/>
              <a:t>LSTM</a:t>
            </a:r>
          </a:p>
          <a:p>
            <a:pPr lvl="1"/>
            <a:r>
              <a:rPr lang="de-DE" dirty="0"/>
              <a:t>Adam</a:t>
            </a:r>
          </a:p>
          <a:p>
            <a:pPr lvl="1"/>
            <a:r>
              <a:rPr lang="de-DE" dirty="0"/>
              <a:t>Mean </a:t>
            </a:r>
            <a:r>
              <a:rPr lang="de-DE" dirty="0" err="1"/>
              <a:t>Squared</a:t>
            </a:r>
            <a:r>
              <a:rPr lang="de-DE" dirty="0"/>
              <a:t> Error</a:t>
            </a:r>
          </a:p>
          <a:p>
            <a:pPr lvl="1"/>
            <a:endParaRPr lang="de-DE" dirty="0"/>
          </a:p>
          <a:p>
            <a:r>
              <a:rPr lang="de-DE" dirty="0"/>
              <a:t>Sentiment Analysis</a:t>
            </a:r>
          </a:p>
          <a:p>
            <a:pPr lvl="1"/>
            <a:r>
              <a:rPr lang="de-DE" dirty="0"/>
              <a:t>Analyse des Eingabetextes durch Library und wiedereinbinden der vorherigen Ergebnisse</a:t>
            </a:r>
          </a:p>
        </p:txBody>
      </p:sp>
    </p:spTree>
    <p:extLst>
      <p:ext uri="{BB962C8B-B14F-4D97-AF65-F5344CB8AC3E}">
        <p14:creationId xmlns:p14="http://schemas.microsoft.com/office/powerpoint/2010/main" val="2845126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AB3C9B-3BEA-4B03-9A64-89B129F8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 / Verbesserungen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7CD767-6257-445E-AD31-441D1DBB5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Mehr Visualisierungen</a:t>
            </a:r>
          </a:p>
          <a:p>
            <a:r>
              <a:rPr lang="de-DE" dirty="0"/>
              <a:t>Währungen und Derivate etc. einfügen</a:t>
            </a:r>
          </a:p>
          <a:p>
            <a:r>
              <a:rPr lang="de-DE" dirty="0"/>
              <a:t>Handlungsempfehlung bereitstellen</a:t>
            </a:r>
          </a:p>
          <a:p>
            <a:r>
              <a:rPr lang="de-DE" dirty="0"/>
              <a:t>Umfangreicheres Modell</a:t>
            </a:r>
          </a:p>
          <a:p>
            <a:r>
              <a:rPr lang="de-DE" dirty="0"/>
              <a:t>Chart Pattern Erkennung</a:t>
            </a:r>
          </a:p>
          <a:p>
            <a:r>
              <a:rPr lang="de-DE" dirty="0"/>
              <a:t>Sentiment auf Location bezogen</a:t>
            </a:r>
          </a:p>
        </p:txBody>
      </p:sp>
    </p:spTree>
    <p:extLst>
      <p:ext uri="{BB962C8B-B14F-4D97-AF65-F5344CB8AC3E}">
        <p14:creationId xmlns:p14="http://schemas.microsoft.com/office/powerpoint/2010/main" val="3032199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2EA5A9-C99F-4E79-93F4-1619E505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083751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232</Words>
  <Application>Microsoft Office PowerPoint</Application>
  <PresentationFormat>Breitbild</PresentationFormat>
  <Paragraphs>72</Paragraphs>
  <Slides>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Stonk2Gether</vt:lpstr>
      <vt:lpstr>Inhalt</vt:lpstr>
      <vt:lpstr>Projektziel </vt:lpstr>
      <vt:lpstr>Datenquellen</vt:lpstr>
      <vt:lpstr>Modelle und Evaluation</vt:lpstr>
      <vt:lpstr>Implementierung</vt:lpstr>
      <vt:lpstr>Funktionsweise unseres Modells</vt:lpstr>
      <vt:lpstr>Ausblick / Verbesserungen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Coin2Gether</dc:title>
  <dc:creator>Jonas Wuttke</dc:creator>
  <cp:lastModifiedBy>kbiuvizvviz vkhvkubljk</cp:lastModifiedBy>
  <cp:revision>42</cp:revision>
  <dcterms:created xsi:type="dcterms:W3CDTF">2022-01-21T10:12:28Z</dcterms:created>
  <dcterms:modified xsi:type="dcterms:W3CDTF">2022-01-26T14:37:27Z</dcterms:modified>
</cp:coreProperties>
</file>