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39" autoAdjust="0"/>
  </p:normalViewPr>
  <p:slideViewPr>
    <p:cSldViewPr snapToGrid="0">
      <p:cViewPr varScale="1">
        <p:scale>
          <a:sx n="86" d="100"/>
          <a:sy n="86" d="100"/>
        </p:scale>
        <p:origin x="15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59E8A-6F13-47F5-B92C-1E6B39A2DE4A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B0054-8D9C-4A04-B3F2-EE2A0FB09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7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C2G als </a:t>
            </a:r>
            <a:r>
              <a:rPr lang="de-DE" dirty="0" err="1"/>
              <a:t>basis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B0054-8D9C-4A04-B3F2-EE2A0FB095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807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LSTM: https://www.youtube.com/watch?v=5dMXyiWddYs</a:t>
            </a:r>
          </a:p>
          <a:p>
            <a:r>
              <a:rPr lang="de-DE" dirty="0"/>
              <a:t>	Long Short Term Memory Network</a:t>
            </a:r>
          </a:p>
          <a:p>
            <a:r>
              <a:rPr lang="de-DE" dirty="0"/>
              <a:t>	</a:t>
            </a:r>
            <a:r>
              <a:rPr lang="de-DE" dirty="0" err="1"/>
              <a:t>Recurrent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r>
              <a:rPr lang="de-DE" dirty="0"/>
              <a:t>	Output von vorangegangenen Operationen wird für neue mit verwendet</a:t>
            </a:r>
          </a:p>
          <a:p>
            <a:r>
              <a:rPr lang="de-DE" dirty="0"/>
              <a:t>	Auch beliebt um Textlücken zu füllen </a:t>
            </a:r>
            <a:r>
              <a:rPr lang="de-DE" dirty="0" err="1"/>
              <a:t>z.b.</a:t>
            </a:r>
            <a:r>
              <a:rPr lang="de-DE" dirty="0"/>
              <a:t> </a:t>
            </a:r>
          </a:p>
          <a:p>
            <a:r>
              <a:rPr lang="de-DE" dirty="0"/>
              <a:t>	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B0054-8D9C-4A04-B3F2-EE2A0FB095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0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B0054-8D9C-4A04-B3F2-EE2A0FB095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582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Adam: Anfangs große Schritte in der Iteration, mit steigenden </a:t>
            </a:r>
            <a:r>
              <a:rPr lang="de-DE" dirty="0" err="1"/>
              <a:t>Epochs</a:t>
            </a:r>
            <a:r>
              <a:rPr lang="de-DE" dirty="0"/>
              <a:t> immer kleiner und genauer</a:t>
            </a:r>
          </a:p>
          <a:p>
            <a:r>
              <a:rPr lang="de-DE" dirty="0"/>
              <a:t>MSE: Distanz zwischen Regressionslinie und Datenpunkt quadriert, das von allen Datenpunkten addiert und durch Anzahl aller Datenpunkte geteilt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B0054-8D9C-4A04-B3F2-EE2A0FB0953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7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RMSE: Distanz zwischen Best fit und </a:t>
            </a:r>
            <a:r>
              <a:rPr lang="de-DE" dirty="0" err="1"/>
              <a:t>actual</a:t>
            </a:r>
            <a:r>
              <a:rPr lang="de-DE" dirty="0"/>
              <a:t> fit quadriert, das von allen Datenpunkten addiert und durch Anzahl aller Datenpunkte geteilt und am ende noch </a:t>
            </a:r>
            <a:r>
              <a:rPr lang="de-DE" dirty="0" err="1"/>
              <a:t>wurzel</a:t>
            </a:r>
            <a:r>
              <a:rPr lang="de-DE" dirty="0"/>
              <a:t> ziehen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B0054-8D9C-4A04-B3F2-EE2A0FB0953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5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4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56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1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5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34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32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137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749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34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80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5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72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54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11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44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69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098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58525-C0BD-4327-A266-BA9E70FBF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Stonk2Gether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2E4A7B-8E0F-4AA6-BBC4-B9FDE2632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400" dirty="0"/>
              <a:t>By</a:t>
            </a:r>
          </a:p>
          <a:p>
            <a:r>
              <a:rPr lang="de-DE" sz="1400" dirty="0"/>
              <a:t>Ferdinand Muth, Lukas Bach and Jonas Wuttke</a:t>
            </a:r>
          </a:p>
        </p:txBody>
      </p:sp>
    </p:spTree>
    <p:extLst>
      <p:ext uri="{BB962C8B-B14F-4D97-AF65-F5344CB8AC3E}">
        <p14:creationId xmlns:p14="http://schemas.microsoft.com/office/powerpoint/2010/main" val="146610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B3C9B-3BEA-4B03-9A64-89B129F8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/ Verbesserungen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7CD767-6257-445E-AD31-441D1DBB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19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EA5A9-C99F-4E79-93F4-1619E50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2A7A2-495D-4B4E-98CB-F4E152351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75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B7154-85A6-444A-8FE6-77D686D9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2E234-3523-45D0-8FBA-B2DEA09A5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Projektziel</a:t>
            </a:r>
          </a:p>
          <a:p>
            <a:r>
              <a:rPr lang="de-DE" dirty="0"/>
              <a:t>Datenquellen</a:t>
            </a:r>
          </a:p>
          <a:p>
            <a:r>
              <a:rPr lang="de-DE" dirty="0"/>
              <a:t>Modelle</a:t>
            </a:r>
          </a:p>
          <a:p>
            <a:r>
              <a:rPr lang="de-DE" dirty="0"/>
              <a:t>Implementierung</a:t>
            </a:r>
          </a:p>
          <a:p>
            <a:pPr lvl="1"/>
            <a:r>
              <a:rPr lang="de-DE" dirty="0"/>
              <a:t>Challenges</a:t>
            </a:r>
          </a:p>
          <a:p>
            <a:pPr lvl="1"/>
            <a:r>
              <a:rPr lang="de-DE" dirty="0"/>
              <a:t>Kreatives</a:t>
            </a:r>
          </a:p>
          <a:p>
            <a:r>
              <a:rPr lang="de-DE" dirty="0"/>
              <a:t>Funktionsweise unseres Modells</a:t>
            </a:r>
          </a:p>
          <a:p>
            <a:r>
              <a:rPr lang="de-DE" dirty="0"/>
              <a:t>Evaluation der Modelle</a:t>
            </a:r>
          </a:p>
          <a:p>
            <a:r>
              <a:rPr lang="de-DE" dirty="0"/>
              <a:t>Ausblick / Verbesserungen</a:t>
            </a:r>
          </a:p>
          <a:p>
            <a:r>
              <a:rPr lang="de-DE" dirty="0"/>
              <a:t>Live Demo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779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79CD3-889D-42B4-9AFE-5DC6AEF0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9361D-7737-4833-840D-322EAF0B1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C2G als Basis</a:t>
            </a:r>
          </a:p>
          <a:p>
            <a:r>
              <a:rPr lang="de-DE" dirty="0"/>
              <a:t>Stock 2 </a:t>
            </a:r>
            <a:r>
              <a:rPr lang="de-DE" dirty="0" err="1"/>
              <a:t>Gether</a:t>
            </a:r>
            <a:endParaRPr lang="de-DE" dirty="0"/>
          </a:p>
          <a:p>
            <a:r>
              <a:rPr lang="de-DE" dirty="0"/>
              <a:t>Sentiment Analyse</a:t>
            </a:r>
          </a:p>
          <a:p>
            <a:r>
              <a:rPr lang="de-DE" dirty="0"/>
              <a:t>Aktienkurs vorhersagen</a:t>
            </a:r>
          </a:p>
          <a:p>
            <a:r>
              <a:rPr lang="de-DE" dirty="0"/>
              <a:t>(Trading </a:t>
            </a:r>
            <a:r>
              <a:rPr lang="de-DE" dirty="0" err="1"/>
              <a:t>Algo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186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901BE-739A-43AB-BACA-BDBEA7A9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80945-FFE2-4250-966C-DBD6FB62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Twitter</a:t>
            </a:r>
          </a:p>
          <a:p>
            <a:r>
              <a:rPr lang="de-DE" dirty="0"/>
              <a:t>Yahoo Finance</a:t>
            </a:r>
          </a:p>
          <a:p>
            <a:r>
              <a:rPr lang="de-DE" dirty="0"/>
              <a:t>Nasdaq (Stock Ticker)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70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67B9B-3136-44B1-B5B8-26BB01E6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9B150-BA4F-4B09-9835-0D22DEFEB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Time Series Analysis</a:t>
            </a:r>
          </a:p>
          <a:p>
            <a:pPr lvl="1"/>
            <a:r>
              <a:rPr lang="de-DE" dirty="0"/>
              <a:t>LSTM</a:t>
            </a:r>
          </a:p>
          <a:p>
            <a:pPr lvl="1"/>
            <a:endParaRPr lang="de-DE" dirty="0"/>
          </a:p>
          <a:p>
            <a:r>
              <a:rPr lang="de-DE" dirty="0"/>
              <a:t>Sentiment Analysis</a:t>
            </a:r>
          </a:p>
          <a:p>
            <a:pPr lvl="1"/>
            <a:r>
              <a:rPr lang="de-DE" dirty="0" err="1"/>
              <a:t>tbd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778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9BF9C-2848-4C10-9867-7536C349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- 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EF916-4ED7-48EA-A6AF-513CB95B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Time Series Analysis</a:t>
            </a:r>
          </a:p>
          <a:p>
            <a:pPr lvl="1"/>
            <a:r>
              <a:rPr lang="de-DE" dirty="0"/>
              <a:t>Loss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/>
              <a:t>Optimizer</a:t>
            </a:r>
          </a:p>
          <a:p>
            <a:pPr lvl="1"/>
            <a:r>
              <a:rPr lang="de-DE" dirty="0"/>
              <a:t>Daten</a:t>
            </a:r>
          </a:p>
          <a:p>
            <a:r>
              <a:rPr lang="de-DE" dirty="0"/>
              <a:t>Sentiment Analysis</a:t>
            </a:r>
          </a:p>
          <a:p>
            <a:pPr lvl="1"/>
            <a:r>
              <a:rPr lang="de-DE" dirty="0" err="1"/>
              <a:t>tbd</a:t>
            </a:r>
            <a:endParaRPr lang="de-DE" dirty="0"/>
          </a:p>
          <a:p>
            <a:r>
              <a:rPr lang="de-DE" dirty="0"/>
              <a:t>API</a:t>
            </a:r>
          </a:p>
          <a:p>
            <a:pPr lvl="1"/>
            <a:r>
              <a:rPr lang="de-DE" dirty="0" err="1"/>
              <a:t>Flask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712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61717-7C27-49EE-8B04-6A89BE56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Implementierung - Kreatives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9599F2-1AA1-45B8-A427-7AB6E184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Time Series Analysis</a:t>
            </a:r>
          </a:p>
          <a:p>
            <a:pPr lvl="1"/>
            <a:r>
              <a:rPr lang="de-DE" dirty="0" err="1"/>
              <a:t>Epochs</a:t>
            </a:r>
            <a:endParaRPr lang="de-DE" dirty="0"/>
          </a:p>
          <a:p>
            <a:pPr lvl="1"/>
            <a:r>
              <a:rPr lang="de-DE" dirty="0"/>
              <a:t>Verschiedene Symbole</a:t>
            </a:r>
          </a:p>
          <a:p>
            <a:pPr lvl="1"/>
            <a:endParaRPr lang="de-DE" dirty="0"/>
          </a:p>
          <a:p>
            <a:r>
              <a:rPr lang="de-DE" dirty="0"/>
              <a:t>Sentiment Analysis</a:t>
            </a:r>
          </a:p>
          <a:p>
            <a:pPr lvl="1"/>
            <a:r>
              <a:rPr lang="de-DE" dirty="0" err="1"/>
              <a:t>Tbd</a:t>
            </a:r>
            <a:endParaRPr lang="de-DE" dirty="0"/>
          </a:p>
          <a:p>
            <a:r>
              <a:rPr lang="de-DE" dirty="0"/>
              <a:t>API</a:t>
            </a:r>
          </a:p>
          <a:p>
            <a:pPr lvl="1"/>
            <a:r>
              <a:rPr lang="de-DE" dirty="0" err="1"/>
              <a:t>tbd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720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276DB-6A56-4526-9484-BE277F38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unseres Modells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A107C5-D6CC-4A78-9C57-5468F366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Time Series Analysis</a:t>
            </a:r>
          </a:p>
          <a:p>
            <a:pPr lvl="1"/>
            <a:r>
              <a:rPr lang="de-DE" dirty="0"/>
              <a:t>LSTM</a:t>
            </a:r>
          </a:p>
          <a:p>
            <a:pPr lvl="1"/>
            <a:r>
              <a:rPr lang="de-DE" dirty="0"/>
              <a:t>Adam</a:t>
            </a:r>
          </a:p>
          <a:p>
            <a:pPr lvl="1"/>
            <a:r>
              <a:rPr lang="de-DE" dirty="0"/>
              <a:t>Mean </a:t>
            </a:r>
            <a:r>
              <a:rPr lang="de-DE" dirty="0" err="1"/>
              <a:t>Squared</a:t>
            </a:r>
            <a:r>
              <a:rPr lang="de-DE" dirty="0"/>
              <a:t> Error</a:t>
            </a:r>
          </a:p>
          <a:p>
            <a:pPr lvl="1"/>
            <a:endParaRPr lang="de-DE" dirty="0"/>
          </a:p>
          <a:p>
            <a:r>
              <a:rPr lang="de-DE" dirty="0"/>
              <a:t>Sentiment Analysis</a:t>
            </a:r>
          </a:p>
          <a:p>
            <a:pPr lvl="1"/>
            <a:r>
              <a:rPr lang="de-DE" dirty="0" err="1"/>
              <a:t>tbd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12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89C26-872C-4B8B-9886-2A7D8816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der 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18EA4-B1DF-40D2-93DA-84BFDBCA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Time Series Analysis</a:t>
            </a:r>
          </a:p>
          <a:p>
            <a:pPr lvl="1"/>
            <a:r>
              <a:rPr lang="de-DE" dirty="0"/>
              <a:t>Root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error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Sentiment Analysis</a:t>
            </a:r>
          </a:p>
          <a:p>
            <a:pPr lvl="1"/>
            <a:r>
              <a:rPr lang="de-DE" dirty="0" err="1"/>
              <a:t>tbd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275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241</Words>
  <Application>Microsoft Office PowerPoint</Application>
  <PresentationFormat>Breitbild</PresentationFormat>
  <Paragraphs>79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Stonk2Gether</vt:lpstr>
      <vt:lpstr>Inhalt</vt:lpstr>
      <vt:lpstr>Projektziel </vt:lpstr>
      <vt:lpstr>Datenquellen</vt:lpstr>
      <vt:lpstr>Modelle</vt:lpstr>
      <vt:lpstr>Implementierung - Challenges</vt:lpstr>
      <vt:lpstr>Implementierung - Kreatives</vt:lpstr>
      <vt:lpstr>Funktionsweise unseres Modells</vt:lpstr>
      <vt:lpstr>Evaluation der Modelle</vt:lpstr>
      <vt:lpstr>Ausblick / Verbesserungen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Coin2Gether</dc:title>
  <dc:creator>Jonas Wuttke</dc:creator>
  <cp:lastModifiedBy>Jonas Wuttke</cp:lastModifiedBy>
  <cp:revision>35</cp:revision>
  <dcterms:created xsi:type="dcterms:W3CDTF">2022-01-21T10:12:28Z</dcterms:created>
  <dcterms:modified xsi:type="dcterms:W3CDTF">2022-01-26T12:35:46Z</dcterms:modified>
</cp:coreProperties>
</file>