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3"/>
  </p:notesMasterIdLst>
  <p:handoutMasterIdLst>
    <p:handoutMasterId r:id="rId24"/>
  </p:handoutMasterIdLst>
  <p:sldIdLst>
    <p:sldId id="329" r:id="rId5"/>
    <p:sldId id="339" r:id="rId6"/>
    <p:sldId id="355" r:id="rId7"/>
    <p:sldId id="341" r:id="rId8"/>
    <p:sldId id="344" r:id="rId9"/>
    <p:sldId id="345" r:id="rId10"/>
    <p:sldId id="340" r:id="rId11"/>
    <p:sldId id="354" r:id="rId12"/>
    <p:sldId id="347" r:id="rId13"/>
    <p:sldId id="348" r:id="rId14"/>
    <p:sldId id="346" r:id="rId15"/>
    <p:sldId id="351" r:id="rId16"/>
    <p:sldId id="352" r:id="rId17"/>
    <p:sldId id="350" r:id="rId18"/>
    <p:sldId id="353" r:id="rId19"/>
    <p:sldId id="349" r:id="rId20"/>
    <p:sldId id="343" r:id="rId21"/>
    <p:sldId id="338" r:id="rId2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2961631-B3E0-DAB6-C0F9-D1FEB7E344DD}" name="Silber, Henning" initials="SH" userId="S::Henning.Silber@gesis.org::579eed5b-2c26-44b2-84a9-d9cda781ff0d" providerId="AD"/>
  <p188:author id="{92A1626E-B894-96B6-ADA7-CD39F0694F09}" name="Daikeler, Jessica" initials="DJ" userId="S::jessica.daikeler@gesis.org::9022cc99-2144-410f-920a-f1ee0a346519" providerId="AD"/>
  <p188:author id="{87E3C175-0A73-6945-A383-B7800E170BC1}" name="Birkenmaier, Lukas" initials="BL" userId="S::Lukas.Birkenmaier@gesis.org::f59a3dd2-a7f0-4fee-9f4e-28e92c53ea01" providerId="AD"/>
  <p188:author id="{7B1085D6-4E6A-E836-4F4E-2C6B6C47AEC7}" name="Birkenmaier, Lukas" initials="BL" userId="S::lukas.birkenmaier@gesis.org::f59a3dd2-a7f0-4fee-9f4e-28e92c53ea0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lerbach, Kerstin" initials="hollerba" lastIdx="15" clrIdx="0"/>
  <p:cmAuthor id="1" name="Heuser, Holger" initials="hr" lastIdx="4" clrIdx="1"/>
  <p:cmAuthor id="2" name="Birkenmaier, Lukas" initials="BL" lastIdx="2" clrIdx="2">
    <p:extLst>
      <p:ext uri="{19B8F6BF-5375-455C-9EA6-DF929625EA0E}">
        <p15:presenceInfo xmlns:p15="http://schemas.microsoft.com/office/powerpoint/2012/main" userId="S::Lukas.Birkenmaier@gesis.org::f59a3dd2-a7f0-4fee-9f4e-28e92c53ea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CC"/>
    <a:srgbClr val="DDE3EA"/>
    <a:srgbClr val="7F3200"/>
    <a:srgbClr val="FF6100"/>
    <a:srgbClr val="FFFFFF"/>
    <a:srgbClr val="FF924F"/>
    <a:srgbClr val="58748F"/>
    <a:srgbClr val="FF9859"/>
    <a:srgbClr val="FFB78B"/>
    <a:srgbClr val="C6D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ED01B-FE02-C942-8230-B04FAA0F546F}" v="202" dt="2022-06-16T12:49:21.220"/>
    <p1510:client id="{5AF0960E-00B5-415D-9749-D3B1731FB2BF}" v="13" dt="2022-06-21T11:58:18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856" autoAdjust="0"/>
  </p:normalViewPr>
  <p:slideViewPr>
    <p:cSldViewPr snapToGrid="0">
      <p:cViewPr varScale="1">
        <p:scale>
          <a:sx n="93" d="100"/>
          <a:sy n="93" d="100"/>
        </p:scale>
        <p:origin x="1908" y="84"/>
      </p:cViewPr>
      <p:guideLst>
        <p:guide orient="horz" pos="300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enmaier, Lukas" userId="f59a3dd2-a7f0-4fee-9f4e-28e92c53ea01" providerId="ADAL" clId="{5AF0960E-00B5-415D-9749-D3B1731FB2BF}"/>
    <pc:docChg chg="undo custSel addSld delSld modSld sldOrd modMainMaster modSection">
      <pc:chgData name="Birkenmaier, Lukas" userId="f59a3dd2-a7f0-4fee-9f4e-28e92c53ea01" providerId="ADAL" clId="{5AF0960E-00B5-415D-9749-D3B1731FB2BF}" dt="2022-06-21T12:20:15.283" v="2581" actId="6549"/>
      <pc:docMkLst>
        <pc:docMk/>
      </pc:docMkLst>
      <pc:sldChg chg="addSp delSp modSp mod">
        <pc:chgData name="Birkenmaier, Lukas" userId="f59a3dd2-a7f0-4fee-9f4e-28e92c53ea01" providerId="ADAL" clId="{5AF0960E-00B5-415D-9749-D3B1731FB2BF}" dt="2022-06-15T13:06:22.585" v="10" actId="1076"/>
        <pc:sldMkLst>
          <pc:docMk/>
          <pc:sldMk cId="1467774360" sldId="337"/>
        </pc:sldMkLst>
        <pc:spChg chg="del">
          <ac:chgData name="Birkenmaier, Lukas" userId="f59a3dd2-a7f0-4fee-9f4e-28e92c53ea01" providerId="ADAL" clId="{5AF0960E-00B5-415D-9749-D3B1731FB2BF}" dt="2022-06-15T13:06:04.385" v="0" actId="478"/>
          <ac:spMkLst>
            <pc:docMk/>
            <pc:sldMk cId="1467774360" sldId="337"/>
            <ac:spMk id="5" creationId="{6B9DFA04-4848-9952-9D16-6F83AFEE46E9}"/>
          </ac:spMkLst>
        </pc:spChg>
        <pc:spChg chg="add mod">
          <ac:chgData name="Birkenmaier, Lukas" userId="f59a3dd2-a7f0-4fee-9f4e-28e92c53ea01" providerId="ADAL" clId="{5AF0960E-00B5-415D-9749-D3B1731FB2BF}" dt="2022-06-15T13:06:22.585" v="10" actId="1076"/>
          <ac:spMkLst>
            <pc:docMk/>
            <pc:sldMk cId="1467774360" sldId="337"/>
            <ac:spMk id="7" creationId="{5DFA74B0-8061-45B4-A1B2-1B7CCB2AB777}"/>
          </ac:spMkLst>
        </pc:spChg>
      </pc:sldChg>
      <pc:sldChg chg="addSp delSp modSp new mod">
        <pc:chgData name="Birkenmaier, Lukas" userId="f59a3dd2-a7f0-4fee-9f4e-28e92c53ea01" providerId="ADAL" clId="{5AF0960E-00B5-415D-9749-D3B1731FB2BF}" dt="2022-06-21T12:12:46.410" v="2280" actId="1076"/>
        <pc:sldMkLst>
          <pc:docMk/>
          <pc:sldMk cId="1626251047" sldId="339"/>
        </pc:sldMkLst>
        <pc:spChg chg="mod">
          <ac:chgData name="Birkenmaier, Lukas" userId="f59a3dd2-a7f0-4fee-9f4e-28e92c53ea01" providerId="ADAL" clId="{5AF0960E-00B5-415D-9749-D3B1731FB2BF}" dt="2022-06-21T11:14:22.066" v="851" actId="20577"/>
          <ac:spMkLst>
            <pc:docMk/>
            <pc:sldMk cId="1626251047" sldId="339"/>
            <ac:spMk id="2" creationId="{545744C4-83BC-4F28-A92E-FD010D766151}"/>
          </ac:spMkLst>
        </pc:spChg>
        <pc:spChg chg="mod">
          <ac:chgData name="Birkenmaier, Lukas" userId="f59a3dd2-a7f0-4fee-9f4e-28e92c53ea01" providerId="ADAL" clId="{5AF0960E-00B5-415D-9749-D3B1731FB2BF}" dt="2022-06-21T11:18:32.777" v="1268" actId="20577"/>
          <ac:spMkLst>
            <pc:docMk/>
            <pc:sldMk cId="1626251047" sldId="339"/>
            <ac:spMk id="3" creationId="{ED2CED99-2DF8-4956-8831-B3B41660E324}"/>
          </ac:spMkLst>
        </pc:spChg>
        <pc:spChg chg="add mod">
          <ac:chgData name="Birkenmaier, Lukas" userId="f59a3dd2-a7f0-4fee-9f4e-28e92c53ea01" providerId="ADAL" clId="{5AF0960E-00B5-415D-9749-D3B1731FB2BF}" dt="2022-06-21T12:12:46.410" v="2280" actId="1076"/>
          <ac:spMkLst>
            <pc:docMk/>
            <pc:sldMk cId="1626251047" sldId="339"/>
            <ac:spMk id="6" creationId="{0F23425B-36E7-43F1-93C0-8341530EF35C}"/>
          </ac:spMkLst>
        </pc:spChg>
        <pc:spChg chg="add del mod">
          <ac:chgData name="Birkenmaier, Lukas" userId="f59a3dd2-a7f0-4fee-9f4e-28e92c53ea01" providerId="ADAL" clId="{5AF0960E-00B5-415D-9749-D3B1731FB2BF}" dt="2022-06-20T13:23:48.358" v="111" actId="478"/>
          <ac:spMkLst>
            <pc:docMk/>
            <pc:sldMk cId="1626251047" sldId="339"/>
            <ac:spMk id="8" creationId="{43170AAF-446D-4030-BC55-CD6E755F4BE9}"/>
          </ac:spMkLst>
        </pc:spChg>
        <pc:spChg chg="add del mod">
          <ac:chgData name="Birkenmaier, Lukas" userId="f59a3dd2-a7f0-4fee-9f4e-28e92c53ea01" providerId="ADAL" clId="{5AF0960E-00B5-415D-9749-D3B1731FB2BF}" dt="2022-06-21T11:17:35.136" v="1244"/>
          <ac:spMkLst>
            <pc:docMk/>
            <pc:sldMk cId="1626251047" sldId="339"/>
            <ac:spMk id="10" creationId="{5ABC6D02-DB0F-46C8-95F8-F5B61F52F183}"/>
          </ac:spMkLst>
        </pc:spChg>
        <pc:spChg chg="add mod">
          <ac:chgData name="Birkenmaier, Lukas" userId="f59a3dd2-a7f0-4fee-9f4e-28e92c53ea01" providerId="ADAL" clId="{5AF0960E-00B5-415D-9749-D3B1731FB2BF}" dt="2022-06-21T11:18:40.917" v="1271" actId="1076"/>
          <ac:spMkLst>
            <pc:docMk/>
            <pc:sldMk cId="1626251047" sldId="339"/>
            <ac:spMk id="11" creationId="{23BD193F-F53D-4C20-8DDE-677FE7E2F245}"/>
          </ac:spMkLst>
        </pc:spChg>
      </pc:sldChg>
      <pc:sldChg chg="addSp delSp modSp mod ord">
        <pc:chgData name="Birkenmaier, Lukas" userId="f59a3dd2-a7f0-4fee-9f4e-28e92c53ea01" providerId="ADAL" clId="{5AF0960E-00B5-415D-9749-D3B1731FB2BF}" dt="2022-06-21T12:13:09.926" v="2286" actId="20577"/>
        <pc:sldMkLst>
          <pc:docMk/>
          <pc:sldMk cId="1358963250" sldId="340"/>
        </pc:sldMkLst>
        <pc:spChg chg="mod">
          <ac:chgData name="Birkenmaier, Lukas" userId="f59a3dd2-a7f0-4fee-9f4e-28e92c53ea01" providerId="ADAL" clId="{5AF0960E-00B5-415D-9749-D3B1731FB2BF}" dt="2022-06-21T12:13:09.926" v="2286" actId="20577"/>
          <ac:spMkLst>
            <pc:docMk/>
            <pc:sldMk cId="1358963250" sldId="340"/>
            <ac:spMk id="2" creationId="{31B1E81B-677B-FDD2-4578-F666A7191D9C}"/>
          </ac:spMkLst>
        </pc:spChg>
        <pc:spChg chg="del">
          <ac:chgData name="Birkenmaier, Lukas" userId="f59a3dd2-a7f0-4fee-9f4e-28e92c53ea01" providerId="ADAL" clId="{5AF0960E-00B5-415D-9749-D3B1731FB2BF}" dt="2022-06-21T11:22:23.922" v="1288" actId="478"/>
          <ac:spMkLst>
            <pc:docMk/>
            <pc:sldMk cId="1358963250" sldId="340"/>
            <ac:spMk id="7" creationId="{8862ED61-BCD6-0117-B9E3-5F5789C2784A}"/>
          </ac:spMkLst>
        </pc:spChg>
        <pc:spChg chg="add mod">
          <ac:chgData name="Birkenmaier, Lukas" userId="f59a3dd2-a7f0-4fee-9f4e-28e92c53ea01" providerId="ADAL" clId="{5AF0960E-00B5-415D-9749-D3B1731FB2BF}" dt="2022-06-21T11:24:04.124" v="1369" actId="1076"/>
          <ac:spMkLst>
            <pc:docMk/>
            <pc:sldMk cId="1358963250" sldId="340"/>
            <ac:spMk id="10" creationId="{E8537839-1973-46D5-A2D8-403B8E0FEDA5}"/>
          </ac:spMkLst>
        </pc:spChg>
        <pc:picChg chg="mod">
          <ac:chgData name="Birkenmaier, Lukas" userId="f59a3dd2-a7f0-4fee-9f4e-28e92c53ea01" providerId="ADAL" clId="{5AF0960E-00B5-415D-9749-D3B1731FB2BF}" dt="2022-06-21T11:22:27.304" v="1289" actId="1076"/>
          <ac:picMkLst>
            <pc:docMk/>
            <pc:sldMk cId="1358963250" sldId="340"/>
            <ac:picMk id="6" creationId="{95591AC7-29A2-8272-9FD4-7A10ED9F771D}"/>
          </ac:picMkLst>
        </pc:picChg>
        <pc:picChg chg="add mod">
          <ac:chgData name="Birkenmaier, Lukas" userId="f59a3dd2-a7f0-4fee-9f4e-28e92c53ea01" providerId="ADAL" clId="{5AF0960E-00B5-415D-9749-D3B1731FB2BF}" dt="2022-06-21T11:22:49.476" v="1293" actId="1076"/>
          <ac:picMkLst>
            <pc:docMk/>
            <pc:sldMk cId="1358963250" sldId="340"/>
            <ac:picMk id="8" creationId="{FA69E48A-077F-4B93-830B-2B76A1CC5143}"/>
          </ac:picMkLst>
        </pc:picChg>
      </pc:sldChg>
      <pc:sldChg chg="modSp mod">
        <pc:chgData name="Birkenmaier, Lukas" userId="f59a3dd2-a7f0-4fee-9f4e-28e92c53ea01" providerId="ADAL" clId="{5AF0960E-00B5-415D-9749-D3B1731FB2BF}" dt="2022-06-21T12:20:15.283" v="2581" actId="6549"/>
        <pc:sldMkLst>
          <pc:docMk/>
          <pc:sldMk cId="1573475612" sldId="341"/>
        </pc:sldMkLst>
        <pc:spChg chg="mod">
          <ac:chgData name="Birkenmaier, Lukas" userId="f59a3dd2-a7f0-4fee-9f4e-28e92c53ea01" providerId="ADAL" clId="{5AF0960E-00B5-415D-9749-D3B1731FB2BF}" dt="2022-06-21T12:20:15.283" v="2581" actId="6549"/>
          <ac:spMkLst>
            <pc:docMk/>
            <pc:sldMk cId="1573475612" sldId="341"/>
            <ac:spMk id="3" creationId="{14E64DCD-69F1-52DD-461F-ED0F2944F7EF}"/>
          </ac:spMkLst>
        </pc:spChg>
      </pc:sldChg>
      <pc:sldChg chg="del">
        <pc:chgData name="Birkenmaier, Lukas" userId="f59a3dd2-a7f0-4fee-9f4e-28e92c53ea01" providerId="ADAL" clId="{5AF0960E-00B5-415D-9749-D3B1731FB2BF}" dt="2022-06-21T11:22:10.888" v="1284" actId="47"/>
        <pc:sldMkLst>
          <pc:docMk/>
          <pc:sldMk cId="1059482340" sldId="342"/>
        </pc:sldMkLst>
      </pc:sldChg>
      <pc:sldChg chg="modSp mod ord">
        <pc:chgData name="Birkenmaier, Lukas" userId="f59a3dd2-a7f0-4fee-9f4e-28e92c53ea01" providerId="ADAL" clId="{5AF0960E-00B5-415D-9749-D3B1731FB2BF}" dt="2022-06-20T14:11:40.730" v="174"/>
        <pc:sldMkLst>
          <pc:docMk/>
          <pc:sldMk cId="1678240613" sldId="343"/>
        </pc:sldMkLst>
        <pc:graphicFrameChg chg="modGraphic">
          <ac:chgData name="Birkenmaier, Lukas" userId="f59a3dd2-a7f0-4fee-9f4e-28e92c53ea01" providerId="ADAL" clId="{5AF0960E-00B5-415D-9749-D3B1731FB2BF}" dt="2022-06-20T14:11:31.030" v="170" actId="12385"/>
          <ac:graphicFrameMkLst>
            <pc:docMk/>
            <pc:sldMk cId="1678240613" sldId="343"/>
            <ac:graphicFrameMk id="5" creationId="{E397D864-2B62-812D-A016-C23C81BACBCC}"/>
          </ac:graphicFrameMkLst>
        </pc:graphicFrameChg>
      </pc:sldChg>
      <pc:sldChg chg="addSp delSp modSp new mod modClrScheme chgLayout modNotesTx">
        <pc:chgData name="Birkenmaier, Lukas" userId="f59a3dd2-a7f0-4fee-9f4e-28e92c53ea01" providerId="ADAL" clId="{5AF0960E-00B5-415D-9749-D3B1731FB2BF}" dt="2022-06-21T11:59:57.048" v="1494" actId="20577"/>
        <pc:sldMkLst>
          <pc:docMk/>
          <pc:sldMk cId="646395608" sldId="345"/>
        </pc:sldMkLst>
        <pc:spChg chg="del mod ord">
          <ac:chgData name="Birkenmaier, Lukas" userId="f59a3dd2-a7f0-4fee-9f4e-28e92c53ea01" providerId="ADAL" clId="{5AF0960E-00B5-415D-9749-D3B1731FB2BF}" dt="2022-06-20T14:03:09.420" v="156" actId="700"/>
          <ac:spMkLst>
            <pc:docMk/>
            <pc:sldMk cId="646395608" sldId="345"/>
            <ac:spMk id="2" creationId="{E2EB030A-52DC-4D8C-911D-82183124BFB1}"/>
          </ac:spMkLst>
        </pc:spChg>
        <pc:spChg chg="mod ord">
          <ac:chgData name="Birkenmaier, Lukas" userId="f59a3dd2-a7f0-4fee-9f4e-28e92c53ea01" providerId="ADAL" clId="{5AF0960E-00B5-415D-9749-D3B1731FB2BF}" dt="2022-06-20T14:03:10.839" v="157" actId="700"/>
          <ac:spMkLst>
            <pc:docMk/>
            <pc:sldMk cId="646395608" sldId="345"/>
            <ac:spMk id="3" creationId="{E33084EC-2849-4A5E-A4B8-332B231C3D4F}"/>
          </ac:spMkLst>
        </pc:spChg>
        <pc:spChg chg="add del mod ord">
          <ac:chgData name="Birkenmaier, Lukas" userId="f59a3dd2-a7f0-4fee-9f4e-28e92c53ea01" providerId="ADAL" clId="{5AF0960E-00B5-415D-9749-D3B1731FB2BF}" dt="2022-06-20T14:03:10.839" v="157" actId="700"/>
          <ac:spMkLst>
            <pc:docMk/>
            <pc:sldMk cId="646395608" sldId="345"/>
            <ac:spMk id="4" creationId="{34AAD591-6C93-45B1-9920-291CC1B5A1CF}"/>
          </ac:spMkLst>
        </pc:spChg>
        <pc:spChg chg="add del mod ord">
          <ac:chgData name="Birkenmaier, Lukas" userId="f59a3dd2-a7f0-4fee-9f4e-28e92c53ea01" providerId="ADAL" clId="{5AF0960E-00B5-415D-9749-D3B1731FB2BF}" dt="2022-06-20T14:03:10.839" v="157" actId="700"/>
          <ac:spMkLst>
            <pc:docMk/>
            <pc:sldMk cId="646395608" sldId="345"/>
            <ac:spMk id="5" creationId="{A259D45B-A3AF-475A-9C37-B25D40BFF206}"/>
          </ac:spMkLst>
        </pc:spChg>
        <pc:spChg chg="add mod ord">
          <ac:chgData name="Birkenmaier, Lukas" userId="f59a3dd2-a7f0-4fee-9f4e-28e92c53ea01" providerId="ADAL" clId="{5AF0960E-00B5-415D-9749-D3B1731FB2BF}" dt="2022-06-20T14:03:17.559" v="169" actId="20577"/>
          <ac:spMkLst>
            <pc:docMk/>
            <pc:sldMk cId="646395608" sldId="345"/>
            <ac:spMk id="6" creationId="{9FAFFDBD-4766-4155-BA25-DE1EE26408E1}"/>
          </ac:spMkLst>
        </pc:spChg>
        <pc:spChg chg="add mod ord">
          <ac:chgData name="Birkenmaier, Lukas" userId="f59a3dd2-a7f0-4fee-9f4e-28e92c53ea01" providerId="ADAL" clId="{5AF0960E-00B5-415D-9749-D3B1731FB2BF}" dt="2022-06-21T11:59:57.048" v="1494" actId="20577"/>
          <ac:spMkLst>
            <pc:docMk/>
            <pc:sldMk cId="646395608" sldId="345"/>
            <ac:spMk id="7" creationId="{AC6E1CB0-5CA4-4E5E-9D30-7A70DEA0D919}"/>
          </ac:spMkLst>
        </pc:spChg>
      </pc:sldChg>
      <pc:sldChg chg="modSp add mod">
        <pc:chgData name="Birkenmaier, Lukas" userId="f59a3dd2-a7f0-4fee-9f4e-28e92c53ea01" providerId="ADAL" clId="{5AF0960E-00B5-415D-9749-D3B1731FB2BF}" dt="2022-06-21T12:01:34.906" v="1737" actId="20577"/>
        <pc:sldMkLst>
          <pc:docMk/>
          <pc:sldMk cId="189650093" sldId="346"/>
        </pc:sldMkLst>
        <pc:spChg chg="mod">
          <ac:chgData name="Birkenmaier, Lukas" userId="f59a3dd2-a7f0-4fee-9f4e-28e92c53ea01" providerId="ADAL" clId="{5AF0960E-00B5-415D-9749-D3B1731FB2BF}" dt="2022-06-21T12:01:34.906" v="1737" actId="20577"/>
          <ac:spMkLst>
            <pc:docMk/>
            <pc:sldMk cId="189650093" sldId="346"/>
            <ac:spMk id="5" creationId="{A645F29C-C3A2-5B05-3BE2-4D68DCDAD3D0}"/>
          </ac:spMkLst>
        </pc:spChg>
      </pc:sldChg>
      <pc:sldChg chg="addSp delSp modSp add mod">
        <pc:chgData name="Birkenmaier, Lukas" userId="f59a3dd2-a7f0-4fee-9f4e-28e92c53ea01" providerId="ADAL" clId="{5AF0960E-00B5-415D-9749-D3B1731FB2BF}" dt="2022-06-21T11:24:52.064" v="1400" actId="1076"/>
        <pc:sldMkLst>
          <pc:docMk/>
          <pc:sldMk cId="833196596" sldId="347"/>
        </pc:sldMkLst>
        <pc:spChg chg="mod">
          <ac:chgData name="Birkenmaier, Lukas" userId="f59a3dd2-a7f0-4fee-9f4e-28e92c53ea01" providerId="ADAL" clId="{5AF0960E-00B5-415D-9749-D3B1731FB2BF}" dt="2022-06-21T11:24:49.920" v="1399" actId="20577"/>
          <ac:spMkLst>
            <pc:docMk/>
            <pc:sldMk cId="833196596" sldId="347"/>
            <ac:spMk id="2" creationId="{31B1E81B-677B-FDD2-4578-F666A7191D9C}"/>
          </ac:spMkLst>
        </pc:spChg>
        <pc:spChg chg="add del mod">
          <ac:chgData name="Birkenmaier, Lukas" userId="f59a3dd2-a7f0-4fee-9f4e-28e92c53ea01" providerId="ADAL" clId="{5AF0960E-00B5-415D-9749-D3B1731FB2BF}" dt="2022-06-21T11:24:40.962" v="1373" actId="22"/>
          <ac:spMkLst>
            <pc:docMk/>
            <pc:sldMk cId="833196596" sldId="347"/>
            <ac:spMk id="5" creationId="{E89FD559-CBDD-408B-AA2C-D5E97157C0A8}"/>
          </ac:spMkLst>
        </pc:spChg>
        <pc:picChg chg="del">
          <ac:chgData name="Birkenmaier, Lukas" userId="f59a3dd2-a7f0-4fee-9f4e-28e92c53ea01" providerId="ADAL" clId="{5AF0960E-00B5-415D-9749-D3B1731FB2BF}" dt="2022-06-21T11:24:10.561" v="1371" actId="478"/>
          <ac:picMkLst>
            <pc:docMk/>
            <pc:sldMk cId="833196596" sldId="347"/>
            <ac:picMk id="6" creationId="{95591AC7-29A2-8272-9FD4-7A10ED9F771D}"/>
          </ac:picMkLst>
        </pc:picChg>
        <pc:picChg chg="del">
          <ac:chgData name="Birkenmaier, Lukas" userId="f59a3dd2-a7f0-4fee-9f4e-28e92c53ea01" providerId="ADAL" clId="{5AF0960E-00B5-415D-9749-D3B1731FB2BF}" dt="2022-06-21T11:24:12.502" v="1372" actId="478"/>
          <ac:picMkLst>
            <pc:docMk/>
            <pc:sldMk cId="833196596" sldId="347"/>
            <ac:picMk id="8" creationId="{FA69E48A-077F-4B93-830B-2B76A1CC5143}"/>
          </ac:picMkLst>
        </pc:picChg>
        <pc:picChg chg="add mod ord">
          <ac:chgData name="Birkenmaier, Lukas" userId="f59a3dd2-a7f0-4fee-9f4e-28e92c53ea01" providerId="ADAL" clId="{5AF0960E-00B5-415D-9749-D3B1731FB2BF}" dt="2022-06-21T11:24:52.064" v="1400" actId="1076"/>
          <ac:picMkLst>
            <pc:docMk/>
            <pc:sldMk cId="833196596" sldId="347"/>
            <ac:picMk id="9" creationId="{78090DAE-F5CE-424B-A847-390E13AA37B1}"/>
          </ac:picMkLst>
        </pc:picChg>
      </pc:sldChg>
      <pc:sldChg chg="addSp delSp modSp new mod">
        <pc:chgData name="Birkenmaier, Lukas" userId="f59a3dd2-a7f0-4fee-9f4e-28e92c53ea01" providerId="ADAL" clId="{5AF0960E-00B5-415D-9749-D3B1731FB2BF}" dt="2022-06-21T12:01:07.906" v="1711" actId="20577"/>
        <pc:sldMkLst>
          <pc:docMk/>
          <pc:sldMk cId="2798552205" sldId="348"/>
        </pc:sldMkLst>
        <pc:spChg chg="mod">
          <ac:chgData name="Birkenmaier, Lukas" userId="f59a3dd2-a7f0-4fee-9f4e-28e92c53ea01" providerId="ADAL" clId="{5AF0960E-00B5-415D-9749-D3B1731FB2BF}" dt="2022-06-21T12:00:18.258" v="1520" actId="20577"/>
          <ac:spMkLst>
            <pc:docMk/>
            <pc:sldMk cId="2798552205" sldId="348"/>
            <ac:spMk id="2" creationId="{BA5944B9-7388-476F-B673-D5C6D9D8FC90}"/>
          </ac:spMkLst>
        </pc:spChg>
        <pc:spChg chg="del mod">
          <ac:chgData name="Birkenmaier, Lukas" userId="f59a3dd2-a7f0-4fee-9f4e-28e92c53ea01" providerId="ADAL" clId="{5AF0960E-00B5-415D-9749-D3B1731FB2BF}" dt="2022-06-21T12:00:23.016" v="1524" actId="478"/>
          <ac:spMkLst>
            <pc:docMk/>
            <pc:sldMk cId="2798552205" sldId="348"/>
            <ac:spMk id="3" creationId="{A90E4C51-8BAB-4426-A20E-9DCFF85B7D56}"/>
          </ac:spMkLst>
        </pc:spChg>
        <pc:spChg chg="add mod">
          <ac:chgData name="Birkenmaier, Lukas" userId="f59a3dd2-a7f0-4fee-9f4e-28e92c53ea01" providerId="ADAL" clId="{5AF0960E-00B5-415D-9749-D3B1731FB2BF}" dt="2022-06-21T12:00:23.016" v="1524" actId="478"/>
          <ac:spMkLst>
            <pc:docMk/>
            <pc:sldMk cId="2798552205" sldId="348"/>
            <ac:spMk id="6" creationId="{BDB7292D-0629-466C-A28A-85FB03CDF6C3}"/>
          </ac:spMkLst>
        </pc:spChg>
        <pc:spChg chg="add mod">
          <ac:chgData name="Birkenmaier, Lukas" userId="f59a3dd2-a7f0-4fee-9f4e-28e92c53ea01" providerId="ADAL" clId="{5AF0960E-00B5-415D-9749-D3B1731FB2BF}" dt="2022-06-21T12:01:07.906" v="1711" actId="20577"/>
          <ac:spMkLst>
            <pc:docMk/>
            <pc:sldMk cId="2798552205" sldId="348"/>
            <ac:spMk id="7" creationId="{F56E3739-B889-4C33-ADA5-FE4982509B37}"/>
          </ac:spMkLst>
        </pc:spChg>
      </pc:sldChg>
      <pc:sldChg chg="add">
        <pc:chgData name="Birkenmaier, Lukas" userId="f59a3dd2-a7f0-4fee-9f4e-28e92c53ea01" providerId="ADAL" clId="{5AF0960E-00B5-415D-9749-D3B1731FB2BF}" dt="2022-06-21T12:01:13.774" v="1712" actId="2890"/>
        <pc:sldMkLst>
          <pc:docMk/>
          <pc:sldMk cId="1131705947" sldId="349"/>
        </pc:sldMkLst>
      </pc:sldChg>
      <pc:sldChg chg="modSp new mod">
        <pc:chgData name="Birkenmaier, Lukas" userId="f59a3dd2-a7f0-4fee-9f4e-28e92c53ea01" providerId="ADAL" clId="{5AF0960E-00B5-415D-9749-D3B1731FB2BF}" dt="2022-06-21T12:01:50.475" v="1756" actId="20577"/>
        <pc:sldMkLst>
          <pc:docMk/>
          <pc:sldMk cId="1034130152" sldId="350"/>
        </pc:sldMkLst>
        <pc:spChg chg="mod">
          <ac:chgData name="Birkenmaier, Lukas" userId="f59a3dd2-a7f0-4fee-9f4e-28e92c53ea01" providerId="ADAL" clId="{5AF0960E-00B5-415D-9749-D3B1731FB2BF}" dt="2022-06-21T12:01:50.475" v="1756" actId="20577"/>
          <ac:spMkLst>
            <pc:docMk/>
            <pc:sldMk cId="1034130152" sldId="350"/>
            <ac:spMk id="2" creationId="{68B96FF6-6A39-4454-9D5A-F020CB42A5E1}"/>
          </ac:spMkLst>
        </pc:spChg>
      </pc:sldChg>
      <pc:sldChg chg="addSp delSp modSp new mod chgLayout">
        <pc:chgData name="Birkenmaier, Lukas" userId="f59a3dd2-a7f0-4fee-9f4e-28e92c53ea01" providerId="ADAL" clId="{5AF0960E-00B5-415D-9749-D3B1731FB2BF}" dt="2022-06-21T12:10:00.152" v="2278" actId="13926"/>
        <pc:sldMkLst>
          <pc:docMk/>
          <pc:sldMk cId="732714253" sldId="351"/>
        </pc:sldMkLst>
        <pc:spChg chg="del mod ord">
          <ac:chgData name="Birkenmaier, Lukas" userId="f59a3dd2-a7f0-4fee-9f4e-28e92c53ea01" providerId="ADAL" clId="{5AF0960E-00B5-415D-9749-D3B1731FB2BF}" dt="2022-06-21T12:01:56.704" v="1758" actId="700"/>
          <ac:spMkLst>
            <pc:docMk/>
            <pc:sldMk cId="732714253" sldId="351"/>
            <ac:spMk id="2" creationId="{577026A2-0290-4C13-A909-3914CB6C84A2}"/>
          </ac:spMkLst>
        </pc:spChg>
        <pc:spChg chg="mod ord">
          <ac:chgData name="Birkenmaier, Lukas" userId="f59a3dd2-a7f0-4fee-9f4e-28e92c53ea01" providerId="ADAL" clId="{5AF0960E-00B5-415D-9749-D3B1731FB2BF}" dt="2022-06-21T12:01:56.704" v="1758" actId="700"/>
          <ac:spMkLst>
            <pc:docMk/>
            <pc:sldMk cId="732714253" sldId="351"/>
            <ac:spMk id="3" creationId="{4EF874C3-EBD3-4080-B03A-1EB27455DE38}"/>
          </ac:spMkLst>
        </pc:spChg>
        <pc:spChg chg="add mod ord">
          <ac:chgData name="Birkenmaier, Lukas" userId="f59a3dd2-a7f0-4fee-9f4e-28e92c53ea01" providerId="ADAL" clId="{5AF0960E-00B5-415D-9749-D3B1731FB2BF}" dt="2022-06-21T12:02:05.414" v="1772" actId="20577"/>
          <ac:spMkLst>
            <pc:docMk/>
            <pc:sldMk cId="732714253" sldId="351"/>
            <ac:spMk id="4" creationId="{153E3F4F-FFEF-48D6-A606-7E7265ECFE7F}"/>
          </ac:spMkLst>
        </pc:spChg>
        <pc:spChg chg="add mod ord">
          <ac:chgData name="Birkenmaier, Lukas" userId="f59a3dd2-a7f0-4fee-9f4e-28e92c53ea01" providerId="ADAL" clId="{5AF0960E-00B5-415D-9749-D3B1731FB2BF}" dt="2022-06-21T12:10:00.152" v="2278" actId="13926"/>
          <ac:spMkLst>
            <pc:docMk/>
            <pc:sldMk cId="732714253" sldId="351"/>
            <ac:spMk id="5" creationId="{7A3541C0-4442-40EF-8D15-5A13F7F11F59}"/>
          </ac:spMkLst>
        </pc:spChg>
      </pc:sldChg>
      <pc:sldChg chg="addSp modSp add mod">
        <pc:chgData name="Birkenmaier, Lukas" userId="f59a3dd2-a7f0-4fee-9f4e-28e92c53ea01" providerId="ADAL" clId="{5AF0960E-00B5-415D-9749-D3B1731FB2BF}" dt="2022-06-21T12:02:58.682" v="1912" actId="20577"/>
        <pc:sldMkLst>
          <pc:docMk/>
          <pc:sldMk cId="2220446495" sldId="352"/>
        </pc:sldMkLst>
        <pc:spChg chg="add mod">
          <ac:chgData name="Birkenmaier, Lukas" userId="f59a3dd2-a7f0-4fee-9f4e-28e92c53ea01" providerId="ADAL" clId="{5AF0960E-00B5-415D-9749-D3B1731FB2BF}" dt="2022-06-21T12:02:58.682" v="1912" actId="20577"/>
          <ac:spMkLst>
            <pc:docMk/>
            <pc:sldMk cId="2220446495" sldId="352"/>
            <ac:spMk id="2" creationId="{D0C47513-92F5-4532-820B-1922A30BC6A5}"/>
          </ac:spMkLst>
        </pc:spChg>
        <pc:spChg chg="mod">
          <ac:chgData name="Birkenmaier, Lukas" userId="f59a3dd2-a7f0-4fee-9f4e-28e92c53ea01" providerId="ADAL" clId="{5AF0960E-00B5-415D-9749-D3B1731FB2BF}" dt="2022-06-21T12:02:36.516" v="1850" actId="20577"/>
          <ac:spMkLst>
            <pc:docMk/>
            <pc:sldMk cId="2220446495" sldId="352"/>
            <ac:spMk id="4" creationId="{153E3F4F-FFEF-48D6-A606-7E7265ECFE7F}"/>
          </ac:spMkLst>
        </pc:spChg>
        <pc:spChg chg="mod">
          <ac:chgData name="Birkenmaier, Lukas" userId="f59a3dd2-a7f0-4fee-9f4e-28e92c53ea01" providerId="ADAL" clId="{5AF0960E-00B5-415D-9749-D3B1731FB2BF}" dt="2022-06-21T12:02:38.820" v="1851" actId="20577"/>
          <ac:spMkLst>
            <pc:docMk/>
            <pc:sldMk cId="2220446495" sldId="352"/>
            <ac:spMk id="5" creationId="{7A3541C0-4442-40EF-8D15-5A13F7F11F59}"/>
          </ac:spMkLst>
        </pc:spChg>
      </pc:sldChg>
      <pc:sldChg chg="addSp delSp modSp new mod chgLayout">
        <pc:chgData name="Birkenmaier, Lukas" userId="f59a3dd2-a7f0-4fee-9f4e-28e92c53ea01" providerId="ADAL" clId="{5AF0960E-00B5-415D-9749-D3B1731FB2BF}" dt="2022-06-21T12:04:23.631" v="2247" actId="20577"/>
        <pc:sldMkLst>
          <pc:docMk/>
          <pc:sldMk cId="152051605" sldId="353"/>
        </pc:sldMkLst>
        <pc:spChg chg="del mod ord">
          <ac:chgData name="Birkenmaier, Lukas" userId="f59a3dd2-a7f0-4fee-9f4e-28e92c53ea01" providerId="ADAL" clId="{5AF0960E-00B5-415D-9749-D3B1731FB2BF}" dt="2022-06-21T12:03:07.047" v="1914" actId="700"/>
          <ac:spMkLst>
            <pc:docMk/>
            <pc:sldMk cId="152051605" sldId="353"/>
            <ac:spMk id="2" creationId="{D73DB918-2F13-428A-ACE9-246E6D8E60D2}"/>
          </ac:spMkLst>
        </pc:spChg>
        <pc:spChg chg="mod ord">
          <ac:chgData name="Birkenmaier, Lukas" userId="f59a3dd2-a7f0-4fee-9f4e-28e92c53ea01" providerId="ADAL" clId="{5AF0960E-00B5-415D-9749-D3B1731FB2BF}" dt="2022-06-21T12:03:07.047" v="1914" actId="700"/>
          <ac:spMkLst>
            <pc:docMk/>
            <pc:sldMk cId="152051605" sldId="353"/>
            <ac:spMk id="3" creationId="{1B89075D-A4E2-4786-879F-B68F53CE9044}"/>
          </ac:spMkLst>
        </pc:spChg>
        <pc:spChg chg="add mod ord">
          <ac:chgData name="Birkenmaier, Lukas" userId="f59a3dd2-a7f0-4fee-9f4e-28e92c53ea01" providerId="ADAL" clId="{5AF0960E-00B5-415D-9749-D3B1731FB2BF}" dt="2022-06-21T12:03:13.054" v="1936" actId="20577"/>
          <ac:spMkLst>
            <pc:docMk/>
            <pc:sldMk cId="152051605" sldId="353"/>
            <ac:spMk id="4" creationId="{A5FA436C-527E-4B5C-96CF-D4C62E011601}"/>
          </ac:spMkLst>
        </pc:spChg>
        <pc:spChg chg="add mod ord">
          <ac:chgData name="Birkenmaier, Lukas" userId="f59a3dd2-a7f0-4fee-9f4e-28e92c53ea01" providerId="ADAL" clId="{5AF0960E-00B5-415D-9749-D3B1731FB2BF}" dt="2022-06-21T12:03:07.047" v="1914" actId="700"/>
          <ac:spMkLst>
            <pc:docMk/>
            <pc:sldMk cId="152051605" sldId="353"/>
            <ac:spMk id="5" creationId="{2EEA6827-035A-4626-8CEA-0451DA4CEDD7}"/>
          </ac:spMkLst>
        </pc:spChg>
        <pc:spChg chg="add mod">
          <ac:chgData name="Birkenmaier, Lukas" userId="f59a3dd2-a7f0-4fee-9f4e-28e92c53ea01" providerId="ADAL" clId="{5AF0960E-00B5-415D-9749-D3B1731FB2BF}" dt="2022-06-21T12:04:23.631" v="2247" actId="20577"/>
          <ac:spMkLst>
            <pc:docMk/>
            <pc:sldMk cId="152051605" sldId="353"/>
            <ac:spMk id="6" creationId="{AE9F5005-21CE-42FC-A57A-600BE6F2E646}"/>
          </ac:spMkLst>
        </pc:spChg>
      </pc:sldChg>
      <pc:sldChg chg="addSp delSp modSp new mod">
        <pc:chgData name="Birkenmaier, Lukas" userId="f59a3dd2-a7f0-4fee-9f4e-28e92c53ea01" providerId="ADAL" clId="{5AF0960E-00B5-415D-9749-D3B1731FB2BF}" dt="2022-06-21T12:14:25.513" v="2294" actId="20577"/>
        <pc:sldMkLst>
          <pc:docMk/>
          <pc:sldMk cId="297683845" sldId="354"/>
        </pc:sldMkLst>
        <pc:spChg chg="mod">
          <ac:chgData name="Birkenmaier, Lukas" userId="f59a3dd2-a7f0-4fee-9f4e-28e92c53ea01" providerId="ADAL" clId="{5AF0960E-00B5-415D-9749-D3B1731FB2BF}" dt="2022-06-21T12:14:25.513" v="2294" actId="20577"/>
          <ac:spMkLst>
            <pc:docMk/>
            <pc:sldMk cId="297683845" sldId="354"/>
            <ac:spMk id="2" creationId="{8E1A32D8-0728-421A-9305-9EE0CF1AD33F}"/>
          </ac:spMkLst>
        </pc:spChg>
        <pc:spChg chg="del">
          <ac:chgData name="Birkenmaier, Lukas" userId="f59a3dd2-a7f0-4fee-9f4e-28e92c53ea01" providerId="ADAL" clId="{5AF0960E-00B5-415D-9749-D3B1731FB2BF}" dt="2022-06-21T12:13:23.117" v="2288" actId="3680"/>
          <ac:spMkLst>
            <pc:docMk/>
            <pc:sldMk cId="297683845" sldId="354"/>
            <ac:spMk id="3" creationId="{52B4FE5D-1EAC-472F-AD92-680FE595A2D8}"/>
          </ac:spMkLst>
        </pc:spChg>
        <pc:graphicFrameChg chg="add mod ord modGraphic">
          <ac:chgData name="Birkenmaier, Lukas" userId="f59a3dd2-a7f0-4fee-9f4e-28e92c53ea01" providerId="ADAL" clId="{5AF0960E-00B5-415D-9749-D3B1731FB2BF}" dt="2022-06-21T12:13:28.690" v="2290" actId="12385"/>
          <ac:graphicFrameMkLst>
            <pc:docMk/>
            <pc:sldMk cId="297683845" sldId="354"/>
            <ac:graphicFrameMk id="5" creationId="{4C8935C4-C694-4F2E-AF5B-249D2BE5CFAA}"/>
          </ac:graphicFrameMkLst>
        </pc:graphicFrameChg>
      </pc:sldChg>
      <pc:sldChg chg="addSp delSp modSp new mod">
        <pc:chgData name="Birkenmaier, Lukas" userId="f59a3dd2-a7f0-4fee-9f4e-28e92c53ea01" providerId="ADAL" clId="{5AF0960E-00B5-415D-9749-D3B1731FB2BF}" dt="2022-06-21T12:18:39.403" v="2408" actId="404"/>
        <pc:sldMkLst>
          <pc:docMk/>
          <pc:sldMk cId="3491001711" sldId="355"/>
        </pc:sldMkLst>
        <pc:spChg chg="del">
          <ac:chgData name="Birkenmaier, Lukas" userId="f59a3dd2-a7f0-4fee-9f4e-28e92c53ea01" providerId="ADAL" clId="{5AF0960E-00B5-415D-9749-D3B1731FB2BF}" dt="2022-06-21T12:17:32.472" v="2298" actId="26606"/>
          <ac:spMkLst>
            <pc:docMk/>
            <pc:sldMk cId="3491001711" sldId="355"/>
            <ac:spMk id="2" creationId="{3B0883EA-D3AD-4166-8F87-F80BDBEB36DD}"/>
          </ac:spMkLst>
        </pc:spChg>
        <pc:spChg chg="del">
          <ac:chgData name="Birkenmaier, Lukas" userId="f59a3dd2-a7f0-4fee-9f4e-28e92c53ea01" providerId="ADAL" clId="{5AF0960E-00B5-415D-9749-D3B1731FB2BF}" dt="2022-06-21T12:17:28.579" v="2296" actId="478"/>
          <ac:spMkLst>
            <pc:docMk/>
            <pc:sldMk cId="3491001711" sldId="355"/>
            <ac:spMk id="3" creationId="{94FA9891-9DC6-4D82-A538-847848D509C6}"/>
          </ac:spMkLst>
        </pc:spChg>
        <pc:spChg chg="mod ord">
          <ac:chgData name="Birkenmaier, Lukas" userId="f59a3dd2-a7f0-4fee-9f4e-28e92c53ea01" providerId="ADAL" clId="{5AF0960E-00B5-415D-9749-D3B1731FB2BF}" dt="2022-06-21T12:17:32.472" v="2298" actId="26606"/>
          <ac:spMkLst>
            <pc:docMk/>
            <pc:sldMk cId="3491001711" sldId="355"/>
            <ac:spMk id="4" creationId="{26359ED9-1A29-44F8-924F-A9DCE8619ACC}"/>
          </ac:spMkLst>
        </pc:spChg>
        <pc:spChg chg="add mod">
          <ac:chgData name="Birkenmaier, Lukas" userId="f59a3dd2-a7f0-4fee-9f4e-28e92c53ea01" providerId="ADAL" clId="{5AF0960E-00B5-415D-9749-D3B1731FB2BF}" dt="2022-06-21T12:18:39.403" v="2408" actId="404"/>
          <ac:spMkLst>
            <pc:docMk/>
            <pc:sldMk cId="3491001711" sldId="355"/>
            <ac:spMk id="9" creationId="{669F4928-AE7D-44F0-8B95-6DB9F232F2AB}"/>
          </ac:spMkLst>
        </pc:spChg>
        <pc:spChg chg="add mod">
          <ac:chgData name="Birkenmaier, Lukas" userId="f59a3dd2-a7f0-4fee-9f4e-28e92c53ea01" providerId="ADAL" clId="{5AF0960E-00B5-415D-9749-D3B1731FB2BF}" dt="2022-06-21T12:18:02.040" v="2398" actId="20577"/>
          <ac:spMkLst>
            <pc:docMk/>
            <pc:sldMk cId="3491001711" sldId="355"/>
            <ac:spMk id="11" creationId="{9DE6CCE0-1B9D-6EE7-60C4-E0BEF55B09DE}"/>
          </ac:spMkLst>
        </pc:spChg>
        <pc:picChg chg="add mod">
          <ac:chgData name="Birkenmaier, Lukas" userId="f59a3dd2-a7f0-4fee-9f4e-28e92c53ea01" providerId="ADAL" clId="{5AF0960E-00B5-415D-9749-D3B1731FB2BF}" dt="2022-06-21T12:17:32.472" v="2298" actId="26606"/>
          <ac:picMkLst>
            <pc:docMk/>
            <pc:sldMk cId="3491001711" sldId="355"/>
            <ac:picMk id="6" creationId="{E71B06A5-7FB0-4784-925F-96C24DB61615}"/>
          </ac:picMkLst>
        </pc:picChg>
      </pc:sldChg>
      <pc:sldMasterChg chg="modSldLayout">
        <pc:chgData name="Birkenmaier, Lukas" userId="f59a3dd2-a7f0-4fee-9f4e-28e92c53ea01" providerId="ADAL" clId="{5AF0960E-00B5-415D-9749-D3B1731FB2BF}" dt="2022-06-20T12:10:17.531" v="90" actId="404"/>
        <pc:sldMasterMkLst>
          <pc:docMk/>
          <pc:sldMasterMk cId="1608358938" sldId="2147483661"/>
        </pc:sldMasterMkLst>
        <pc:sldLayoutChg chg="modSp">
          <pc:chgData name="Birkenmaier, Lukas" userId="f59a3dd2-a7f0-4fee-9f4e-28e92c53ea01" providerId="ADAL" clId="{5AF0960E-00B5-415D-9749-D3B1731FB2BF}" dt="2022-06-20T12:10:17.531" v="90" actId="404"/>
          <pc:sldLayoutMkLst>
            <pc:docMk/>
            <pc:sldMasterMk cId="1608358938" sldId="2147483661"/>
            <pc:sldLayoutMk cId="239777035" sldId="2147483663"/>
          </pc:sldLayoutMkLst>
          <pc:spChg chg="mod">
            <ac:chgData name="Birkenmaier, Lukas" userId="f59a3dd2-a7f0-4fee-9f4e-28e92c53ea01" providerId="ADAL" clId="{5AF0960E-00B5-415D-9749-D3B1731FB2BF}" dt="2022-06-20T12:10:17.531" v="90" actId="404"/>
            <ac:spMkLst>
              <pc:docMk/>
              <pc:sldMasterMk cId="1608358938" sldId="2147483661"/>
              <pc:sldLayoutMk cId="239777035" sldId="2147483663"/>
              <ac:spMk id="3" creationId="{00000000-0000-0000-0000-000000000000}"/>
            </ac:spMkLst>
          </pc:spChg>
        </pc:sldLayoutChg>
      </pc:sldMasterChg>
    </pc:docChg>
  </pc:docChgLst>
  <pc:docChgLst>
    <pc:chgData name="Birkenmaier, Lukas" userId="f59a3dd2-a7f0-4fee-9f4e-28e92c53ea01" providerId="ADAL" clId="{2ABED01B-FE02-C942-8230-B04FAA0F546F}"/>
    <pc:docChg chg="undo custSel addSld delSld modSld modMainMaster delSection modSection">
      <pc:chgData name="Birkenmaier, Lukas" userId="f59a3dd2-a7f0-4fee-9f4e-28e92c53ea01" providerId="ADAL" clId="{2ABED01B-FE02-C942-8230-B04FAA0F546F}" dt="2022-06-16T12:49:21.221" v="442" actId="20577"/>
      <pc:docMkLst>
        <pc:docMk/>
      </pc:docMkLst>
      <pc:sldChg chg="del">
        <pc:chgData name="Birkenmaier, Lukas" userId="f59a3dd2-a7f0-4fee-9f4e-28e92c53ea01" providerId="ADAL" clId="{2ABED01B-FE02-C942-8230-B04FAA0F546F}" dt="2022-06-15T15:27:46.478" v="10" actId="2696"/>
        <pc:sldMkLst>
          <pc:docMk/>
          <pc:sldMk cId="1467774360" sldId="337"/>
        </pc:sldMkLst>
      </pc:sldChg>
      <pc:sldChg chg="addSp delSp modSp mod">
        <pc:chgData name="Birkenmaier, Lukas" userId="f59a3dd2-a7f0-4fee-9f4e-28e92c53ea01" providerId="ADAL" clId="{2ABED01B-FE02-C942-8230-B04FAA0F546F}" dt="2022-06-15T15:29:41.573" v="204" actId="20577"/>
        <pc:sldMkLst>
          <pc:docMk/>
          <pc:sldMk cId="1626251047" sldId="339"/>
        </pc:sldMkLst>
        <pc:spChg chg="mod">
          <ac:chgData name="Birkenmaier, Lukas" userId="f59a3dd2-a7f0-4fee-9f4e-28e92c53ea01" providerId="ADAL" clId="{2ABED01B-FE02-C942-8230-B04FAA0F546F}" dt="2022-06-15T15:28:02.548" v="34" actId="20577"/>
          <ac:spMkLst>
            <pc:docMk/>
            <pc:sldMk cId="1626251047" sldId="339"/>
            <ac:spMk id="2" creationId="{545744C4-83BC-4F28-A92E-FD010D766151}"/>
          </ac:spMkLst>
        </pc:spChg>
        <pc:spChg chg="mod">
          <ac:chgData name="Birkenmaier, Lukas" userId="f59a3dd2-a7f0-4fee-9f4e-28e92c53ea01" providerId="ADAL" clId="{2ABED01B-FE02-C942-8230-B04FAA0F546F}" dt="2022-06-15T15:29:41.573" v="204" actId="20577"/>
          <ac:spMkLst>
            <pc:docMk/>
            <pc:sldMk cId="1626251047" sldId="339"/>
            <ac:spMk id="3" creationId="{ED2CED99-2DF8-4956-8831-B3B41660E324}"/>
          </ac:spMkLst>
        </pc:spChg>
        <pc:picChg chg="add del mod">
          <ac:chgData name="Birkenmaier, Lukas" userId="f59a3dd2-a7f0-4fee-9f4e-28e92c53ea01" providerId="ADAL" clId="{2ABED01B-FE02-C942-8230-B04FAA0F546F}" dt="2022-06-15T15:26:59.818" v="7"/>
          <ac:picMkLst>
            <pc:docMk/>
            <pc:sldMk cId="1626251047" sldId="339"/>
            <ac:picMk id="6" creationId="{1CD67B6B-98E5-B25C-1695-B2C6A40DAC01}"/>
          </ac:picMkLst>
        </pc:picChg>
      </pc:sldChg>
      <pc:sldChg chg="addSp delSp modSp new mod">
        <pc:chgData name="Birkenmaier, Lukas" userId="f59a3dd2-a7f0-4fee-9f4e-28e92c53ea01" providerId="ADAL" clId="{2ABED01B-FE02-C942-8230-B04FAA0F546F}" dt="2022-06-16T12:33:57.137" v="291" actId="20577"/>
        <pc:sldMkLst>
          <pc:docMk/>
          <pc:sldMk cId="1358963250" sldId="340"/>
        </pc:sldMkLst>
        <pc:spChg chg="mod">
          <ac:chgData name="Birkenmaier, Lukas" userId="f59a3dd2-a7f0-4fee-9f4e-28e92c53ea01" providerId="ADAL" clId="{2ABED01B-FE02-C942-8230-B04FAA0F546F}" dt="2022-06-16T12:32:36.273" v="272" actId="20577"/>
          <ac:spMkLst>
            <pc:docMk/>
            <pc:sldMk cId="1358963250" sldId="340"/>
            <ac:spMk id="2" creationId="{31B1E81B-677B-FDD2-4578-F666A7191D9C}"/>
          </ac:spMkLst>
        </pc:spChg>
        <pc:spChg chg="del">
          <ac:chgData name="Birkenmaier, Lukas" userId="f59a3dd2-a7f0-4fee-9f4e-28e92c53ea01" providerId="ADAL" clId="{2ABED01B-FE02-C942-8230-B04FAA0F546F}" dt="2022-06-16T12:32:50.425" v="273"/>
          <ac:spMkLst>
            <pc:docMk/>
            <pc:sldMk cId="1358963250" sldId="340"/>
            <ac:spMk id="3" creationId="{AD72E43B-6C78-FAC7-5831-AB76B4A1E19A}"/>
          </ac:spMkLst>
        </pc:spChg>
        <pc:spChg chg="add mod">
          <ac:chgData name="Birkenmaier, Lukas" userId="f59a3dd2-a7f0-4fee-9f4e-28e92c53ea01" providerId="ADAL" clId="{2ABED01B-FE02-C942-8230-B04FAA0F546F}" dt="2022-06-16T12:33:57.137" v="291" actId="20577"/>
          <ac:spMkLst>
            <pc:docMk/>
            <pc:sldMk cId="1358963250" sldId="340"/>
            <ac:spMk id="7" creationId="{8862ED61-BCD6-0117-B9E3-5F5789C2784A}"/>
          </ac:spMkLst>
        </pc:spChg>
        <pc:picChg chg="add mod">
          <ac:chgData name="Birkenmaier, Lukas" userId="f59a3dd2-a7f0-4fee-9f4e-28e92c53ea01" providerId="ADAL" clId="{2ABED01B-FE02-C942-8230-B04FAA0F546F}" dt="2022-06-16T12:32:57.588" v="277" actId="1076"/>
          <ac:picMkLst>
            <pc:docMk/>
            <pc:sldMk cId="1358963250" sldId="340"/>
            <ac:picMk id="6" creationId="{95591AC7-29A2-8272-9FD4-7A10ED9F771D}"/>
          </ac:picMkLst>
        </pc:picChg>
      </pc:sldChg>
      <pc:sldChg chg="modSp new mod">
        <pc:chgData name="Birkenmaier, Lukas" userId="f59a3dd2-a7f0-4fee-9f4e-28e92c53ea01" providerId="ADAL" clId="{2ABED01B-FE02-C942-8230-B04FAA0F546F}" dt="2022-06-16T12:36:10.359" v="301" actId="20577"/>
        <pc:sldMkLst>
          <pc:docMk/>
          <pc:sldMk cId="1573475612" sldId="341"/>
        </pc:sldMkLst>
        <pc:spChg chg="mod">
          <ac:chgData name="Birkenmaier, Lukas" userId="f59a3dd2-a7f0-4fee-9f4e-28e92c53ea01" providerId="ADAL" clId="{2ABED01B-FE02-C942-8230-B04FAA0F546F}" dt="2022-06-16T12:36:10.359" v="301" actId="20577"/>
          <ac:spMkLst>
            <pc:docMk/>
            <pc:sldMk cId="1573475612" sldId="341"/>
            <ac:spMk id="2" creationId="{46BEF0F9-62AB-5A86-591B-F22066F57874}"/>
          </ac:spMkLst>
        </pc:spChg>
        <pc:spChg chg="mod">
          <ac:chgData name="Birkenmaier, Lukas" userId="f59a3dd2-a7f0-4fee-9f4e-28e92c53ea01" providerId="ADAL" clId="{2ABED01B-FE02-C942-8230-B04FAA0F546F}" dt="2022-06-15T15:29:13.698" v="123" actId="20577"/>
          <ac:spMkLst>
            <pc:docMk/>
            <pc:sldMk cId="1573475612" sldId="341"/>
            <ac:spMk id="3" creationId="{14E64DCD-69F1-52DD-461F-ED0F2944F7EF}"/>
          </ac:spMkLst>
        </pc:spChg>
      </pc:sldChg>
      <pc:sldChg chg="modSp new mod">
        <pc:chgData name="Birkenmaier, Lukas" userId="f59a3dd2-a7f0-4fee-9f4e-28e92c53ea01" providerId="ADAL" clId="{2ABED01B-FE02-C942-8230-B04FAA0F546F}" dt="2022-06-16T12:36:56.013" v="324" actId="207"/>
        <pc:sldMkLst>
          <pc:docMk/>
          <pc:sldMk cId="1059482340" sldId="342"/>
        </pc:sldMkLst>
        <pc:spChg chg="mod">
          <ac:chgData name="Birkenmaier, Lukas" userId="f59a3dd2-a7f0-4fee-9f4e-28e92c53ea01" providerId="ADAL" clId="{2ABED01B-FE02-C942-8230-B04FAA0F546F}" dt="2022-06-16T12:36:21.910" v="315" actId="20577"/>
          <ac:spMkLst>
            <pc:docMk/>
            <pc:sldMk cId="1059482340" sldId="342"/>
            <ac:spMk id="2" creationId="{87A33B6B-9D19-5B34-22CF-3360344319CA}"/>
          </ac:spMkLst>
        </pc:spChg>
        <pc:spChg chg="mod">
          <ac:chgData name="Birkenmaier, Lukas" userId="f59a3dd2-a7f0-4fee-9f4e-28e92c53ea01" providerId="ADAL" clId="{2ABED01B-FE02-C942-8230-B04FAA0F546F}" dt="2022-06-16T12:36:56.013" v="324" actId="207"/>
          <ac:spMkLst>
            <pc:docMk/>
            <pc:sldMk cId="1059482340" sldId="342"/>
            <ac:spMk id="3" creationId="{5273F061-20E7-3C04-2CCF-1D53824FAB5B}"/>
          </ac:spMkLst>
        </pc:spChg>
      </pc:sldChg>
      <pc:sldChg chg="addSp delSp modSp new mod">
        <pc:chgData name="Birkenmaier, Lukas" userId="f59a3dd2-a7f0-4fee-9f4e-28e92c53ea01" providerId="ADAL" clId="{2ABED01B-FE02-C942-8230-B04FAA0F546F}" dt="2022-06-16T12:45:31.194" v="386"/>
        <pc:sldMkLst>
          <pc:docMk/>
          <pc:sldMk cId="1678240613" sldId="343"/>
        </pc:sldMkLst>
        <pc:spChg chg="mod">
          <ac:chgData name="Birkenmaier, Lukas" userId="f59a3dd2-a7f0-4fee-9f4e-28e92c53ea01" providerId="ADAL" clId="{2ABED01B-FE02-C942-8230-B04FAA0F546F}" dt="2022-06-16T12:41:16.872" v="335" actId="20577"/>
          <ac:spMkLst>
            <pc:docMk/>
            <pc:sldMk cId="1678240613" sldId="343"/>
            <ac:spMk id="2" creationId="{645888B7-2898-0478-491D-5B9F37837D4D}"/>
          </ac:spMkLst>
        </pc:spChg>
        <pc:spChg chg="del mod">
          <ac:chgData name="Birkenmaier, Lukas" userId="f59a3dd2-a7f0-4fee-9f4e-28e92c53ea01" providerId="ADAL" clId="{2ABED01B-FE02-C942-8230-B04FAA0F546F}" dt="2022-06-16T12:41:28.553" v="340" actId="3680"/>
          <ac:spMkLst>
            <pc:docMk/>
            <pc:sldMk cId="1678240613" sldId="343"/>
            <ac:spMk id="3" creationId="{80EA6E65-5E9B-50AE-FADF-CFA7D588A750}"/>
          </ac:spMkLst>
        </pc:spChg>
        <pc:graphicFrameChg chg="add mod ord modGraphic">
          <ac:chgData name="Birkenmaier, Lukas" userId="f59a3dd2-a7f0-4fee-9f4e-28e92c53ea01" providerId="ADAL" clId="{2ABED01B-FE02-C942-8230-B04FAA0F546F}" dt="2022-06-16T12:45:31.194" v="386"/>
          <ac:graphicFrameMkLst>
            <pc:docMk/>
            <pc:sldMk cId="1678240613" sldId="343"/>
            <ac:graphicFrameMk id="5" creationId="{E397D864-2B62-812D-A016-C23C81BACBCC}"/>
          </ac:graphicFrameMkLst>
        </pc:graphicFrameChg>
      </pc:sldChg>
      <pc:sldChg chg="addSp delSp modSp new mod chgLayout">
        <pc:chgData name="Birkenmaier, Lukas" userId="f59a3dd2-a7f0-4fee-9f4e-28e92c53ea01" providerId="ADAL" clId="{2ABED01B-FE02-C942-8230-B04FAA0F546F}" dt="2022-06-16T12:49:21.221" v="442" actId="20577"/>
        <pc:sldMkLst>
          <pc:docMk/>
          <pc:sldMk cId="709088772" sldId="344"/>
        </pc:sldMkLst>
        <pc:spChg chg="del mod ord">
          <ac:chgData name="Birkenmaier, Lukas" userId="f59a3dd2-a7f0-4fee-9f4e-28e92c53ea01" providerId="ADAL" clId="{2ABED01B-FE02-C942-8230-B04FAA0F546F}" dt="2022-06-16T12:48:44.422" v="388" actId="700"/>
          <ac:spMkLst>
            <pc:docMk/>
            <pc:sldMk cId="709088772" sldId="344"/>
            <ac:spMk id="2" creationId="{6496DEA5-1C59-4BAE-C3C1-A6EEB8BBF688}"/>
          </ac:spMkLst>
        </pc:spChg>
        <pc:spChg chg="del">
          <ac:chgData name="Birkenmaier, Lukas" userId="f59a3dd2-a7f0-4fee-9f4e-28e92c53ea01" providerId="ADAL" clId="{2ABED01B-FE02-C942-8230-B04FAA0F546F}" dt="2022-06-16T12:48:44.422" v="388" actId="700"/>
          <ac:spMkLst>
            <pc:docMk/>
            <pc:sldMk cId="709088772" sldId="344"/>
            <ac:spMk id="3" creationId="{9783FAC8-53B7-55F7-441C-50FB5A374505}"/>
          </ac:spMkLst>
        </pc:spChg>
        <pc:spChg chg="mod ord">
          <ac:chgData name="Birkenmaier, Lukas" userId="f59a3dd2-a7f0-4fee-9f4e-28e92c53ea01" providerId="ADAL" clId="{2ABED01B-FE02-C942-8230-B04FAA0F546F}" dt="2022-06-16T12:48:44.422" v="388" actId="700"/>
          <ac:spMkLst>
            <pc:docMk/>
            <pc:sldMk cId="709088772" sldId="344"/>
            <ac:spMk id="4" creationId="{E0297E04-2034-E7FB-F196-4C1406504B0C}"/>
          </ac:spMkLst>
        </pc:spChg>
        <pc:spChg chg="add mod ord">
          <ac:chgData name="Birkenmaier, Lukas" userId="f59a3dd2-a7f0-4fee-9f4e-28e92c53ea01" providerId="ADAL" clId="{2ABED01B-FE02-C942-8230-B04FAA0F546F}" dt="2022-06-16T12:49:21.221" v="442" actId="20577"/>
          <ac:spMkLst>
            <pc:docMk/>
            <pc:sldMk cId="709088772" sldId="344"/>
            <ac:spMk id="5" creationId="{A645F29C-C3A2-5B05-3BE2-4D68DCDAD3D0}"/>
          </ac:spMkLst>
        </pc:spChg>
      </pc:sldChg>
      <pc:sldMasterChg chg="addSldLayout modSldLayout">
        <pc:chgData name="Birkenmaier, Lukas" userId="f59a3dd2-a7f0-4fee-9f4e-28e92c53ea01" providerId="ADAL" clId="{2ABED01B-FE02-C942-8230-B04FAA0F546F}" dt="2022-06-15T15:30:44.714" v="245" actId="207"/>
        <pc:sldMasterMkLst>
          <pc:docMk/>
          <pc:sldMasterMk cId="1608358938" sldId="2147483661"/>
        </pc:sldMasterMkLst>
        <pc:sldLayoutChg chg="modSp new mod setBg">
          <pc:chgData name="Birkenmaier, Lukas" userId="f59a3dd2-a7f0-4fee-9f4e-28e92c53ea01" providerId="ADAL" clId="{2ABED01B-FE02-C942-8230-B04FAA0F546F}" dt="2022-06-15T15:30:44.714" v="245" actId="207"/>
          <pc:sldLayoutMkLst>
            <pc:docMk/>
            <pc:sldMasterMk cId="1608358938" sldId="2147483661"/>
            <pc:sldLayoutMk cId="1487823851" sldId="2147483669"/>
          </pc:sldLayoutMkLst>
          <pc:spChg chg="mod">
            <ac:chgData name="Birkenmaier, Lukas" userId="f59a3dd2-a7f0-4fee-9f4e-28e92c53ea01" providerId="ADAL" clId="{2ABED01B-FE02-C942-8230-B04FAA0F546F}" dt="2022-06-15T15:30:44.714" v="245" actId="207"/>
            <ac:spMkLst>
              <pc:docMk/>
              <pc:sldMasterMk cId="1608358938" sldId="2147483661"/>
              <pc:sldLayoutMk cId="1487823851" sldId="2147483669"/>
              <ac:spMk id="2" creationId="{3B313804-CAAB-49D0-D5A3-600E6009A5A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Source Sans Pro" panose="020B0503030403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de-DE">
              <a:latin typeface="Source Sans Pro" panose="020B0503030403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Source Sans Pro" panose="020B0503030403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D4C7-C774-42D5-9E58-119FD3177B58}" type="slidenum">
              <a:rPr lang="de-DE" smtClean="0">
                <a:latin typeface="Source Sans Pro" panose="020B0503030403020204" pitchFamily="34" charset="0"/>
              </a:rPr>
              <a:t>‹#›</a:t>
            </a:fld>
            <a:endParaRPr lang="de-DE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726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Source Sans Pro" panose="020B0503030403020204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Source Sans Pro" panose="020B0503030403020204" pitchFamily="34" charset="0"/>
              </a:defRPr>
            </a:lvl1pPr>
          </a:lstStyle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20" rIns="99039" bIns="495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9" tIns="49520" rIns="99039" bIns="495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Source Sans Pro" panose="020B0503030403020204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Source Sans Pro" panose="020B0503030403020204" pitchFamily="34" charset="0"/>
              </a:defRPr>
            </a:lvl1pPr>
          </a:lstStyle>
          <a:p>
            <a:fld id="{BF63E930-8F88-4EE0-A623-E2193C3967E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6925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A3A3A"/>
                </a:solidFill>
                <a:effectLst/>
                <a:latin typeface="Montserrat" panose="020B0604020202020204" pitchFamily="2" charset="0"/>
              </a:rPr>
              <a:t>Während die Morphologie die Wortstruktur behandelt, versteht man unter der Syntax „die Lehre vom formalen Aufbau und den formalen Eigenschaften von Wortgruppen und ihren Teilen“ (Pafel 2011: 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32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verb</a:t>
            </a:r>
            <a:r>
              <a:rPr lang="de-DE"/>
              <a:t> </a:t>
            </a:r>
            <a:r>
              <a:rPr lang="de-DE" err="1"/>
              <a:t>phrases</a:t>
            </a:r>
            <a:r>
              <a:rPr lang="de-DE"/>
              <a:t> (VPs)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05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verb</a:t>
            </a:r>
            <a:r>
              <a:rPr lang="de-DE"/>
              <a:t> </a:t>
            </a:r>
            <a:r>
              <a:rPr lang="de-DE" err="1"/>
              <a:t>phrases</a:t>
            </a:r>
            <a:r>
              <a:rPr lang="de-DE"/>
              <a:t> (VPs)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9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0" y="6093296"/>
            <a:ext cx="738256" cy="609416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0" y="2656202"/>
            <a:ext cx="9144000" cy="1289957"/>
          </a:xfrm>
          <a:prstGeom prst="rect">
            <a:avLst/>
          </a:prstGeom>
          <a:solidFill>
            <a:srgbClr val="C6D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Source Sans Pro" panose="020B0503030403020204" pitchFamily="34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0" y="3946158"/>
            <a:ext cx="9144000" cy="1289957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Source Sans Pro" panose="020B0503030403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937" y="2708921"/>
            <a:ext cx="4896544" cy="1152129"/>
          </a:xfrm>
        </p:spPr>
        <p:txBody>
          <a:bodyPr>
            <a:noAutofit/>
          </a:bodyPr>
          <a:lstStyle>
            <a:lvl1pPr algn="l">
              <a:defRPr sz="2800" b="0">
                <a:solidFill>
                  <a:srgbClr val="58748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95937" y="4077072"/>
            <a:ext cx="4896544" cy="108012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36"/>
          <a:stretch/>
        </p:blipFill>
        <p:spPr>
          <a:xfrm>
            <a:off x="684213" y="1124744"/>
            <a:ext cx="3426085" cy="604198"/>
          </a:xfrm>
          <a:prstGeom prst="rect">
            <a:avLst/>
          </a:prstGeom>
        </p:spPr>
      </p:pic>
      <p:pic>
        <p:nvPicPr>
          <p:cNvPr id="12" name="Grafik 11" descr="Ein Bild, das Gebäude, draußen, Apartmentgebäude, Stadt enthält.&#10;&#10;Automatisch generierte Beschreibung">
            <a:extLst>
              <a:ext uri="{FF2B5EF4-FFF2-40B4-BE49-F238E27FC236}">
                <a16:creationId xmlns:a16="http://schemas.microsoft.com/office/drawing/2014/main" id="{8D90F020-60D6-4421-988C-30670738CD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4" y="2656200"/>
            <a:ext cx="3300976" cy="25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9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4" y="908050"/>
            <a:ext cx="7775575" cy="5095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83570" y="1600200"/>
            <a:ext cx="7776219" cy="47811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sz="2000"/>
            </a:lvl1pPr>
            <a:lvl2pPr>
              <a:defRPr lang="de-DE" sz="2000"/>
            </a:lvl2pPr>
            <a:lvl3pPr>
              <a:defRPr sz="1800"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36"/>
          <a:stretch/>
        </p:blipFill>
        <p:spPr>
          <a:xfrm>
            <a:off x="674332" y="476252"/>
            <a:ext cx="1665421" cy="293701"/>
          </a:xfrm>
          <a:prstGeom prst="rect">
            <a:avLst/>
          </a:prstGeom>
        </p:spPr>
      </p:pic>
      <p:sp>
        <p:nvSpPr>
          <p:cNvPr id="9" name="Fußzeilenplatzhalter 13"/>
          <p:cNvSpPr>
            <a:spLocks noGrp="1"/>
          </p:cNvSpPr>
          <p:nvPr>
            <p:ph type="ftr" sz="quarter" idx="11"/>
          </p:nvPr>
        </p:nvSpPr>
        <p:spPr>
          <a:xfrm>
            <a:off x="700834" y="6525344"/>
            <a:ext cx="5318966" cy="220700"/>
          </a:xfrm>
          <a:prstGeom prst="rect">
            <a:avLst/>
          </a:prstGeom>
        </p:spPr>
        <p:txBody>
          <a:bodyPr/>
          <a:lstStyle>
            <a:lvl1pPr algn="l">
              <a:defRPr sz="1000"/>
            </a:lvl1pPr>
          </a:lstStyle>
          <a:p>
            <a:endParaRPr lang="de-DE"/>
          </a:p>
        </p:txBody>
      </p:sp>
      <p:sp>
        <p:nvSpPr>
          <p:cNvPr id="11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6516216" y="6525344"/>
            <a:ext cx="1943572" cy="2207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7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4214" y="908050"/>
            <a:ext cx="7775575" cy="5095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683570" y="1628800"/>
            <a:ext cx="3744415" cy="4752528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716017" y="1628800"/>
            <a:ext cx="3744415" cy="4752528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36"/>
          <a:stretch/>
        </p:blipFill>
        <p:spPr>
          <a:xfrm>
            <a:off x="674332" y="476252"/>
            <a:ext cx="1665421" cy="293701"/>
          </a:xfrm>
          <a:prstGeom prst="rect">
            <a:avLst/>
          </a:prstGeom>
        </p:spPr>
      </p:pic>
      <p:sp>
        <p:nvSpPr>
          <p:cNvPr id="11" name="Fußzeilenplatzhalter 13"/>
          <p:cNvSpPr>
            <a:spLocks noGrp="1"/>
          </p:cNvSpPr>
          <p:nvPr>
            <p:ph type="ftr" sz="quarter" idx="11"/>
          </p:nvPr>
        </p:nvSpPr>
        <p:spPr>
          <a:xfrm>
            <a:off x="700834" y="6525344"/>
            <a:ext cx="5318966" cy="220700"/>
          </a:xfrm>
          <a:prstGeom prst="rect">
            <a:avLst/>
          </a:prstGeom>
        </p:spPr>
        <p:txBody>
          <a:bodyPr/>
          <a:lstStyle>
            <a:lvl1pPr algn="l">
              <a:defRPr sz="1000"/>
            </a:lvl1pPr>
          </a:lstStyle>
          <a:p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6516216" y="6525344"/>
            <a:ext cx="1943572" cy="2207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98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9" y="908050"/>
            <a:ext cx="7776864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Title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36"/>
          <a:stretch/>
        </p:blipFill>
        <p:spPr>
          <a:xfrm>
            <a:off x="674332" y="476252"/>
            <a:ext cx="1665421" cy="293701"/>
          </a:xfrm>
          <a:prstGeom prst="rect">
            <a:avLst/>
          </a:prstGeom>
        </p:spPr>
      </p:pic>
      <p:sp>
        <p:nvSpPr>
          <p:cNvPr id="9" name="Fußzeilenplatzhalter 13"/>
          <p:cNvSpPr>
            <a:spLocks noGrp="1"/>
          </p:cNvSpPr>
          <p:nvPr>
            <p:ph type="ftr" sz="quarter" idx="11"/>
          </p:nvPr>
        </p:nvSpPr>
        <p:spPr>
          <a:xfrm>
            <a:off x="700834" y="6525344"/>
            <a:ext cx="5318966" cy="220700"/>
          </a:xfrm>
          <a:prstGeom prst="rect">
            <a:avLst/>
          </a:prstGeom>
        </p:spPr>
        <p:txBody>
          <a:bodyPr/>
          <a:lstStyle>
            <a:lvl1pPr algn="l">
              <a:defRPr sz="1000"/>
            </a:lvl1pPr>
          </a:lstStyle>
          <a:p>
            <a:endParaRPr lang="de-DE"/>
          </a:p>
        </p:txBody>
      </p:sp>
      <p:sp>
        <p:nvSpPr>
          <p:cNvPr id="10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6516216" y="6525344"/>
            <a:ext cx="1943572" cy="2207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25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36"/>
          <a:stretch/>
        </p:blipFill>
        <p:spPr>
          <a:xfrm>
            <a:off x="674332" y="476252"/>
            <a:ext cx="1665421" cy="293701"/>
          </a:xfrm>
          <a:prstGeom prst="rect">
            <a:avLst/>
          </a:prstGeom>
        </p:spPr>
      </p:pic>
      <p:sp>
        <p:nvSpPr>
          <p:cNvPr id="6" name="Fußzeilenplatzhalter 13"/>
          <p:cNvSpPr>
            <a:spLocks noGrp="1"/>
          </p:cNvSpPr>
          <p:nvPr>
            <p:ph type="ftr" sz="quarter" idx="11"/>
          </p:nvPr>
        </p:nvSpPr>
        <p:spPr>
          <a:xfrm>
            <a:off x="700834" y="6525344"/>
            <a:ext cx="5318966" cy="220700"/>
          </a:xfrm>
          <a:prstGeom prst="rect">
            <a:avLst/>
          </a:prstGeom>
        </p:spPr>
        <p:txBody>
          <a:bodyPr/>
          <a:lstStyle>
            <a:lvl1pPr algn="l">
              <a:defRPr sz="1000"/>
            </a:lvl1pPr>
          </a:lstStyle>
          <a:p>
            <a:endParaRPr lang="de-DE"/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6516216" y="6525344"/>
            <a:ext cx="1943572" cy="2207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59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lie mit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1196974"/>
            <a:ext cx="9144000" cy="56610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Source Sans Pro" panose="020B0503030403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9" y="1513071"/>
            <a:ext cx="7776864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Title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36"/>
          <a:stretch/>
        </p:blipFill>
        <p:spPr>
          <a:xfrm>
            <a:off x="674332" y="476252"/>
            <a:ext cx="1665421" cy="293701"/>
          </a:xfrm>
          <a:prstGeom prst="rect">
            <a:avLst/>
          </a:prstGeom>
        </p:spPr>
      </p:pic>
      <p:sp>
        <p:nvSpPr>
          <p:cNvPr id="9" name="Fußzeilenplatzhalter 13"/>
          <p:cNvSpPr>
            <a:spLocks noGrp="1"/>
          </p:cNvSpPr>
          <p:nvPr>
            <p:ph type="ftr" sz="quarter" idx="11"/>
          </p:nvPr>
        </p:nvSpPr>
        <p:spPr>
          <a:xfrm>
            <a:off x="700834" y="6525344"/>
            <a:ext cx="5318966" cy="220700"/>
          </a:xfrm>
          <a:prstGeom prst="rect">
            <a:avLst/>
          </a:prstGeom>
        </p:spPr>
        <p:txBody>
          <a:bodyPr/>
          <a:lstStyle>
            <a:lvl1pPr algn="l">
              <a:defRPr sz="1000"/>
            </a:lvl1pPr>
          </a:lstStyle>
          <a:p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6516216" y="6525344"/>
            <a:ext cx="1943572" cy="2207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05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699" y="4349612"/>
            <a:ext cx="648072" cy="534971"/>
          </a:xfrm>
          <a:prstGeom prst="rect">
            <a:avLst/>
          </a:prstGeom>
        </p:spPr>
      </p:pic>
      <p:sp>
        <p:nvSpPr>
          <p:cNvPr id="5" name="Rechteck 4"/>
          <p:cNvSpPr/>
          <p:nvPr userDrawn="1"/>
        </p:nvSpPr>
        <p:spPr>
          <a:xfrm>
            <a:off x="0" y="2656478"/>
            <a:ext cx="9144000" cy="1152128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Source Sans Pro" panose="020B050303040302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5" y="2944511"/>
            <a:ext cx="7632202" cy="576065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Source Sans Pro Light" panose="020B0403030403020204" pitchFamily="34" charset="0"/>
              </a:defRPr>
            </a:lvl1pPr>
          </a:lstStyle>
          <a:p>
            <a:pPr lvl="0"/>
            <a:r>
              <a:rPr lang="de-DE"/>
              <a:t>Vielen Dank für Ihre Aufmerksamkeit.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0" y="2304822"/>
            <a:ext cx="9144000" cy="351656"/>
          </a:xfrm>
          <a:prstGeom prst="rect">
            <a:avLst/>
          </a:prstGeom>
          <a:solidFill>
            <a:srgbClr val="58748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Source Sans Pro" panose="020B0503030403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36"/>
          <a:stretch/>
        </p:blipFill>
        <p:spPr>
          <a:xfrm>
            <a:off x="2051720" y="4369471"/>
            <a:ext cx="2808312" cy="4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3804-CAAB-49D0-D5A3-600E6009A5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14" y="2772720"/>
            <a:ext cx="7775575" cy="520016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GB" dirty="0" err="1"/>
              <a:t>Textster</a:t>
            </a:r>
            <a:r>
              <a:rPr lang="en-GB" dirty="0"/>
              <a:t> title </a:t>
            </a:r>
            <a:r>
              <a:rPr lang="en-GB" dirty="0" err="1"/>
              <a:t>styledsfs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AF39F-4A26-F336-04C1-7D6C7208B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Lukas Birkenmaier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6B418-CD83-A0EB-C51D-6DB4CF116A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823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214" y="897622"/>
            <a:ext cx="7775575" cy="520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214" y="1600200"/>
            <a:ext cx="7775575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Source Sans Pro" panose="020B0503030403020204" pitchFamily="34" charset="0"/>
            </a:endParaRPr>
          </a:p>
        </p:txBody>
      </p:sp>
      <p:sp>
        <p:nvSpPr>
          <p:cNvPr id="8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700834" y="6525344"/>
            <a:ext cx="5318966" cy="220700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Source Sans Pro" panose="020B0503030403020204" pitchFamily="34" charset="0"/>
              </a:defRPr>
            </a:lvl1pPr>
          </a:lstStyle>
          <a:p>
            <a:r>
              <a:rPr lang="de-DE" dirty="0"/>
              <a:t>Lukas Birkenmaier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516216" y="6525344"/>
            <a:ext cx="1943572" cy="220700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Source Sans Pro" panose="020B0503030403020204" pitchFamily="34" charset="0"/>
              </a:defRPr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3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58748F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534988" indent="-266700" algn="l" defTabSz="914400" rtl="0" eaLnBrk="1" latinLnBrk="0" hangingPunct="1">
        <a:spcBef>
          <a:spcPct val="20000"/>
        </a:spcBef>
        <a:buClr>
          <a:srgbClr val="58748F"/>
        </a:buClr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2pPr>
      <a:lvl3pPr marL="900113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1800" i="1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758/BF03207792" TargetMode="External"/><Relationship Id="rId2" Type="http://schemas.openxmlformats.org/officeDocument/2006/relationships/hyperlink" Target="https://doi.org/10.1016/j.jad.2004.08.00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758/BF0320779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11/ijal.12259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ijal.1225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995937" y="2708921"/>
            <a:ext cx="4896544" cy="1152129"/>
          </a:xfrm>
        </p:spPr>
        <p:txBody>
          <a:bodyPr/>
          <a:lstStyle/>
          <a:p>
            <a:r>
              <a:rPr lang="de-DE" dirty="0"/>
              <a:t>Title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995937" y="4077072"/>
            <a:ext cx="4896544" cy="108012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Lukas Birkenmaier</a:t>
            </a:r>
          </a:p>
          <a:p>
            <a:r>
              <a:rPr lang="de-DE" i="1" dirty="0"/>
              <a:t>Date</a:t>
            </a:r>
          </a:p>
          <a:p>
            <a:r>
              <a:rPr lang="de-DE" dirty="0"/>
              <a:t>Research Associate</a:t>
            </a:r>
          </a:p>
        </p:txBody>
      </p:sp>
    </p:spTree>
    <p:extLst>
      <p:ext uri="{BB962C8B-B14F-4D97-AF65-F5344CB8AC3E}">
        <p14:creationId xmlns:p14="http://schemas.microsoft.com/office/powerpoint/2010/main" val="305155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44B9-7388-476F-B673-D5C6D9D8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Emotional Sentiment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1910E-8AB6-4629-90F5-7A64319C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7292D-0629-466C-A28A-85FB03CD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E3739-B889-4C33-ADA5-FE4982509B37}"/>
              </a:ext>
            </a:extLst>
          </p:cNvPr>
          <p:cNvSpPr/>
          <p:nvPr/>
        </p:nvSpPr>
        <p:spPr>
          <a:xfrm>
            <a:off x="1384663" y="2717074"/>
            <a:ext cx="6518366" cy="241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Tba., assumption, that sentences with sentiments are ambiguous and difficult to interpret for respondents</a:t>
            </a:r>
          </a:p>
        </p:txBody>
      </p:sp>
    </p:spTree>
    <p:extLst>
      <p:ext uri="{BB962C8B-B14F-4D97-AF65-F5344CB8AC3E}">
        <p14:creationId xmlns:p14="http://schemas.microsoft.com/office/powerpoint/2010/main" val="279855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45F29C-C3A2-5B05-3BE2-4D68DCDA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Building Open Source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97E04-2034-E7FB-F196-4C1406504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5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E3F4F-FFEF-48D6-A606-7E7265EC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541C0-4442-40EF-8D15-5A13F7F1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Language: R</a:t>
            </a:r>
          </a:p>
          <a:p>
            <a:r>
              <a:rPr lang="en-US" dirty="0"/>
              <a:t>External packages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spacyR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Quanteda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F874C3-EBD3-4080-B03A-1EB27455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71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E3F4F-FFEF-48D6-A606-7E7265EC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541C0-4442-40EF-8D15-5A13F7F1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F874C3-EBD3-4080-B03A-1EB27455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C47513-92F5-4532-820B-1922A30BC6A5}"/>
              </a:ext>
            </a:extLst>
          </p:cNvPr>
          <p:cNvSpPr/>
          <p:nvPr/>
        </p:nvSpPr>
        <p:spPr>
          <a:xfrm>
            <a:off x="1789611" y="2651760"/>
            <a:ext cx="6204858" cy="2364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Tba., either GIF or link to shiny app</a:t>
            </a:r>
          </a:p>
        </p:txBody>
      </p:sp>
    </p:spTree>
    <p:extLst>
      <p:ext uri="{BB962C8B-B14F-4D97-AF65-F5344CB8AC3E}">
        <p14:creationId xmlns:p14="http://schemas.microsoft.com/office/powerpoint/2010/main" val="222044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6FF6-6A39-4454-9D5A-F020CB42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Validating Tool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9C3C6-EF8D-4FAB-B837-41CF38F579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13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FA436C-527E-4B5C-96CF-D4C62E01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EA6827-035A-4626-8CEA-0451DA4CE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9075D-A4E2-4786-879F-B68F53CE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F5005-21CE-42FC-A57A-600BE6F2E646}"/>
              </a:ext>
            </a:extLst>
          </p:cNvPr>
          <p:cNvSpPr/>
          <p:nvPr/>
        </p:nvSpPr>
        <p:spPr>
          <a:xfrm>
            <a:off x="1672046" y="2220686"/>
            <a:ext cx="6270171" cy="3422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@Clemens: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könnte</a:t>
            </a:r>
            <a:r>
              <a:rPr lang="en-US" dirty="0"/>
              <a:t> ich </a:t>
            </a:r>
            <a:r>
              <a:rPr lang="en-US" dirty="0" err="1"/>
              <a:t>nochmal</a:t>
            </a:r>
            <a:r>
              <a:rPr lang="en-US" dirty="0"/>
              <a:t> </a:t>
            </a:r>
            <a:r>
              <a:rPr lang="en-US" dirty="0" err="1"/>
              <a:t>deinen</a:t>
            </a:r>
            <a:r>
              <a:rPr lang="en-US" dirty="0"/>
              <a:t> Input </a:t>
            </a:r>
            <a:r>
              <a:rPr lang="en-US" dirty="0" err="1"/>
              <a:t>gebrauchen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Datenquellen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hierfür</a:t>
            </a:r>
            <a:r>
              <a:rPr lang="en-US" dirty="0"/>
              <a:t> </a:t>
            </a:r>
            <a:r>
              <a:rPr lang="en-US" dirty="0" err="1"/>
              <a:t>verwenden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(ich </a:t>
            </a:r>
            <a:r>
              <a:rPr lang="en-US" dirty="0" err="1"/>
              <a:t>hatte</a:t>
            </a:r>
            <a:r>
              <a:rPr lang="en-US" dirty="0"/>
              <a:t> in </a:t>
            </a:r>
            <a:r>
              <a:rPr lang="en-US" dirty="0" err="1"/>
              <a:t>Erinnerung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es </a:t>
            </a:r>
            <a:r>
              <a:rPr lang="en-US" dirty="0" err="1"/>
              <a:t>bereits</a:t>
            </a:r>
            <a:r>
              <a:rPr lang="en-US" dirty="0"/>
              <a:t> </a:t>
            </a:r>
            <a:r>
              <a:rPr lang="en-US" dirty="0" err="1"/>
              <a:t>Skalen</a:t>
            </a:r>
            <a:r>
              <a:rPr lang="en-US" dirty="0"/>
              <a:t> </a:t>
            </a:r>
            <a:r>
              <a:rPr lang="en-US" dirty="0" err="1"/>
              <a:t>inkl</a:t>
            </a:r>
            <a:r>
              <a:rPr lang="en-US" dirty="0"/>
              <a:t>. </a:t>
            </a:r>
            <a:r>
              <a:rPr lang="en-US" dirty="0" err="1"/>
              <a:t>Antworten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, wo </a:t>
            </a:r>
            <a:r>
              <a:rPr lang="en-US" dirty="0" err="1"/>
              <a:t>zusätzlich</a:t>
            </a:r>
            <a:r>
              <a:rPr lang="en-US" dirty="0"/>
              <a:t> die </a:t>
            </a:r>
            <a:r>
              <a:rPr lang="en-US" dirty="0" err="1"/>
              <a:t>Verständlichkeit</a:t>
            </a:r>
            <a:r>
              <a:rPr lang="en-US" dirty="0"/>
              <a:t> </a:t>
            </a:r>
            <a:r>
              <a:rPr lang="en-US" dirty="0" err="1"/>
              <a:t>abgefragt</a:t>
            </a:r>
            <a:r>
              <a:rPr lang="en-US" dirty="0"/>
              <a:t> </a:t>
            </a:r>
            <a:r>
              <a:rPr lang="en-US" dirty="0" err="1"/>
              <a:t>wurd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205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45F29C-C3A2-5B05-3BE2-4D68DCDA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Glossary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97E04-2034-E7FB-F196-4C1406504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70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88B7-2898-0478-491D-5B9F3783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Glossary</a:t>
            </a:r>
            <a:endParaRPr 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97D864-2B62-812D-A016-C23C81BAC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937952"/>
              </p:ext>
            </p:extLst>
          </p:nvPr>
        </p:nvGraphicFramePr>
        <p:xfrm>
          <a:off x="684213" y="1600200"/>
          <a:ext cx="7775574" cy="3042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5355">
                  <a:extLst>
                    <a:ext uri="{9D8B030D-6E8A-4147-A177-3AD203B41FA5}">
                      <a16:colId xmlns:a16="http://schemas.microsoft.com/office/drawing/2014/main" val="2952113685"/>
                    </a:ext>
                  </a:extLst>
                </a:gridCol>
                <a:gridCol w="6050219">
                  <a:extLst>
                    <a:ext uri="{9D8B030D-6E8A-4147-A177-3AD203B41FA5}">
                      <a16:colId xmlns:a16="http://schemas.microsoft.com/office/drawing/2014/main" val="3235224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86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AS-unit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Analysis of Speech; </a:t>
                      </a:r>
                      <a:b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roughly equivalent to a sentence except that a not very sentence-like utterance such as “Good morning” or “Thank you” qualifies as one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4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utterance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0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4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2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1048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BA4D1-2890-5461-9A9A-BA8C6B56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24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42DE24-DB58-4105-B657-C3DFBF1E2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7200900" y="6380163"/>
            <a:ext cx="1943100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81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44C4-83BC-4F28-A92E-FD010D76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Survey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ED99-2DF8-4956-8831-B3B41660E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“Survey designers have long been concerned about the language complexity of the questions they ask and its impact on data quality (</a:t>
            </a:r>
            <a:r>
              <a:rPr lang="en-US" dirty="0" err="1"/>
              <a:t>Cantril</a:t>
            </a:r>
            <a:r>
              <a:rPr lang="en-US" dirty="0"/>
              <a:t> 1944; Payne 1951).” (</a:t>
            </a:r>
            <a:r>
              <a:rPr lang="en-US" dirty="0" err="1"/>
              <a:t>Lenzner</a:t>
            </a:r>
            <a:r>
              <a:rPr lang="en-US" dirty="0"/>
              <a:t> 2014)</a:t>
            </a:r>
          </a:p>
          <a:p>
            <a:pPr>
              <a:spcBef>
                <a:spcPts val="600"/>
              </a:spcBef>
            </a:pPr>
            <a:r>
              <a:rPr lang="en-US" dirty="0"/>
              <a:t>“Respondent comprehension is essential for meaningful measurement and prior studies” (</a:t>
            </a:r>
            <a:r>
              <a:rPr lang="en-US" sz="2000" dirty="0">
                <a:effectLst/>
              </a:rPr>
              <a:t>Shumway et al., 2004)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“Concern about comprehension is heightened by evidence documenting that almost half of all Americans have limited literacy skills” (</a:t>
            </a:r>
            <a:r>
              <a:rPr lang="en-US" sz="2000" dirty="0">
                <a:effectLst/>
              </a:rPr>
              <a:t>Shumway et al., 2004)</a:t>
            </a:r>
          </a:p>
          <a:p>
            <a:pPr>
              <a:spcBef>
                <a:spcPts val="600"/>
              </a:spcBef>
            </a:pPr>
            <a:r>
              <a:rPr lang="en-US" dirty="0"/>
              <a:t>There exist tools such as Question Evaluation Aid (QUAID) (</a:t>
            </a:r>
            <a:r>
              <a:rPr lang="en-US" dirty="0" err="1"/>
              <a:t>Graesser</a:t>
            </a:r>
            <a:r>
              <a:rPr lang="en-US" dirty="0"/>
              <a:t> et al., 2000), which, however, are only available in the English language and are not open source</a:t>
            </a:r>
          </a:p>
          <a:p>
            <a:pPr marL="538163" indent="0">
              <a:spcBef>
                <a:spcPts val="600"/>
              </a:spcBef>
              <a:buNone/>
            </a:pPr>
            <a:br>
              <a:rPr lang="en-US" b="1" dirty="0"/>
            </a:br>
            <a:r>
              <a:rPr lang="en-US" b="1" dirty="0"/>
              <a:t>Need for an automated and state-of-the-art tool to evaluate </a:t>
            </a:r>
            <a:br>
              <a:rPr lang="en-US" b="1" dirty="0"/>
            </a:br>
            <a:r>
              <a:rPr lang="en-US" b="1" dirty="0"/>
              <a:t>survey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6B43-531D-4853-BB01-BE9FFE1F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3425B-36E7-43F1-93C0-8341530EF35C}"/>
              </a:ext>
            </a:extLst>
          </p:cNvPr>
          <p:cNvSpPr txBox="1"/>
          <p:nvPr/>
        </p:nvSpPr>
        <p:spPr>
          <a:xfrm>
            <a:off x="0" y="6212501"/>
            <a:ext cx="8559384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 err="1">
                <a:effectLst/>
              </a:rPr>
              <a:t>Lenzner</a:t>
            </a:r>
            <a:r>
              <a:rPr lang="en-US" sz="700" dirty="0">
                <a:effectLst/>
              </a:rPr>
              <a:t>, Timo. ‘Are Readability Formulas Valid Tools for Assessing Survey Question Difficulty?’ </a:t>
            </a:r>
            <a:r>
              <a:rPr lang="en-US" sz="700" i="1" dirty="0">
                <a:effectLst/>
              </a:rPr>
              <a:t>Sociological Methods &amp; Research</a:t>
            </a:r>
            <a:r>
              <a:rPr lang="en-US" sz="700" dirty="0">
                <a:effectLst/>
              </a:rPr>
              <a:t> 43, no. 4 (2014): 677–98.</a:t>
            </a:r>
            <a:br>
              <a:rPr lang="en-US" sz="700" dirty="0">
                <a:effectLst/>
              </a:rPr>
            </a:br>
            <a:r>
              <a:rPr lang="en-US" sz="700" dirty="0">
                <a:effectLst/>
              </a:rPr>
              <a:t>Shumway, Martha, </a:t>
            </a:r>
            <a:r>
              <a:rPr lang="en-US" sz="700" dirty="0" err="1">
                <a:effectLst/>
              </a:rPr>
              <a:t>Tetine</a:t>
            </a:r>
            <a:r>
              <a:rPr lang="en-US" sz="700" dirty="0">
                <a:effectLst/>
              </a:rPr>
              <a:t> </a:t>
            </a:r>
            <a:r>
              <a:rPr lang="en-US" sz="700" dirty="0" err="1">
                <a:effectLst/>
              </a:rPr>
              <a:t>Sentell</a:t>
            </a:r>
            <a:r>
              <a:rPr lang="en-US" sz="700" dirty="0">
                <a:effectLst/>
              </a:rPr>
              <a:t>, George </a:t>
            </a:r>
            <a:r>
              <a:rPr lang="en-US" sz="700" dirty="0" err="1">
                <a:effectLst/>
              </a:rPr>
              <a:t>Unick</a:t>
            </a:r>
            <a:r>
              <a:rPr lang="en-US" sz="700" dirty="0">
                <a:effectLst/>
              </a:rPr>
              <a:t>, and Winifred Bamberg. ‘Cognitive Complexity of Self-Administered Depression Measures’. </a:t>
            </a:r>
            <a:r>
              <a:rPr lang="en-US" sz="700" i="1" dirty="0">
                <a:effectLst/>
              </a:rPr>
              <a:t>Journal of Affective Disorders</a:t>
            </a:r>
            <a:r>
              <a:rPr lang="en-US" sz="700" dirty="0">
                <a:effectLst/>
              </a:rPr>
              <a:t> 83, no. 2–3 (December 2004): 191–98. </a:t>
            </a:r>
            <a:r>
              <a:rPr lang="en-US" sz="700" dirty="0">
                <a:effectLst/>
                <a:hlinkClick r:id="rId2"/>
              </a:rPr>
              <a:t>https://doi.org/10.1016/j.jad.2004.08.007</a:t>
            </a:r>
            <a:r>
              <a:rPr lang="en-US" sz="700" dirty="0">
                <a:effectLst/>
              </a:rPr>
              <a:t>.</a:t>
            </a:r>
            <a:br>
              <a:rPr lang="en-US" sz="700" dirty="0">
                <a:effectLst/>
              </a:rPr>
            </a:br>
            <a:r>
              <a:rPr lang="en-US" sz="700" dirty="0" err="1">
                <a:effectLst/>
              </a:rPr>
              <a:t>Graesser</a:t>
            </a:r>
            <a:r>
              <a:rPr lang="en-US" sz="700" dirty="0">
                <a:effectLst/>
              </a:rPr>
              <a:t>, A., K. </a:t>
            </a:r>
            <a:r>
              <a:rPr lang="en-US" sz="700" dirty="0" err="1">
                <a:effectLst/>
              </a:rPr>
              <a:t>Wiemer-hastings</a:t>
            </a:r>
            <a:r>
              <a:rPr lang="en-US" sz="700" dirty="0">
                <a:effectLst/>
              </a:rPr>
              <a:t>, R. </a:t>
            </a:r>
            <a:r>
              <a:rPr lang="en-US" sz="700" dirty="0" err="1">
                <a:effectLst/>
              </a:rPr>
              <a:t>Kreuz</a:t>
            </a:r>
            <a:r>
              <a:rPr lang="en-US" sz="700" dirty="0">
                <a:effectLst/>
              </a:rPr>
              <a:t>, P. </a:t>
            </a:r>
            <a:r>
              <a:rPr lang="en-US" sz="700" dirty="0" err="1">
                <a:effectLst/>
              </a:rPr>
              <a:t>Wiemer</a:t>
            </a:r>
            <a:r>
              <a:rPr lang="en-US" sz="700" dirty="0">
                <a:effectLst/>
              </a:rPr>
              <a:t>-Hastings, and K. Marquis. ‘QUAID: A Questionnaire Evaluation Aid for Survey Methodologists’. </a:t>
            </a:r>
            <a:r>
              <a:rPr lang="en-US" sz="700" i="1" dirty="0">
                <a:effectLst/>
              </a:rPr>
              <a:t>Behavior Research Methods, Instruments, &amp; Computers : A Journal of the Psychonomic Society, Inc</a:t>
            </a:r>
            <a:r>
              <a:rPr lang="en-US" sz="700" dirty="0">
                <a:effectLst/>
              </a:rPr>
              <a:t>, 2000. </a:t>
            </a:r>
            <a:r>
              <a:rPr lang="en-US" sz="700" dirty="0">
                <a:effectLst/>
                <a:hlinkClick r:id="rId3"/>
              </a:rPr>
              <a:t>https://doi.org/10.3758/BF03207792</a:t>
            </a:r>
            <a:r>
              <a:rPr lang="en-US" sz="700" dirty="0">
                <a:effectLst/>
              </a:rPr>
              <a:t>.</a:t>
            </a:r>
          </a:p>
          <a:p>
            <a:endParaRPr lang="en-US" sz="700" dirty="0">
              <a:effectLst/>
            </a:endParaRPr>
          </a:p>
          <a:p>
            <a:endParaRPr lang="en-US" sz="700" dirty="0"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3BD193F-F53D-4C20-8DDE-677FE7E2F245}"/>
              </a:ext>
            </a:extLst>
          </p:cNvPr>
          <p:cNvSpPr/>
          <p:nvPr/>
        </p:nvSpPr>
        <p:spPr>
          <a:xfrm>
            <a:off x="786119" y="5725683"/>
            <a:ext cx="470019" cy="31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DE6CCE0-1B9D-6EE7-60C4-E0BEF55B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4" y="908050"/>
            <a:ext cx="7775575" cy="509588"/>
          </a:xfrm>
        </p:spPr>
        <p:txBody>
          <a:bodyPr/>
          <a:lstStyle/>
          <a:p>
            <a:r>
              <a:rPr lang="en-US" dirty="0"/>
              <a:t>Potential Problems with Survey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B06A5-7FB0-4784-925F-96C24DB6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747" y="1600200"/>
            <a:ext cx="4087864" cy="478112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59ED9-1A29-44F8-924F-A9DCE861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6216" y="6525344"/>
            <a:ext cx="1943572" cy="2207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06DEF79-D5F3-42ED-9335-D73AD216BB54}" type="slidenum">
              <a:rPr lang="de-DE" sz="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de-DE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9F4928-AE7D-44F0-8B95-6DB9F232F2AB}"/>
              </a:ext>
            </a:extLst>
          </p:cNvPr>
          <p:cNvSpPr txBox="1"/>
          <p:nvPr/>
        </p:nvSpPr>
        <p:spPr>
          <a:xfrm>
            <a:off x="0" y="6525344"/>
            <a:ext cx="9200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>
                <a:effectLst/>
              </a:rPr>
              <a:t>Graesser</a:t>
            </a:r>
            <a:r>
              <a:rPr lang="en-US" sz="900" dirty="0">
                <a:effectLst/>
              </a:rPr>
              <a:t>, A., K. </a:t>
            </a:r>
            <a:r>
              <a:rPr lang="en-US" sz="900" dirty="0" err="1">
                <a:effectLst/>
              </a:rPr>
              <a:t>Wiemer-hastings</a:t>
            </a:r>
            <a:r>
              <a:rPr lang="en-US" sz="900" dirty="0">
                <a:effectLst/>
              </a:rPr>
              <a:t>, R. </a:t>
            </a:r>
            <a:r>
              <a:rPr lang="en-US" sz="900" dirty="0" err="1">
                <a:effectLst/>
              </a:rPr>
              <a:t>Kreuz</a:t>
            </a:r>
            <a:r>
              <a:rPr lang="en-US" sz="900" dirty="0">
                <a:effectLst/>
              </a:rPr>
              <a:t>, P. </a:t>
            </a:r>
            <a:r>
              <a:rPr lang="en-US" sz="900" dirty="0" err="1">
                <a:effectLst/>
              </a:rPr>
              <a:t>Wiemer</a:t>
            </a:r>
            <a:r>
              <a:rPr lang="en-US" sz="900" dirty="0">
                <a:effectLst/>
              </a:rPr>
              <a:t>-Hastings, and K. Marquis. ‘QUAID: A Questionnaire Evaluation Aid for Survey Methodologists’. </a:t>
            </a:r>
            <a:r>
              <a:rPr lang="en-US" sz="900" i="1" dirty="0">
                <a:effectLst/>
              </a:rPr>
              <a:t>Behavior Research Methods, Instruments, &amp; Computers : A Journal of the Psychonomic Society, Inc</a:t>
            </a:r>
            <a:r>
              <a:rPr lang="en-US" sz="900" dirty="0">
                <a:effectLst/>
              </a:rPr>
              <a:t>, 2000. </a:t>
            </a:r>
            <a:r>
              <a:rPr lang="en-US" sz="900" dirty="0">
                <a:effectLst/>
                <a:hlinkClick r:id="rId3"/>
              </a:rPr>
              <a:t>https://doi.org/10.3758/BF03207792</a:t>
            </a:r>
            <a:r>
              <a:rPr lang="en-US" sz="9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00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F0F9-62AB-5A86-591B-F22066F5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Goal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4DCD-69F1-52DD-461F-ED0F2944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de-DE" dirty="0">
                <a:solidFill>
                  <a:srgbClr val="FF0000"/>
                </a:solidFill>
              </a:rPr>
              <a:t>Developing</a:t>
            </a:r>
            <a:r>
              <a:rPr lang="de-DE" dirty="0"/>
              <a:t> an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linguistic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complexity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/>
              <a:t>in </a:t>
            </a:r>
            <a:r>
              <a:rPr lang="de-DE" dirty="0" err="1"/>
              <a:t>surveys</a:t>
            </a:r>
            <a:r>
              <a:rPr lang="de-DE" dirty="0"/>
              <a:t> </a:t>
            </a:r>
          </a:p>
          <a:p>
            <a:pPr lvl="1">
              <a:spcBef>
                <a:spcPts val="600"/>
              </a:spcBef>
            </a:pPr>
            <a:r>
              <a:rPr lang="de-DE" dirty="0"/>
              <a:t>Language</a:t>
            </a:r>
            <a:r>
              <a:rPr lang="de-DE"/>
              <a:t>: German</a:t>
            </a:r>
            <a:endParaRPr lang="de-DE" dirty="0"/>
          </a:p>
          <a:p>
            <a:pPr lvl="1">
              <a:spcBef>
                <a:spcPts val="600"/>
              </a:spcBef>
            </a:pPr>
            <a:r>
              <a:rPr lang="de-DE" dirty="0"/>
              <a:t>…</a:t>
            </a:r>
          </a:p>
          <a:p>
            <a:pPr>
              <a:spcBef>
                <a:spcPts val="600"/>
              </a:spcBef>
            </a:pPr>
            <a:r>
              <a:rPr lang="de-DE" dirty="0" err="1">
                <a:solidFill>
                  <a:srgbClr val="FF0000"/>
                </a:solidFill>
              </a:rPr>
              <a:t>Build</a:t>
            </a:r>
            <a:r>
              <a:rPr lang="de-DE" dirty="0"/>
              <a:t> an </a:t>
            </a:r>
            <a:r>
              <a:rPr lang="de-DE" dirty="0" err="1"/>
              <a:t>interactive</a:t>
            </a:r>
            <a:r>
              <a:rPr lang="de-DE" dirty="0"/>
              <a:t> and </a:t>
            </a:r>
            <a:r>
              <a:rPr lang="de-DE" dirty="0">
                <a:solidFill>
                  <a:srgbClr val="FF0000"/>
                </a:solidFill>
              </a:rPr>
              <a:t>open-source </a:t>
            </a:r>
            <a:r>
              <a:rPr lang="de-DE" dirty="0" err="1">
                <a:solidFill>
                  <a:srgbClr val="FF0000"/>
                </a:solidFill>
              </a:rPr>
              <a:t>tool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survey</a:t>
            </a:r>
            <a:r>
              <a:rPr lang="de-DE" dirty="0"/>
              <a:t> </a:t>
            </a:r>
            <a:r>
              <a:rPr lang="de-DE" dirty="0" err="1"/>
              <a:t>texts</a:t>
            </a:r>
            <a:endParaRPr lang="de-DE" dirty="0"/>
          </a:p>
          <a:p>
            <a:pPr>
              <a:spcBef>
                <a:spcPts val="600"/>
              </a:spcBef>
            </a:pPr>
            <a:r>
              <a:rPr lang="de-DE" dirty="0" err="1">
                <a:solidFill>
                  <a:srgbClr val="FF0000"/>
                </a:solidFill>
              </a:rPr>
              <a:t>Validate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labelled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ZIS (?)</a:t>
            </a:r>
          </a:p>
          <a:p>
            <a:pPr>
              <a:spcBef>
                <a:spcPts val="600"/>
              </a:spcBef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0CF3D-EC26-CBE0-9A15-0C777046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47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45F29C-C3A2-5B05-3BE2-4D68DCDA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Developing a Model of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Survey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97E04-2034-E7FB-F196-4C1406504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08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AFFDBD-4766-4155-BA25-DE1EE264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6E1CB0-5CA4-4E5E-9D30-7A70DEA0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 multidimensional approach for measuring survey complexity</a:t>
            </a:r>
          </a:p>
          <a:p>
            <a:pPr lvl="1"/>
            <a:r>
              <a:rPr lang="en-US" dirty="0"/>
              <a:t>Dimensions</a:t>
            </a:r>
          </a:p>
          <a:p>
            <a:pPr lvl="2"/>
            <a:r>
              <a:rPr lang="en-US" b="1" dirty="0"/>
              <a:t>Grammatical Complexity</a:t>
            </a:r>
          </a:p>
          <a:p>
            <a:pPr lvl="3"/>
            <a:r>
              <a:rPr lang="en-US" dirty="0"/>
              <a:t>Syntactic complexity</a:t>
            </a:r>
          </a:p>
          <a:p>
            <a:pPr lvl="4"/>
            <a:r>
              <a:rPr lang="en-US" dirty="0"/>
              <a:t>“study of formal structure and properties of word groups and their parts</a:t>
            </a:r>
          </a:p>
          <a:p>
            <a:pPr lvl="3"/>
            <a:r>
              <a:rPr lang="en-US" dirty="0"/>
              <a:t>Morphological Complexity</a:t>
            </a:r>
          </a:p>
          <a:p>
            <a:pPr lvl="4"/>
            <a:r>
              <a:rPr lang="en-US" dirty="0"/>
              <a:t>“study of words, how they are formed, and their relationship to other words in the same language”</a:t>
            </a:r>
          </a:p>
          <a:p>
            <a:pPr lvl="2"/>
            <a:r>
              <a:rPr lang="en-US" b="1" dirty="0"/>
              <a:t>Lexical complexity</a:t>
            </a:r>
          </a:p>
          <a:p>
            <a:pPr lvl="2"/>
            <a:r>
              <a:rPr lang="en-US" b="1" dirty="0"/>
              <a:t>Emotional Charging / Sentiment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3084EC-2849-4A5E-A4B8-332B231C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639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E81B-677B-FDD2-4578-F666A719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Syntactic and Morphological Complexity (1/2)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95591AC7-29A2-8272-9FD4-7A10ED9F7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3" y="1595167"/>
            <a:ext cx="7775575" cy="25580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C39DC-881B-12B7-CAD6-6F2C57A0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69E48A-077F-4B93-830B-2B76A1CC5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93" y="4614674"/>
            <a:ext cx="7625003" cy="1296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537839-1973-46D5-A2D8-403B8E0FEDA5}"/>
              </a:ext>
            </a:extLst>
          </p:cNvPr>
          <p:cNvSpPr txBox="1"/>
          <p:nvPr/>
        </p:nvSpPr>
        <p:spPr>
          <a:xfrm>
            <a:off x="106821" y="6420250"/>
            <a:ext cx="79176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effectLst/>
              </a:rPr>
              <a:t>Lahmann</a:t>
            </a:r>
            <a:r>
              <a:rPr lang="en-US" sz="1100" dirty="0">
                <a:effectLst/>
              </a:rPr>
              <a:t>, Cornelia, Rasmus Steinkrauss, and Monika S. Schmid. ‘Measuring Linguistic Complexity in Long‐term L2 Speakers of English and L1 </a:t>
            </a:r>
            <a:r>
              <a:rPr lang="en-US" sz="1100" dirty="0" err="1">
                <a:effectLst/>
              </a:rPr>
              <a:t>Attriters</a:t>
            </a:r>
            <a:r>
              <a:rPr lang="en-US" sz="1100" dirty="0">
                <a:effectLst/>
              </a:rPr>
              <a:t> of German’. </a:t>
            </a:r>
            <a:r>
              <a:rPr lang="en-US" sz="1100" i="1" dirty="0">
                <a:effectLst/>
              </a:rPr>
              <a:t>International Journal of Applied Linguistics</a:t>
            </a:r>
            <a:r>
              <a:rPr lang="en-US" sz="1100" dirty="0">
                <a:effectLst/>
              </a:rPr>
              <a:t> 29, no. 2 (July 2019): 173–91. </a:t>
            </a:r>
            <a:r>
              <a:rPr lang="en-US" sz="1100" dirty="0">
                <a:effectLst/>
                <a:hlinkClick r:id="rId5"/>
              </a:rPr>
              <a:t>https://doi.org/10.1111/ijal.12259</a:t>
            </a:r>
            <a:r>
              <a:rPr lang="en-US" sz="11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896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32D8-0728-421A-9305-9EE0CF1A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Syntactic and Morphological Complexity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8935C4-C694-4F2E-AF5B-249D2BE5C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605853"/>
              </p:ext>
            </p:extLst>
          </p:nvPr>
        </p:nvGraphicFramePr>
        <p:xfrm>
          <a:off x="684213" y="1600200"/>
          <a:ext cx="7775574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17198">
                  <a:extLst>
                    <a:ext uri="{9D8B030D-6E8A-4147-A177-3AD203B41FA5}">
                      <a16:colId xmlns:a16="http://schemas.microsoft.com/office/drawing/2014/main" val="543116691"/>
                    </a:ext>
                  </a:extLst>
                </a:gridCol>
                <a:gridCol w="3566518">
                  <a:extLst>
                    <a:ext uri="{9D8B030D-6E8A-4147-A177-3AD203B41FA5}">
                      <a16:colId xmlns:a16="http://schemas.microsoft.com/office/drawing/2014/main" val="4115297756"/>
                    </a:ext>
                  </a:extLst>
                </a:gridCol>
                <a:gridCol w="2591858">
                  <a:extLst>
                    <a:ext uri="{9D8B030D-6E8A-4147-A177-3AD203B41FA5}">
                      <a16:colId xmlns:a16="http://schemas.microsoft.com/office/drawing/2014/main" val="249964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02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1419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2009A-C86A-485A-83DE-E4FE72DD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E81B-677B-FDD2-4578-F666A719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Lexical</a:t>
            </a:r>
            <a:r>
              <a:rPr lang="de-DE" dirty="0"/>
              <a:t>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C39DC-881B-12B7-CAD6-6F2C57A0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37839-1973-46D5-A2D8-403B8E0FEDA5}"/>
              </a:ext>
            </a:extLst>
          </p:cNvPr>
          <p:cNvSpPr txBox="1"/>
          <p:nvPr/>
        </p:nvSpPr>
        <p:spPr>
          <a:xfrm>
            <a:off x="106821" y="6420250"/>
            <a:ext cx="79176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effectLst/>
              </a:rPr>
              <a:t>Lahmann</a:t>
            </a:r>
            <a:r>
              <a:rPr lang="en-US" sz="1100" dirty="0">
                <a:effectLst/>
              </a:rPr>
              <a:t>, Cornelia, Rasmus Steinkrauss, and Monika S. Schmid. ‘Measuring Linguistic Complexity in Long‐term L2 Speakers of English and L1 </a:t>
            </a:r>
            <a:r>
              <a:rPr lang="en-US" sz="1100" dirty="0" err="1">
                <a:effectLst/>
              </a:rPr>
              <a:t>Attriters</a:t>
            </a:r>
            <a:r>
              <a:rPr lang="en-US" sz="1100" dirty="0">
                <a:effectLst/>
              </a:rPr>
              <a:t> of German’. </a:t>
            </a:r>
            <a:r>
              <a:rPr lang="en-US" sz="1100" i="1" dirty="0">
                <a:effectLst/>
              </a:rPr>
              <a:t>International Journal of Applied Linguistics</a:t>
            </a:r>
            <a:r>
              <a:rPr lang="en-US" sz="1100" dirty="0">
                <a:effectLst/>
              </a:rPr>
              <a:t> 29, no. 2 (July 2019): 173–91. </a:t>
            </a:r>
            <a:r>
              <a:rPr lang="en-US" sz="1100" dirty="0">
                <a:effectLst/>
                <a:hlinkClick r:id="rId3"/>
              </a:rPr>
              <a:t>https://doi.org/10.1111/ijal.12259</a:t>
            </a:r>
            <a:r>
              <a:rPr lang="en-US" sz="1100" dirty="0">
                <a:effectLst/>
              </a:rPr>
              <a:t>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090DAE-F5CE-424B-A847-390E13AA3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4212" y="2307311"/>
            <a:ext cx="7775575" cy="2776991"/>
          </a:xfrm>
        </p:spPr>
      </p:pic>
    </p:spTree>
    <p:extLst>
      <p:ext uri="{BB962C8B-B14F-4D97-AF65-F5344CB8AC3E}">
        <p14:creationId xmlns:p14="http://schemas.microsoft.com/office/powerpoint/2010/main" val="833196596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GESIS Farben">
      <a:dk1>
        <a:sysClr val="windowText" lastClr="000000"/>
      </a:dk1>
      <a:lt1>
        <a:srgbClr val="FFFFFF"/>
      </a:lt1>
      <a:dk2>
        <a:srgbClr val="597490"/>
      </a:dk2>
      <a:lt2>
        <a:srgbClr val="F2F2F2"/>
      </a:lt2>
      <a:accent1>
        <a:srgbClr val="FF6400"/>
      </a:accent1>
      <a:accent2>
        <a:srgbClr val="FFC000"/>
      </a:accent2>
      <a:accent3>
        <a:srgbClr val="9BBB59"/>
      </a:accent3>
      <a:accent4>
        <a:srgbClr val="8064A2"/>
      </a:accent4>
      <a:accent5>
        <a:srgbClr val="597490"/>
      </a:accent5>
      <a:accent6>
        <a:srgbClr val="953734"/>
      </a:accent6>
      <a:hlink>
        <a:srgbClr val="0000FF"/>
      </a:hlink>
      <a:folHlink>
        <a:srgbClr val="800080"/>
      </a:folHlink>
    </a:clrScheme>
    <a:fontScheme name="GESIS Rotis">
      <a:majorFont>
        <a:latin typeface="Rotis SemiSans Pro"/>
        <a:ea typeface=""/>
        <a:cs typeface=""/>
      </a:majorFont>
      <a:minorFont>
        <a:latin typeface="Rotis SemiSans Pro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PP_GESIS" id="{5ECF5AD8-D014-4C96-9811-143B3B2F8A46}" vid="{A65E0CD9-0C93-4997-8068-006EF311E51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6ADD3C7D39C34A86701F08AECB51A9" ma:contentTypeVersion="10" ma:contentTypeDescription="Create a new document." ma:contentTypeScope="" ma:versionID="df346e90bb20b813416a72f40ad92698">
  <xsd:schema xmlns:xsd="http://www.w3.org/2001/XMLSchema" xmlns:xs="http://www.w3.org/2001/XMLSchema" xmlns:p="http://schemas.microsoft.com/office/2006/metadata/properties" xmlns:ns2="12cf9c2b-bfad-42a4-9161-676935bf2ec1" xmlns:ns3="6daae3eb-2639-4af5-8588-538f21b527af" targetNamespace="http://schemas.microsoft.com/office/2006/metadata/properties" ma:root="true" ma:fieldsID="fb67bc3095b2118ff9456e5d4d00858a" ns2:_="" ns3:_="">
    <xsd:import namespace="12cf9c2b-bfad-42a4-9161-676935bf2ec1"/>
    <xsd:import namespace="6daae3eb-2639-4af5-8588-538f21b527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f9c2b-bfad-42a4-9161-676935bf2e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aae3eb-2639-4af5-8588-538f21b527a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62B3C9-84D1-44B4-980A-A658A03493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D38C2E-02CC-42D3-9E17-44C09712BF5F}">
  <ds:schemaRefs>
    <ds:schemaRef ds:uri="12cf9c2b-bfad-42a4-9161-676935bf2ec1"/>
    <ds:schemaRef ds:uri="6daae3eb-2639-4af5-8588-538f21b527a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805B746-4E47-4675-940E-93933BCC8B16}">
  <ds:schemaRefs>
    <ds:schemaRef ds:uri="12cf9c2b-bfad-42a4-9161-676935bf2ec1"/>
    <ds:schemaRef ds:uri="6daae3eb-2639-4af5-8588-538f21b527a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760</Words>
  <Application>Microsoft Office PowerPoint</Application>
  <PresentationFormat>On-screen Show (4:3)</PresentationFormat>
  <Paragraphs>78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Consolas</vt:lpstr>
      <vt:lpstr>Courier New</vt:lpstr>
      <vt:lpstr>Montserrat</vt:lpstr>
      <vt:lpstr>Rotis SemiSans Pro</vt:lpstr>
      <vt:lpstr>Source Sans Pro</vt:lpstr>
      <vt:lpstr>Source Sans Pro Light</vt:lpstr>
      <vt:lpstr>Verdana</vt:lpstr>
      <vt:lpstr>Wingdings</vt:lpstr>
      <vt:lpstr>Wingdings 3</vt:lpstr>
      <vt:lpstr>1_Larissa</vt:lpstr>
      <vt:lpstr>Title</vt:lpstr>
      <vt:lpstr>Problem Statement Survey Complexity</vt:lpstr>
      <vt:lpstr>Potential Problems with Survey Questions</vt:lpstr>
      <vt:lpstr>Goal</vt:lpstr>
      <vt:lpstr>Developing a Model of  Survey Complexity</vt:lpstr>
      <vt:lpstr>Approach</vt:lpstr>
      <vt:lpstr>Syntactic and Morphological Complexity (1/2)</vt:lpstr>
      <vt:lpstr>Syntactic and Morphological Complexity</vt:lpstr>
      <vt:lpstr>Lexical Complexity</vt:lpstr>
      <vt:lpstr>Emotional Sentiment</vt:lpstr>
      <vt:lpstr>Building Open Source Tool</vt:lpstr>
      <vt:lpstr>Model Building</vt:lpstr>
      <vt:lpstr>Demo</vt:lpstr>
      <vt:lpstr>Validating Tool</vt:lpstr>
      <vt:lpstr>Validation</vt:lpstr>
      <vt:lpstr>Glossary</vt:lpstr>
      <vt:lpstr>Glossary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Birkenmaier, Lukas</dc:creator>
  <cp:lastModifiedBy>Birkenmaier, Lukas</cp:lastModifiedBy>
  <cp:revision>1</cp:revision>
  <cp:lastPrinted>2015-06-26T07:02:07Z</cp:lastPrinted>
  <dcterms:created xsi:type="dcterms:W3CDTF">2022-06-15T12:30:00Z</dcterms:created>
  <dcterms:modified xsi:type="dcterms:W3CDTF">2022-06-21T12:20:21Z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6af9a074-b1bd-4daa-bf46-b34e2d5178c3</vt:lpwstr>
  </property>
  <property fmtid="{D5CDD505-2E9C-101B-9397-08002B2CF9AE}" pid="3" name="ContentTypeId">
    <vt:lpwstr>0x010100206ADD3C7D39C34A86701F08AECB51A9</vt:lpwstr>
  </property>
</Properties>
</file>