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7"/>
  </p:notesMasterIdLst>
  <p:handoutMasterIdLst>
    <p:handoutMasterId r:id="rId8"/>
  </p:handoutMasterIdLst>
  <p:sldIdLst>
    <p:sldId id="329" r:id="rId5"/>
    <p:sldId id="347" r:id="rId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2961631-B3E0-DAB6-C0F9-D1FEB7E344DD}" name="Silber, Henning" initials="SH" userId="S::Henning.Silber@gesis.org::579eed5b-2c26-44b2-84a9-d9cda781ff0d" providerId="AD"/>
  <p188:author id="{92A1626E-B894-96B6-ADA7-CD39F0694F09}" name="Daikeler, Jessica" initials="DJ" userId="S::jessica.daikeler@gesis.org::9022cc99-2144-410f-920a-f1ee0a346519" providerId="AD"/>
  <p188:author id="{87E3C175-0A73-6945-A383-B7800E170BC1}" name="Birkenmaier, Lukas" initials="BL" userId="S::Lukas.Birkenmaier@gesis.org::f59a3dd2-a7f0-4fee-9f4e-28e92c53ea01" providerId="AD"/>
  <p188:author id="{03C83986-1EB2-DAA0-042F-3CCDE2F7C2F0}" name="Weller, Katrin" initials="WK" userId="S::katrin.weller@gesis.org::37c9fe0b-aae9-464a-9485-b80acad72f3a" providerId="AD"/>
  <p188:author id="{6F9F8DC7-70C8-4A2E-385F-0BFA4A6D9ED8}" name="LAC N" initials="LN" userId="9933a1d043d47694" providerId="Windows Live"/>
  <p188:author id="{B2A0A9CC-9CF1-38EE-EF0D-B7E8B65FEEF2}" name="Fröhling, Leon" initials="FL" userId="S::leon.froehling@gesis.org::4a37a578-00d5-4cee-b2e8-7f5480cdd390" providerId="AD"/>
  <p188:author id="{7B1085D6-4E6A-E836-4F4E-2C6B6C47AEC7}" name="Birkenmaier, Lukas" initials="BL" userId="S::lukas.birkenmaier@gesis.org::f59a3dd2-a7f0-4fee-9f4e-28e92c53ea01" providerId="AD"/>
  <p188:author id="{C49FAADF-2B2E-1867-6E29-C5BEA8B02EB8}" name="Silber, Henning" initials="SH" userId="S::henning.silber@gesis.org::579eed5b-2c26-44b2-84a9-d9cda781ff0d" providerId="AD"/>
  <p188:author id="{DB436DED-258E-48EC-97E5-673679B17771}" name="Sen, Indira" initials="SI" userId="S::indira.sen@gesis.org::fe13b177-af62-4df1-90af-2401ffe3ddd3" providerId="AD"/>
  <p188:author id="{6CAC70F5-68D9-DDE5-4F82-F308C0AF8E48}" name="Daikeler, Jessica" initials="DJ" userId="S::Jessica.Daikeler@gesis.org::9022cc99-2144-410f-920a-f1ee0a34651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lerbach, Kerstin" initials="hollerba" lastIdx="15" clrIdx="0"/>
  <p:cmAuthor id="1" name="Heuser, Holger" initials="hr" lastIdx="4" clrIdx="1"/>
  <p:cmAuthor id="2" name="Birkenmaier, Lukas" initials="BL" lastIdx="2" clrIdx="2">
    <p:extLst>
      <p:ext uri="{19B8F6BF-5375-455C-9EA6-DF929625EA0E}">
        <p15:presenceInfo xmlns:p15="http://schemas.microsoft.com/office/powerpoint/2012/main" userId="S::Lukas.Birkenmaier@gesis.org::f59a3dd2-a7f0-4fee-9f4e-28e92c53ea01" providerId="AD"/>
      </p:ext>
    </p:extLst>
  </p:cmAuthor>
  <p:cmAuthor id="3" name="Daikeler, Jessica" initials="DJ" lastIdx="9" clrIdx="3">
    <p:extLst>
      <p:ext uri="{19B8F6BF-5375-455C-9EA6-DF929625EA0E}">
        <p15:presenceInfo xmlns:p15="http://schemas.microsoft.com/office/powerpoint/2012/main" userId="S::Jessica.Daikeler@gesis.org::9022cc99-2144-410f-920a-f1ee0a3465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E0CC"/>
    <a:srgbClr val="DDE3EA"/>
    <a:srgbClr val="7F3200"/>
    <a:srgbClr val="FF6100"/>
    <a:srgbClr val="FF924F"/>
    <a:srgbClr val="58748F"/>
    <a:srgbClr val="FF9859"/>
    <a:srgbClr val="FFB78B"/>
    <a:srgbClr val="C6D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>
        <p:scale>
          <a:sx n="107" d="100"/>
          <a:sy n="107" d="100"/>
        </p:scale>
        <p:origin x="560" y="88"/>
      </p:cViewPr>
      <p:guideLst>
        <p:guide orient="horz" pos="300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Source Sans Pro" panose="020B0503030403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de-DE">
              <a:latin typeface="Source Sans Pro" panose="020B0503030403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Source Sans Pro" panose="020B0503030403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CD4C7-C774-42D5-9E58-119FD3177B58}" type="slidenum">
              <a:rPr lang="de-DE" smtClean="0">
                <a:latin typeface="Source Sans Pro" panose="020B0503030403020204" pitchFamily="34" charset="0"/>
              </a:rPr>
              <a:t>‹#›</a:t>
            </a:fld>
            <a:endParaRPr lang="de-DE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726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>
              <a:defRPr sz="1300">
                <a:latin typeface="Source Sans Pro" panose="020B0503030403020204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>
              <a:defRPr sz="1300">
                <a:latin typeface="Source Sans Pro" panose="020B0503030403020204" pitchFamily="34" charset="0"/>
              </a:defRPr>
            </a:lvl1pPr>
          </a:lstStyle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9" tIns="49520" rIns="99039" bIns="495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9" tIns="49520" rIns="99039" bIns="495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>
              <a:defRPr sz="1300">
                <a:latin typeface="Source Sans Pro" panose="020B0503030403020204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>
              <a:defRPr sz="1300">
                <a:latin typeface="Source Sans Pro" panose="020B0503030403020204" pitchFamily="34" charset="0"/>
              </a:defRPr>
            </a:lvl1pPr>
          </a:lstStyle>
          <a:p>
            <a:fld id="{BF63E930-8F88-4EE0-A623-E2193C3967E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6925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Kathrin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75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Presenter: Henning</a:t>
            </a:r>
            <a:r>
              <a:rPr lang="de-DE" sz="1800">
                <a:effectLst/>
                <a:latin typeface="Segoe UI" panose="020B0502040204020203" pitchFamily="34" charset="0"/>
              </a:rPr>
              <a:t>/ Katrin 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06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0" y="6093296"/>
            <a:ext cx="738256" cy="609416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0" y="2656202"/>
            <a:ext cx="9144000" cy="1289957"/>
          </a:xfrm>
          <a:prstGeom prst="rect">
            <a:avLst/>
          </a:prstGeom>
          <a:solidFill>
            <a:srgbClr val="C6D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Source Sans Pro" panose="020B0503030403020204" pitchFamily="34" charset="0"/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0" y="3946158"/>
            <a:ext cx="9144000" cy="1289957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Source Sans Pro" panose="020B0503030403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937" y="2708921"/>
            <a:ext cx="4896544" cy="1152129"/>
          </a:xfrm>
        </p:spPr>
        <p:txBody>
          <a:bodyPr>
            <a:noAutofit/>
          </a:bodyPr>
          <a:lstStyle>
            <a:lvl1pPr algn="l">
              <a:defRPr sz="2800" b="0">
                <a:solidFill>
                  <a:srgbClr val="58748F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95937" y="4077072"/>
            <a:ext cx="4896544" cy="108012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36"/>
          <a:stretch/>
        </p:blipFill>
        <p:spPr>
          <a:xfrm>
            <a:off x="684213" y="1124744"/>
            <a:ext cx="3426085" cy="604198"/>
          </a:xfrm>
          <a:prstGeom prst="rect">
            <a:avLst/>
          </a:prstGeom>
        </p:spPr>
      </p:pic>
      <p:pic>
        <p:nvPicPr>
          <p:cNvPr id="12" name="Grafik 11" descr="Ein Bild, das Gebäude, draußen, Apartmentgebäude, Stadt enthält.&#10;&#10;Automatisch generierte Beschreibung">
            <a:extLst>
              <a:ext uri="{FF2B5EF4-FFF2-40B4-BE49-F238E27FC236}">
                <a16:creationId xmlns:a16="http://schemas.microsoft.com/office/drawing/2014/main" id="{8D90F020-60D6-4421-988C-30670738CD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4" y="2656200"/>
            <a:ext cx="3300976" cy="25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9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4" y="908050"/>
            <a:ext cx="7775575" cy="509588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/>
              <a:t>Titel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83570" y="1600200"/>
            <a:ext cx="7776219" cy="47811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sz="2400"/>
            </a:lvl1pPr>
            <a:lvl2pPr>
              <a:defRPr lang="de-DE" sz="2000"/>
            </a:lvl2pPr>
            <a:lvl3pPr>
              <a:defRPr sz="18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36"/>
          <a:stretch/>
        </p:blipFill>
        <p:spPr>
          <a:xfrm>
            <a:off x="674332" y="476252"/>
            <a:ext cx="1665421" cy="293701"/>
          </a:xfrm>
          <a:prstGeom prst="rect">
            <a:avLst/>
          </a:prstGeom>
        </p:spPr>
      </p:pic>
      <p:sp>
        <p:nvSpPr>
          <p:cNvPr id="9" name="Fußzeilenplatzhalter 13"/>
          <p:cNvSpPr>
            <a:spLocks noGrp="1"/>
          </p:cNvSpPr>
          <p:nvPr>
            <p:ph type="ftr" sz="quarter" idx="11"/>
          </p:nvPr>
        </p:nvSpPr>
        <p:spPr>
          <a:xfrm>
            <a:off x="700834" y="6525344"/>
            <a:ext cx="5318966" cy="220700"/>
          </a:xfrm>
          <a:prstGeom prst="rect">
            <a:avLst/>
          </a:prstGeom>
        </p:spPr>
        <p:txBody>
          <a:bodyPr/>
          <a:lstStyle>
            <a:lvl1pPr algn="l">
              <a:defRPr sz="1000"/>
            </a:lvl1pPr>
          </a:lstStyle>
          <a:p>
            <a:endParaRPr lang="de-DE"/>
          </a:p>
        </p:txBody>
      </p:sp>
      <p:sp>
        <p:nvSpPr>
          <p:cNvPr id="11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6516216" y="6525344"/>
            <a:ext cx="1943572" cy="2207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06DEF79-D5F3-42ED-9335-D73AD216BB5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7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4214" y="908050"/>
            <a:ext cx="7775575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683570" y="1628800"/>
            <a:ext cx="3744415" cy="4752528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716017" y="1628800"/>
            <a:ext cx="3744415" cy="4752528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36"/>
          <a:stretch/>
        </p:blipFill>
        <p:spPr>
          <a:xfrm>
            <a:off x="674332" y="476252"/>
            <a:ext cx="1665421" cy="293701"/>
          </a:xfrm>
          <a:prstGeom prst="rect">
            <a:avLst/>
          </a:prstGeom>
        </p:spPr>
      </p:pic>
      <p:sp>
        <p:nvSpPr>
          <p:cNvPr id="11" name="Fußzeilenplatzhalter 13"/>
          <p:cNvSpPr>
            <a:spLocks noGrp="1"/>
          </p:cNvSpPr>
          <p:nvPr>
            <p:ph type="ftr" sz="quarter" idx="11"/>
          </p:nvPr>
        </p:nvSpPr>
        <p:spPr>
          <a:xfrm>
            <a:off x="700834" y="6525344"/>
            <a:ext cx="5318966" cy="220700"/>
          </a:xfrm>
          <a:prstGeom prst="rect">
            <a:avLst/>
          </a:prstGeom>
        </p:spPr>
        <p:txBody>
          <a:bodyPr/>
          <a:lstStyle>
            <a:lvl1pPr algn="l">
              <a:defRPr sz="1000"/>
            </a:lvl1pPr>
          </a:lstStyle>
          <a:p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6516216" y="6525344"/>
            <a:ext cx="1943572" cy="2207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06DEF79-D5F3-42ED-9335-D73AD216BB5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98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9" y="908050"/>
            <a:ext cx="7776864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Title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36"/>
          <a:stretch/>
        </p:blipFill>
        <p:spPr>
          <a:xfrm>
            <a:off x="674332" y="476252"/>
            <a:ext cx="1665421" cy="293701"/>
          </a:xfrm>
          <a:prstGeom prst="rect">
            <a:avLst/>
          </a:prstGeom>
        </p:spPr>
      </p:pic>
      <p:sp>
        <p:nvSpPr>
          <p:cNvPr id="9" name="Fußzeilenplatzhalter 13"/>
          <p:cNvSpPr>
            <a:spLocks noGrp="1"/>
          </p:cNvSpPr>
          <p:nvPr>
            <p:ph type="ftr" sz="quarter" idx="11"/>
          </p:nvPr>
        </p:nvSpPr>
        <p:spPr>
          <a:xfrm>
            <a:off x="700834" y="6525344"/>
            <a:ext cx="5318966" cy="220700"/>
          </a:xfrm>
          <a:prstGeom prst="rect">
            <a:avLst/>
          </a:prstGeom>
        </p:spPr>
        <p:txBody>
          <a:bodyPr/>
          <a:lstStyle>
            <a:lvl1pPr algn="l">
              <a:defRPr sz="1000"/>
            </a:lvl1pPr>
          </a:lstStyle>
          <a:p>
            <a:endParaRPr lang="de-DE"/>
          </a:p>
        </p:txBody>
      </p:sp>
      <p:sp>
        <p:nvSpPr>
          <p:cNvPr id="10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6516216" y="6525344"/>
            <a:ext cx="1943572" cy="2207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06DEF79-D5F3-42ED-9335-D73AD216BB5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25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36"/>
          <a:stretch/>
        </p:blipFill>
        <p:spPr>
          <a:xfrm>
            <a:off x="674332" y="476252"/>
            <a:ext cx="1665421" cy="293701"/>
          </a:xfrm>
          <a:prstGeom prst="rect">
            <a:avLst/>
          </a:prstGeom>
        </p:spPr>
      </p:pic>
      <p:sp>
        <p:nvSpPr>
          <p:cNvPr id="6" name="Fußzeilenplatzhalter 13"/>
          <p:cNvSpPr>
            <a:spLocks noGrp="1"/>
          </p:cNvSpPr>
          <p:nvPr>
            <p:ph type="ftr" sz="quarter" idx="11"/>
          </p:nvPr>
        </p:nvSpPr>
        <p:spPr>
          <a:xfrm>
            <a:off x="700834" y="6525344"/>
            <a:ext cx="5318966" cy="220700"/>
          </a:xfrm>
          <a:prstGeom prst="rect">
            <a:avLst/>
          </a:prstGeom>
        </p:spPr>
        <p:txBody>
          <a:bodyPr/>
          <a:lstStyle>
            <a:lvl1pPr algn="l">
              <a:defRPr sz="1000"/>
            </a:lvl1pPr>
          </a:lstStyle>
          <a:p>
            <a:endParaRPr lang="de-DE"/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6516216" y="6525344"/>
            <a:ext cx="1943572" cy="2207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06DEF79-D5F3-42ED-9335-D73AD216BB5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59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lie mit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1196974"/>
            <a:ext cx="9144000" cy="56610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Source Sans Pro" panose="020B0503030403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9" y="1513071"/>
            <a:ext cx="7776864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Title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36"/>
          <a:stretch/>
        </p:blipFill>
        <p:spPr>
          <a:xfrm>
            <a:off x="674332" y="476252"/>
            <a:ext cx="1665421" cy="293701"/>
          </a:xfrm>
          <a:prstGeom prst="rect">
            <a:avLst/>
          </a:prstGeom>
        </p:spPr>
      </p:pic>
      <p:sp>
        <p:nvSpPr>
          <p:cNvPr id="9" name="Fußzeilenplatzhalter 13"/>
          <p:cNvSpPr>
            <a:spLocks noGrp="1"/>
          </p:cNvSpPr>
          <p:nvPr>
            <p:ph type="ftr" sz="quarter" idx="11"/>
          </p:nvPr>
        </p:nvSpPr>
        <p:spPr>
          <a:xfrm>
            <a:off x="700834" y="6525344"/>
            <a:ext cx="5318966" cy="220700"/>
          </a:xfrm>
          <a:prstGeom prst="rect">
            <a:avLst/>
          </a:prstGeom>
        </p:spPr>
        <p:txBody>
          <a:bodyPr/>
          <a:lstStyle>
            <a:lvl1pPr algn="l">
              <a:defRPr sz="1000"/>
            </a:lvl1pPr>
          </a:lstStyle>
          <a:p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6516216" y="6525344"/>
            <a:ext cx="1943572" cy="2207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06DEF79-D5F3-42ED-9335-D73AD216BB5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05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699" y="4349612"/>
            <a:ext cx="648072" cy="534971"/>
          </a:xfrm>
          <a:prstGeom prst="rect">
            <a:avLst/>
          </a:prstGeom>
        </p:spPr>
      </p:pic>
      <p:sp>
        <p:nvSpPr>
          <p:cNvPr id="5" name="Rechteck 4"/>
          <p:cNvSpPr/>
          <p:nvPr userDrawn="1"/>
        </p:nvSpPr>
        <p:spPr>
          <a:xfrm>
            <a:off x="0" y="2656478"/>
            <a:ext cx="9144000" cy="1152128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Source Sans Pro" panose="020B050303040302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5" y="2944511"/>
            <a:ext cx="7632202" cy="576065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</a:lstStyle>
          <a:p>
            <a:pPr lvl="0"/>
            <a:r>
              <a:rPr lang="de-DE"/>
              <a:t>Vielen Dank für Ihre Aufmerksamkeit.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0" y="2304822"/>
            <a:ext cx="9144000" cy="351656"/>
          </a:xfrm>
          <a:prstGeom prst="rect">
            <a:avLst/>
          </a:prstGeom>
          <a:solidFill>
            <a:srgbClr val="58748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Source Sans Pro" panose="020B0503030403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36"/>
          <a:stretch/>
        </p:blipFill>
        <p:spPr>
          <a:xfrm>
            <a:off x="2051720" y="4369471"/>
            <a:ext cx="2808312" cy="4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214" y="897622"/>
            <a:ext cx="7775575" cy="520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214" y="1600200"/>
            <a:ext cx="7775575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Source Sans Pro" panose="020B0503030403020204" pitchFamily="34" charset="0"/>
            </a:endParaRPr>
          </a:p>
        </p:txBody>
      </p:sp>
      <p:sp>
        <p:nvSpPr>
          <p:cNvPr id="8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700834" y="6525344"/>
            <a:ext cx="5318966" cy="220700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Source Sans Pro" panose="020B0503030403020204" pitchFamily="34" charset="0"/>
              </a:defRPr>
            </a:lvl1pPr>
          </a:lstStyle>
          <a:p>
            <a:r>
              <a:rPr lang="de-DE"/>
              <a:t>Lukas Birkenmaier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516216" y="6525344"/>
            <a:ext cx="1943572" cy="220700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Source Sans Pro" panose="020B0503030403020204" pitchFamily="34" charset="0"/>
              </a:defRPr>
            </a:lvl1pPr>
          </a:lstStyle>
          <a:p>
            <a:fld id="{506DEF79-D5F3-42ED-9335-D73AD216BB5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3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58748F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534988" indent="-266700" algn="l" defTabSz="914400" rtl="0" eaLnBrk="1" latinLnBrk="0" hangingPunct="1">
        <a:spcBef>
          <a:spcPct val="20000"/>
        </a:spcBef>
        <a:buClr>
          <a:srgbClr val="58748F"/>
        </a:buClr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2pPr>
      <a:lvl3pPr marL="900113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1800" i="1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/Users/lukas/Coding%20Projekte%20(Git)/Review_Validity/Review/3_plots/output/barchart_language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995937" y="2708921"/>
            <a:ext cx="4896544" cy="1152129"/>
          </a:xfrm>
        </p:spPr>
        <p:txBody>
          <a:bodyPr/>
          <a:lstStyle/>
          <a:p>
            <a:r>
              <a:rPr lang="de-DE" dirty="0"/>
              <a:t>GESIS - Towards a Data Quality Definition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995937" y="4077072"/>
            <a:ext cx="4896544" cy="1080120"/>
          </a:xfrm>
        </p:spPr>
        <p:txBody>
          <a:bodyPr>
            <a:normAutofit/>
          </a:bodyPr>
          <a:lstStyle/>
          <a:p>
            <a:r>
              <a:rPr lang="de-DE"/>
              <a:t>DBD Data Quality Working Group</a:t>
            </a:r>
          </a:p>
        </p:txBody>
      </p:sp>
    </p:spTree>
    <p:extLst>
      <p:ext uri="{BB962C8B-B14F-4D97-AF65-F5344CB8AC3E}">
        <p14:creationId xmlns:p14="http://schemas.microsoft.com/office/powerpoint/2010/main" val="305155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D711BB-F7BD-4D1A-9D96-5DEE729A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4" y="908050"/>
            <a:ext cx="7775575" cy="509588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820B8-096E-4B40-964C-69542674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6216" y="6525344"/>
            <a:ext cx="1943572" cy="220700"/>
          </a:xfrm>
        </p:spPr>
        <p:txBody>
          <a:bodyPr/>
          <a:lstStyle/>
          <a:p>
            <a:fld id="{506DEF79-D5F3-42ED-9335-D73AD216BB54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CF5B4-2F14-957C-3FB6-2A32392440A3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344385" y="1876987"/>
            <a:ext cx="7772400" cy="35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72452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GESIS Farben">
      <a:dk1>
        <a:sysClr val="windowText" lastClr="000000"/>
      </a:dk1>
      <a:lt1>
        <a:srgbClr val="FFFFFF"/>
      </a:lt1>
      <a:dk2>
        <a:srgbClr val="597490"/>
      </a:dk2>
      <a:lt2>
        <a:srgbClr val="F2F2F2"/>
      </a:lt2>
      <a:accent1>
        <a:srgbClr val="FF6400"/>
      </a:accent1>
      <a:accent2>
        <a:srgbClr val="FFC000"/>
      </a:accent2>
      <a:accent3>
        <a:srgbClr val="9BBB59"/>
      </a:accent3>
      <a:accent4>
        <a:srgbClr val="8064A2"/>
      </a:accent4>
      <a:accent5>
        <a:srgbClr val="597490"/>
      </a:accent5>
      <a:accent6>
        <a:srgbClr val="953734"/>
      </a:accent6>
      <a:hlink>
        <a:srgbClr val="0000FF"/>
      </a:hlink>
      <a:folHlink>
        <a:srgbClr val="800080"/>
      </a:folHlink>
    </a:clrScheme>
    <a:fontScheme name="GESIS Rotis">
      <a:majorFont>
        <a:latin typeface="Rotis SemiSans Pro"/>
        <a:ea typeface=""/>
        <a:cs typeface=""/>
      </a:majorFont>
      <a:minorFont>
        <a:latin typeface="Rotis SemiSans Pro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6ADD3C7D39C34A86701F08AECB51A9" ma:contentTypeVersion="13" ma:contentTypeDescription="Ein neues Dokument erstellen." ma:contentTypeScope="" ma:versionID="9839dd8fbf99ed91773b0cd692f3b1cb">
  <xsd:schema xmlns:xsd="http://www.w3.org/2001/XMLSchema" xmlns:xs="http://www.w3.org/2001/XMLSchema" xmlns:p="http://schemas.microsoft.com/office/2006/metadata/properties" xmlns:ns2="12cf9c2b-bfad-42a4-9161-676935bf2ec1" xmlns:ns3="6daae3eb-2639-4af5-8588-538f21b527af" targetNamespace="http://schemas.microsoft.com/office/2006/metadata/properties" ma:root="true" ma:fieldsID="8641a796270291183847736b50d132eb" ns2:_="" ns3:_="">
    <xsd:import namespace="12cf9c2b-bfad-42a4-9161-676935bf2ec1"/>
    <xsd:import namespace="6daae3eb-2639-4af5-8588-538f21b527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f9c2b-bfad-42a4-9161-676935bf2e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Bildmarkierungen" ma:readOnly="false" ma:fieldId="{5cf76f15-5ced-4ddc-b409-7134ff3c332f}" ma:taxonomyMulti="true" ma:sspId="14ca0621-4a8f-4189-ba8e-862c39f322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aae3eb-2639-4af5-8588-538f21b527a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69b8a2e-d6f7-450d-8d09-8e26a52cb906}" ma:internalName="TaxCatchAll" ma:showField="CatchAllData" ma:web="6daae3eb-2639-4af5-8588-538f21b527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2cf9c2b-bfad-42a4-9161-676935bf2ec1">
      <Terms xmlns="http://schemas.microsoft.com/office/infopath/2007/PartnerControls"/>
    </lcf76f155ced4ddcb4097134ff3c332f>
    <TaxCatchAll xmlns="6daae3eb-2639-4af5-8588-538f21b527af" xsi:nil="true"/>
    <SharedWithUsers xmlns="6daae3eb-2639-4af5-8588-538f21b527af">
      <UserInfo>
        <DisplayName>Birkenmaier, Lukas</DisplayName>
        <AccountId>14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E1D27-8D1B-4C98-97DE-6C53E5E6F9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cf9c2b-bfad-42a4-9161-676935bf2ec1"/>
    <ds:schemaRef ds:uri="6daae3eb-2639-4af5-8588-538f21b527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D38C2E-02CC-42D3-9E17-44C09712BF5F}">
  <ds:schemaRefs>
    <ds:schemaRef ds:uri="http://purl.org/dc/dcmitype/"/>
    <ds:schemaRef ds:uri="http://purl.org/dc/elements/1.1/"/>
    <ds:schemaRef ds:uri="http://schemas.microsoft.com/office/2006/metadata/properties"/>
    <ds:schemaRef ds:uri="12cf9c2b-bfad-42a4-9161-676935bf2ec1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daae3eb-2639-4af5-8588-538f21b527af"/>
  </ds:schemaRefs>
</ds:datastoreItem>
</file>

<file path=customXml/itemProps3.xml><?xml version="1.0" encoding="utf-8"?>
<ds:datastoreItem xmlns:ds="http://schemas.openxmlformats.org/officeDocument/2006/customXml" ds:itemID="{B662B3C9-84D1-44B4-980A-A658A03493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22</Words>
  <Application>Microsoft Macintosh PowerPoint</Application>
  <PresentationFormat>On-screen Show (4:3)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Courier New</vt:lpstr>
      <vt:lpstr>Segoe UI</vt:lpstr>
      <vt:lpstr>Source Sans Pro</vt:lpstr>
      <vt:lpstr>Source Sans Pro Light</vt:lpstr>
      <vt:lpstr>Wingdings</vt:lpstr>
      <vt:lpstr>Wingdings 3</vt:lpstr>
      <vt:lpstr>1_Larissa</vt:lpstr>
      <vt:lpstr>GESIS - Towards a Data Quality Definition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Vorlagen Powerpoint Beispielinhalte 2021</dc:title>
  <dc:creator>Heuser, Holger</dc:creator>
  <cp:lastModifiedBy>Birkenmaier, Lukas</cp:lastModifiedBy>
  <cp:revision>5</cp:revision>
  <cp:lastPrinted>2015-06-26T07:02:07Z</cp:lastPrinted>
  <dcterms:created xsi:type="dcterms:W3CDTF">2014-11-24T15:32:57Z</dcterms:created>
  <dcterms:modified xsi:type="dcterms:W3CDTF">2022-11-20T17:59:44Z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6af9a074-b1bd-4daa-bf46-b34e2d5178c3</vt:lpwstr>
  </property>
  <property fmtid="{D5CDD505-2E9C-101B-9397-08002B2CF9AE}" pid="3" name="ContentTypeId">
    <vt:lpwstr>0x010100206ADD3C7D39C34A86701F08AECB51A9</vt:lpwstr>
  </property>
  <property fmtid="{D5CDD505-2E9C-101B-9397-08002B2CF9AE}" pid="4" name="MediaServiceImageTags">
    <vt:lpwstr/>
  </property>
</Properties>
</file>