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ECAB-F98A-4A65-92F8-60C1ADF89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27ED6-C4DC-415B-91DD-EC3B99B27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DA97E-C42B-4EDD-A5B3-58DD80C1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3E9D-9640-4DFC-B4F8-498E6E37511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C281F-A706-4042-B77D-57BF7B39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AC0EC-C848-46C1-A7AD-6A66588F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15DF-DF2F-42AE-BA9B-B415E7B3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4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4921-F168-431F-95EB-DF252580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04048-AF96-41CA-A948-CDC297CB3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2B4E9-5507-4E6A-9BC2-AEC44DC5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3E9D-9640-4DFC-B4F8-498E6E37511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39990-F45A-4569-96AB-FA6EA60D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F99C2-6CD4-4817-9855-726DFE03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15DF-DF2F-42AE-BA9B-B415E7B3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4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06EF60-9812-47C6-89DA-38C4B0890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DF9B1-3840-45E1-8E07-510D0B7A0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98349-C0BE-45FA-982B-EE6761E1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3E9D-9640-4DFC-B4F8-498E6E37511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C1CC5-CAE5-4029-8D20-509DB742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EA3D2-AF3A-472E-B1D9-D8E73BC4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15DF-DF2F-42AE-BA9B-B415E7B3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5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A2AF-94C0-4281-AA1F-9FC1CAE0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26CC-08FA-4CA1-A4AC-A508E30A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8E8A9-03B4-460A-8857-1052FBAE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3E9D-9640-4DFC-B4F8-498E6E37511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BBF75-EFCC-43BC-A2C6-DE65C9FD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88FE3-834A-469D-9BC2-A7510375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15DF-DF2F-42AE-BA9B-B415E7B3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0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BB24-A8BC-4DD1-BB52-C704BEC7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FC015-9254-442F-AC27-71B338FDA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C970A-B9FB-46D7-B9BB-D782C4DC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3E9D-9640-4DFC-B4F8-498E6E37511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911CE-FD90-4618-8FF7-CD53813F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8303E-BABD-4912-9ED8-B58A6C3A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15DF-DF2F-42AE-BA9B-B415E7B3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4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D667-C779-4AD5-AB63-05E22592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ED0FE-34DB-449A-A249-E5B5E3980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83B5C-92F0-473D-BEE6-21E4C0C05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6D140-115C-4564-9CC2-19AD15AC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3E9D-9640-4DFC-B4F8-498E6E37511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B03C0-9EF2-4C18-BA84-9F445B8D7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ACD28-F8A1-4026-8CE7-45EBABA5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15DF-DF2F-42AE-BA9B-B415E7B3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9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CF3A-D2C0-47C5-9578-A83AB64C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35257-7E40-4B78-BA72-61F74C240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7FB6F-841C-4D81-8C62-FB30BA6D1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886CF-FD4C-4513-8F5F-CD58F3441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20AC0-AFF7-4C14-9E68-CD1214921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24842-DDF2-4EB2-A5C2-1BF2CC15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3E9D-9640-4DFC-B4F8-498E6E37511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954189-C594-47E9-A6B6-902CCF11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EF76B1-7A95-4385-B7EB-96C13EE3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15DF-DF2F-42AE-BA9B-B415E7B3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9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C4D9-3EF5-4895-A84E-EE16596E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7EA79-18B0-4968-80FA-74C6EE17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3E9D-9640-4DFC-B4F8-498E6E37511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AA3D3-895E-47FC-AF11-42F549FFE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99D7C-10A0-4D2C-9828-D36F8779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15DF-DF2F-42AE-BA9B-B415E7B3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3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7EEC6B-203F-46C2-A255-FF1DE015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3E9D-9640-4DFC-B4F8-498E6E37511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2BE05-194B-46FA-BC29-55A675FD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D7A9C-8532-442D-9837-1ADDB60E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15DF-DF2F-42AE-BA9B-B415E7B3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5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9C2B-A0DD-4F7A-89D5-ED7A55F96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C84E8-331A-4C59-944F-1277D0E17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ADC42-D837-4970-BC3B-8730E8C11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34695-47CB-4F41-8B6A-F89296F3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3E9D-9640-4DFC-B4F8-498E6E37511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47547-6C31-4814-82A4-A3E16D95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ABB29-7622-441B-A59F-0D5FA713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15DF-DF2F-42AE-BA9B-B415E7B3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4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EC51-3BD2-49EE-82C1-0CD939B25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3554FD-76A3-4B07-BA66-B8D02737C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AB9FE-9851-47AD-899C-4CC5418F1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12624-14DF-4EFB-A0C4-8BD9BF65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3E9D-9640-4DFC-B4F8-498E6E37511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6C9C6-7952-4AEC-9980-A6A5DDA7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9031D-F52B-41ED-8D85-33243A07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15DF-DF2F-42AE-BA9B-B415E7B3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3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C622B1-07ED-4EF0-B6E7-31DBDC54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42E22-F383-4B17-94CD-7BD0C9078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B877B-098A-42A3-A585-BE8C52E79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D3E9D-9640-4DFC-B4F8-498E6E37511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0E587-8B0D-44D3-96E7-661876205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DA4C1-7285-4515-A693-74A010B68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C15DF-DF2F-42AE-BA9B-B415E7B3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7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085B87F6-26EA-4952-805D-4AA02B80B936}"/>
              </a:ext>
            </a:extLst>
          </p:cNvPr>
          <p:cNvGrpSpPr/>
          <p:nvPr/>
        </p:nvGrpSpPr>
        <p:grpSpPr>
          <a:xfrm>
            <a:off x="1745677" y="1022555"/>
            <a:ext cx="6867382" cy="3769399"/>
            <a:chOff x="1745677" y="1022555"/>
            <a:chExt cx="6867382" cy="376939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04E6D7C-E277-44D6-BE8F-E23F9EE494BA}"/>
                </a:ext>
              </a:extLst>
            </p:cNvPr>
            <p:cNvGrpSpPr/>
            <p:nvPr/>
          </p:nvGrpSpPr>
          <p:grpSpPr>
            <a:xfrm>
              <a:off x="1986116" y="1414911"/>
              <a:ext cx="4109884" cy="3377043"/>
              <a:chOff x="1986116" y="1391887"/>
              <a:chExt cx="4109884" cy="337704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77F152-090E-43F3-856A-C932291D434D}"/>
                  </a:ext>
                </a:extLst>
              </p:cNvPr>
              <p:cNvSpPr txBox="1"/>
              <p:nvPr/>
            </p:nvSpPr>
            <p:spPr>
              <a:xfrm>
                <a:off x="1986116" y="1391887"/>
                <a:ext cx="4109884" cy="925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txBody>
              <a:bodyPr wrap="square" lIns="324000" rtlCol="0" anchor="ctr">
                <a:spAutoFit/>
              </a:bodyPr>
              <a:lstStyle/>
              <a:p>
                <a:pPr algn="ctr"/>
                <a:r>
                  <a:rPr lang="en-US" dirty="0">
                    <a:latin typeface="Helvetica-Normal"/>
                  </a:rPr>
                  <a:t>Identification of self-contained validation steps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2EA3C4-9D74-466D-9927-5BA975605131}"/>
                  </a:ext>
                </a:extLst>
              </p:cNvPr>
              <p:cNvSpPr txBox="1"/>
              <p:nvPr/>
            </p:nvSpPr>
            <p:spPr>
              <a:xfrm>
                <a:off x="1986116" y="2616873"/>
                <a:ext cx="4109884" cy="925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txBody>
              <a:bodyPr wrap="square" lIns="324000" rtlCol="0" anchor="ctr">
                <a:spAutoFit/>
              </a:bodyPr>
              <a:lstStyle/>
              <a:p>
                <a:pPr algn="ctr"/>
                <a:r>
                  <a:rPr lang="en-US" dirty="0">
                    <a:latin typeface="Helvetica-Normal"/>
                  </a:rPr>
                  <a:t>Coding of validation step into broad categories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5DD341-B27E-48CA-815F-8605C16B3DD7}"/>
                  </a:ext>
                </a:extLst>
              </p:cNvPr>
              <p:cNvSpPr txBox="1"/>
              <p:nvPr/>
            </p:nvSpPr>
            <p:spPr>
              <a:xfrm>
                <a:off x="1986116" y="3843730"/>
                <a:ext cx="4109884" cy="925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txBody>
              <a:bodyPr wrap="square" lIns="324000" rtlCol="0" anchor="ctr">
                <a:spAutoFit/>
              </a:bodyPr>
              <a:lstStyle/>
              <a:p>
                <a:pPr algn="ctr"/>
                <a:r>
                  <a:rPr lang="en-US" dirty="0">
                    <a:latin typeface="Helvetica-Normal"/>
                  </a:rPr>
                  <a:t>Refinement of coded categories for validation steps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D464E9C-579A-4BF5-BB4C-72F50556955C}"/>
                </a:ext>
              </a:extLst>
            </p:cNvPr>
            <p:cNvGrpSpPr/>
            <p:nvPr/>
          </p:nvGrpSpPr>
          <p:grpSpPr>
            <a:xfrm>
              <a:off x="6258233" y="1414910"/>
              <a:ext cx="2354826" cy="3377044"/>
              <a:chOff x="6258233" y="1414910"/>
              <a:chExt cx="2354826" cy="337704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3D47D5-041C-46FD-A877-E5898692D8D0}"/>
                  </a:ext>
                </a:extLst>
              </p:cNvPr>
              <p:cNvSpPr txBox="1"/>
              <p:nvPr/>
            </p:nvSpPr>
            <p:spPr>
              <a:xfrm>
                <a:off x="6258233" y="1414910"/>
                <a:ext cx="2354826" cy="92333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>
                    <a:latin typeface="Helvetica-Normal"/>
                  </a:rPr>
                  <a:t>IRR (n = 2)</a:t>
                </a:r>
                <a:br>
                  <a:rPr lang="en-US" b="1" dirty="0">
                    <a:latin typeface="Helvetica-Normal"/>
                  </a:rPr>
                </a:br>
                <a:r>
                  <a:rPr lang="en-US" i="1" dirty="0">
                    <a:latin typeface="Helvetica-Normal"/>
                  </a:rPr>
                  <a:t>Joint probability of agreement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125B4F-E51C-4A03-97B7-9F8F180AD234}"/>
                  </a:ext>
                </a:extLst>
              </p:cNvPr>
              <p:cNvSpPr txBox="1"/>
              <p:nvPr/>
            </p:nvSpPr>
            <p:spPr>
              <a:xfrm>
                <a:off x="6258233" y="2641766"/>
                <a:ext cx="2354826" cy="92333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>
                    <a:latin typeface="Helvetica-Normal"/>
                  </a:rPr>
                  <a:t>IRR (n = 2)</a:t>
                </a:r>
                <a:br>
                  <a:rPr lang="en-US" b="1" dirty="0">
                    <a:latin typeface="Helvetica-Normal"/>
                  </a:rPr>
                </a:br>
                <a:r>
                  <a:rPr lang="en-US" i="1" dirty="0">
                    <a:latin typeface="Helvetica-Normal"/>
                  </a:rPr>
                  <a:t>Cohens k</a:t>
                </a:r>
                <a:br>
                  <a:rPr lang="en-US" i="1" dirty="0">
                    <a:latin typeface="Helvetica-Normal"/>
                  </a:rPr>
                </a:br>
                <a:endParaRPr lang="en-US" i="1" dirty="0">
                  <a:latin typeface="Helvetica-Normal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922A7D-3D10-46FC-AE4A-F0DC8A569889}"/>
                  </a:ext>
                </a:extLst>
              </p:cNvPr>
              <p:cNvSpPr txBox="1"/>
              <p:nvPr/>
            </p:nvSpPr>
            <p:spPr>
              <a:xfrm>
                <a:off x="6258233" y="3868624"/>
                <a:ext cx="2354826" cy="92333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>
                    <a:latin typeface="Helvetica-Normal"/>
                  </a:rPr>
                  <a:t>None</a:t>
                </a:r>
                <a:br>
                  <a:rPr lang="en-US" b="1" dirty="0">
                    <a:latin typeface="Helvetica-Normal"/>
                  </a:rPr>
                </a:br>
                <a:r>
                  <a:rPr lang="en-US" i="1" dirty="0">
                    <a:latin typeface="Helvetica-Normal"/>
                  </a:rPr>
                  <a:t>Resolved through discussion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D2F7B41-938E-40EC-A32E-7A5B64B739CA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4041058" y="2340111"/>
              <a:ext cx="0" cy="299786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5CC80BB-6508-4EAF-A5B4-6EE2FBB71027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041058" y="3565097"/>
              <a:ext cx="0" cy="30165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A40FC32-98EE-48AD-AC6A-EF1A4027D576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7435646" y="2338240"/>
              <a:ext cx="0" cy="303526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19250FA-6302-4B9C-A565-B45A337DA141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7435646" y="3565096"/>
              <a:ext cx="0" cy="30352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F18E1F-1DDF-420B-8D21-D258E2AEAF17}"/>
                </a:ext>
              </a:extLst>
            </p:cNvPr>
            <p:cNvSpPr txBox="1"/>
            <p:nvPr/>
          </p:nvSpPr>
          <p:spPr>
            <a:xfrm>
              <a:off x="3136491" y="1022555"/>
              <a:ext cx="180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Helvetica-Normal"/>
                </a:rPr>
                <a:t>Review Step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ABD26A-BA26-4128-AD93-7297204BAAC8}"/>
                </a:ext>
              </a:extLst>
            </p:cNvPr>
            <p:cNvSpPr txBox="1"/>
            <p:nvPr/>
          </p:nvSpPr>
          <p:spPr>
            <a:xfrm>
              <a:off x="6394656" y="1022555"/>
              <a:ext cx="2081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Helvetica-Normal"/>
                </a:rPr>
                <a:t>Reliability Metric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91D3FE7-8046-4AC3-8FFE-3A7F3E6555B5}"/>
                </a:ext>
              </a:extLst>
            </p:cNvPr>
            <p:cNvSpPr/>
            <p:nvPr/>
          </p:nvSpPr>
          <p:spPr>
            <a:xfrm>
              <a:off x="1745677" y="1636136"/>
              <a:ext cx="480878" cy="4808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Helvetica-Normal"/>
                </a:rPr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0ACD974-1DBE-4156-90C8-EB26AC7DB099}"/>
                </a:ext>
              </a:extLst>
            </p:cNvPr>
            <p:cNvSpPr/>
            <p:nvPr/>
          </p:nvSpPr>
          <p:spPr>
            <a:xfrm>
              <a:off x="1745677" y="2862992"/>
              <a:ext cx="480878" cy="4808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Helvetica-Normal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D450886-1FD0-467C-856C-ECE1F748C6F8}"/>
                </a:ext>
              </a:extLst>
            </p:cNvPr>
            <p:cNvSpPr/>
            <p:nvPr/>
          </p:nvSpPr>
          <p:spPr>
            <a:xfrm>
              <a:off x="1745677" y="4089382"/>
              <a:ext cx="480878" cy="4808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Helvetica-Normal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961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Helvetica-Normal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Birkenmaier, Lukas</dc:creator>
  <cp:lastModifiedBy>Birkenmaier, Lukas</cp:lastModifiedBy>
  <cp:revision>2</cp:revision>
  <dcterms:created xsi:type="dcterms:W3CDTF">2022-12-01T13:38:31Z</dcterms:created>
  <dcterms:modified xsi:type="dcterms:W3CDTF">2022-12-08T09:20:18Z</dcterms:modified>
</cp:coreProperties>
</file>